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12192000" cy="6858000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29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09039" y="797559"/>
            <a:ext cx="9880600" cy="5560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03960" y="792480"/>
            <a:ext cx="9890760" cy="5570220"/>
          </a:xfrm>
          <a:custGeom>
            <a:avLst/>
            <a:gdLst/>
            <a:ahLst/>
            <a:cxnLst/>
            <a:rect l="l" t="t" r="r" b="b"/>
            <a:pathLst>
              <a:path w="9890760" h="5570220">
                <a:moveTo>
                  <a:pt x="0" y="5570220"/>
                </a:moveTo>
                <a:lnTo>
                  <a:pt x="9890760" y="5570220"/>
                </a:lnTo>
                <a:lnTo>
                  <a:pt x="9890760" y="0"/>
                </a:lnTo>
                <a:lnTo>
                  <a:pt x="0" y="0"/>
                </a:lnTo>
                <a:lnTo>
                  <a:pt x="0" y="557022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29406" y="1881632"/>
            <a:ext cx="5933186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C0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7499" y="157683"/>
            <a:ext cx="8017001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FF0000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80469" y="6440940"/>
            <a:ext cx="135890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78787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9039" y="797559"/>
            <a:ext cx="9880600" cy="5560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3960" y="792480"/>
            <a:ext cx="9890760" cy="5570220"/>
          </a:xfrm>
          <a:custGeom>
            <a:avLst/>
            <a:gdLst/>
            <a:ahLst/>
            <a:cxnLst/>
            <a:rect l="l" t="t" r="r" b="b"/>
            <a:pathLst>
              <a:path w="9890760" h="5570220">
                <a:moveTo>
                  <a:pt x="0" y="5570220"/>
                </a:moveTo>
                <a:lnTo>
                  <a:pt x="9890760" y="5570220"/>
                </a:lnTo>
                <a:lnTo>
                  <a:pt x="9890760" y="0"/>
                </a:lnTo>
                <a:lnTo>
                  <a:pt x="0" y="0"/>
                </a:lnTo>
                <a:lnTo>
                  <a:pt x="0" y="557022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05047" y="5133594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點選活動報名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0"/>
            <a:ext cx="4513580" cy="64071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600" spc="1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自</a:t>
            </a:r>
            <a:r>
              <a:rPr sz="1600" spc="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由</a:t>
            </a:r>
            <a:r>
              <a:rPr sz="1600" spc="-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行</a:t>
            </a:r>
            <a:endParaRPr sz="1600">
              <a:latin typeface="Noto Sans CJK JP Regular"/>
              <a:cs typeface="Noto Sans CJK JP Regular"/>
            </a:endParaRPr>
          </a:p>
          <a:p>
            <a:pPr marL="1615440">
              <a:lnSpc>
                <a:spcPct val="100000"/>
              </a:lnSpc>
              <a:spcBef>
                <a:spcPts val="405"/>
              </a:spcBef>
            </a:pP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春遊系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統</a:t>
            </a:r>
            <a:r>
              <a:rPr sz="1800" spc="14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 </a:t>
            </a:r>
            <a:r>
              <a:rPr sz="1800" spc="1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1</a:t>
            </a: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業者專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區</a:t>
            </a:r>
            <a:r>
              <a:rPr sz="1800" spc="15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 </a:t>
            </a:r>
            <a:r>
              <a:rPr sz="1800" spc="2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(</a:t>
            </a:r>
            <a:r>
              <a:rPr sz="1800" spc="6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 </a:t>
            </a: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報名</a:t>
            </a:r>
            <a:r>
              <a:rPr sz="1800" spc="2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)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53000" y="4714875"/>
            <a:ext cx="2667000" cy="1372235"/>
          </a:xfrm>
          <a:custGeom>
            <a:avLst/>
            <a:gdLst/>
            <a:ahLst/>
            <a:cxnLst/>
            <a:rect l="l" t="t" r="r" b="b"/>
            <a:pathLst>
              <a:path w="2667000" h="1372235">
                <a:moveTo>
                  <a:pt x="0" y="685800"/>
                </a:moveTo>
                <a:lnTo>
                  <a:pt x="5763" y="621623"/>
                </a:lnTo>
                <a:lnTo>
                  <a:pt x="22710" y="559113"/>
                </a:lnTo>
                <a:lnTo>
                  <a:pt x="50330" y="498533"/>
                </a:lnTo>
                <a:lnTo>
                  <a:pt x="88110" y="440148"/>
                </a:lnTo>
                <a:lnTo>
                  <a:pt x="135538" y="384221"/>
                </a:lnTo>
                <a:lnTo>
                  <a:pt x="162709" y="357261"/>
                </a:lnTo>
                <a:lnTo>
                  <a:pt x="192101" y="331015"/>
                </a:lnTo>
                <a:lnTo>
                  <a:pt x="223648" y="305514"/>
                </a:lnTo>
                <a:lnTo>
                  <a:pt x="257287" y="280793"/>
                </a:lnTo>
                <a:lnTo>
                  <a:pt x="292954" y="256885"/>
                </a:lnTo>
                <a:lnTo>
                  <a:pt x="330585" y="233821"/>
                </a:lnTo>
                <a:lnTo>
                  <a:pt x="370115" y="211635"/>
                </a:lnTo>
                <a:lnTo>
                  <a:pt x="411480" y="190360"/>
                </a:lnTo>
                <a:lnTo>
                  <a:pt x="454618" y="170029"/>
                </a:lnTo>
                <a:lnTo>
                  <a:pt x="499463" y="150676"/>
                </a:lnTo>
                <a:lnTo>
                  <a:pt x="545951" y="132331"/>
                </a:lnTo>
                <a:lnTo>
                  <a:pt x="594019" y="115030"/>
                </a:lnTo>
                <a:lnTo>
                  <a:pt x="643602" y="98805"/>
                </a:lnTo>
                <a:lnTo>
                  <a:pt x="694637" y="83688"/>
                </a:lnTo>
                <a:lnTo>
                  <a:pt x="747059" y="69713"/>
                </a:lnTo>
                <a:lnTo>
                  <a:pt x="800805" y="56912"/>
                </a:lnTo>
                <a:lnTo>
                  <a:pt x="855810" y="45319"/>
                </a:lnTo>
                <a:lnTo>
                  <a:pt x="912010" y="34966"/>
                </a:lnTo>
                <a:lnTo>
                  <a:pt x="969341" y="25887"/>
                </a:lnTo>
                <a:lnTo>
                  <a:pt x="1027740" y="18114"/>
                </a:lnTo>
                <a:lnTo>
                  <a:pt x="1087142" y="11681"/>
                </a:lnTo>
                <a:lnTo>
                  <a:pt x="1147482" y="6620"/>
                </a:lnTo>
                <a:lnTo>
                  <a:pt x="1208698" y="2964"/>
                </a:lnTo>
                <a:lnTo>
                  <a:pt x="1270725" y="746"/>
                </a:lnTo>
                <a:lnTo>
                  <a:pt x="1333500" y="0"/>
                </a:lnTo>
                <a:lnTo>
                  <a:pt x="1396274" y="746"/>
                </a:lnTo>
                <a:lnTo>
                  <a:pt x="1458301" y="2964"/>
                </a:lnTo>
                <a:lnTo>
                  <a:pt x="1519517" y="6620"/>
                </a:lnTo>
                <a:lnTo>
                  <a:pt x="1579857" y="11681"/>
                </a:lnTo>
                <a:lnTo>
                  <a:pt x="1639259" y="18114"/>
                </a:lnTo>
                <a:lnTo>
                  <a:pt x="1697658" y="25887"/>
                </a:lnTo>
                <a:lnTo>
                  <a:pt x="1754989" y="34966"/>
                </a:lnTo>
                <a:lnTo>
                  <a:pt x="1811189" y="45319"/>
                </a:lnTo>
                <a:lnTo>
                  <a:pt x="1866194" y="56912"/>
                </a:lnTo>
                <a:lnTo>
                  <a:pt x="1919940" y="69713"/>
                </a:lnTo>
                <a:lnTo>
                  <a:pt x="1972362" y="83688"/>
                </a:lnTo>
                <a:lnTo>
                  <a:pt x="2023397" y="98805"/>
                </a:lnTo>
                <a:lnTo>
                  <a:pt x="2072980" y="115030"/>
                </a:lnTo>
                <a:lnTo>
                  <a:pt x="2121048" y="132331"/>
                </a:lnTo>
                <a:lnTo>
                  <a:pt x="2167536" y="150676"/>
                </a:lnTo>
                <a:lnTo>
                  <a:pt x="2212381" y="170029"/>
                </a:lnTo>
                <a:lnTo>
                  <a:pt x="2255519" y="190360"/>
                </a:lnTo>
                <a:lnTo>
                  <a:pt x="2296884" y="211635"/>
                </a:lnTo>
                <a:lnTo>
                  <a:pt x="2336414" y="233821"/>
                </a:lnTo>
                <a:lnTo>
                  <a:pt x="2374045" y="256885"/>
                </a:lnTo>
                <a:lnTo>
                  <a:pt x="2409712" y="280793"/>
                </a:lnTo>
                <a:lnTo>
                  <a:pt x="2443351" y="305514"/>
                </a:lnTo>
                <a:lnTo>
                  <a:pt x="2474898" y="331015"/>
                </a:lnTo>
                <a:lnTo>
                  <a:pt x="2504290" y="357261"/>
                </a:lnTo>
                <a:lnTo>
                  <a:pt x="2531461" y="384221"/>
                </a:lnTo>
                <a:lnTo>
                  <a:pt x="2578889" y="440148"/>
                </a:lnTo>
                <a:lnTo>
                  <a:pt x="2616669" y="498533"/>
                </a:lnTo>
                <a:lnTo>
                  <a:pt x="2644289" y="559113"/>
                </a:lnTo>
                <a:lnTo>
                  <a:pt x="2661236" y="621623"/>
                </a:lnTo>
                <a:lnTo>
                  <a:pt x="2667000" y="685800"/>
                </a:lnTo>
                <a:lnTo>
                  <a:pt x="2665548" y="718084"/>
                </a:lnTo>
                <a:lnTo>
                  <a:pt x="2661236" y="749984"/>
                </a:lnTo>
                <a:lnTo>
                  <a:pt x="2644289" y="812500"/>
                </a:lnTo>
                <a:lnTo>
                  <a:pt x="2616669" y="873084"/>
                </a:lnTo>
                <a:lnTo>
                  <a:pt x="2578889" y="931473"/>
                </a:lnTo>
                <a:lnTo>
                  <a:pt x="2531461" y="987403"/>
                </a:lnTo>
                <a:lnTo>
                  <a:pt x="2504290" y="1014363"/>
                </a:lnTo>
                <a:lnTo>
                  <a:pt x="2474898" y="1040610"/>
                </a:lnTo>
                <a:lnTo>
                  <a:pt x="2443351" y="1066111"/>
                </a:lnTo>
                <a:lnTo>
                  <a:pt x="2409712" y="1090832"/>
                </a:lnTo>
                <a:lnTo>
                  <a:pt x="2374045" y="1114741"/>
                </a:lnTo>
                <a:lnTo>
                  <a:pt x="2336414" y="1137804"/>
                </a:lnTo>
                <a:lnTo>
                  <a:pt x="2296884" y="1159990"/>
                </a:lnTo>
                <a:lnTo>
                  <a:pt x="2255519" y="1181264"/>
                </a:lnTo>
                <a:lnTo>
                  <a:pt x="2212381" y="1201594"/>
                </a:lnTo>
                <a:lnTo>
                  <a:pt x="2167536" y="1220947"/>
                </a:lnTo>
                <a:lnTo>
                  <a:pt x="2121048" y="1239290"/>
                </a:lnTo>
                <a:lnTo>
                  <a:pt x="2072980" y="1256591"/>
                </a:lnTo>
                <a:lnTo>
                  <a:pt x="2023397" y="1272815"/>
                </a:lnTo>
                <a:lnTo>
                  <a:pt x="1972362" y="1287931"/>
                </a:lnTo>
                <a:lnTo>
                  <a:pt x="1919940" y="1301906"/>
                </a:lnTo>
                <a:lnTo>
                  <a:pt x="1866194" y="1314705"/>
                </a:lnTo>
                <a:lnTo>
                  <a:pt x="1811189" y="1326297"/>
                </a:lnTo>
                <a:lnTo>
                  <a:pt x="1754989" y="1336649"/>
                </a:lnTo>
                <a:lnTo>
                  <a:pt x="1697658" y="1345727"/>
                </a:lnTo>
                <a:lnTo>
                  <a:pt x="1639259" y="1353499"/>
                </a:lnTo>
                <a:lnTo>
                  <a:pt x="1579857" y="1359932"/>
                </a:lnTo>
                <a:lnTo>
                  <a:pt x="1519517" y="1364993"/>
                </a:lnTo>
                <a:lnTo>
                  <a:pt x="1458301" y="1368648"/>
                </a:lnTo>
                <a:lnTo>
                  <a:pt x="1396274" y="1370866"/>
                </a:lnTo>
                <a:lnTo>
                  <a:pt x="1333500" y="1371612"/>
                </a:lnTo>
                <a:lnTo>
                  <a:pt x="1270725" y="1370866"/>
                </a:lnTo>
                <a:lnTo>
                  <a:pt x="1208698" y="1368648"/>
                </a:lnTo>
                <a:lnTo>
                  <a:pt x="1147482" y="1364993"/>
                </a:lnTo>
                <a:lnTo>
                  <a:pt x="1087142" y="1359932"/>
                </a:lnTo>
                <a:lnTo>
                  <a:pt x="1027740" y="1353499"/>
                </a:lnTo>
                <a:lnTo>
                  <a:pt x="969341" y="1345727"/>
                </a:lnTo>
                <a:lnTo>
                  <a:pt x="912010" y="1336649"/>
                </a:lnTo>
                <a:lnTo>
                  <a:pt x="855810" y="1326297"/>
                </a:lnTo>
                <a:lnTo>
                  <a:pt x="800805" y="1314705"/>
                </a:lnTo>
                <a:lnTo>
                  <a:pt x="747059" y="1301906"/>
                </a:lnTo>
                <a:lnTo>
                  <a:pt x="694637" y="1287931"/>
                </a:lnTo>
                <a:lnTo>
                  <a:pt x="643602" y="1272815"/>
                </a:lnTo>
                <a:lnTo>
                  <a:pt x="594019" y="1256591"/>
                </a:lnTo>
                <a:lnTo>
                  <a:pt x="545951" y="1239290"/>
                </a:lnTo>
                <a:lnTo>
                  <a:pt x="499463" y="1220947"/>
                </a:lnTo>
                <a:lnTo>
                  <a:pt x="454618" y="1201594"/>
                </a:lnTo>
                <a:lnTo>
                  <a:pt x="411480" y="1181264"/>
                </a:lnTo>
                <a:lnTo>
                  <a:pt x="370115" y="1159990"/>
                </a:lnTo>
                <a:lnTo>
                  <a:pt x="330585" y="1137804"/>
                </a:lnTo>
                <a:lnTo>
                  <a:pt x="292954" y="1114741"/>
                </a:lnTo>
                <a:lnTo>
                  <a:pt x="257287" y="1090832"/>
                </a:lnTo>
                <a:lnTo>
                  <a:pt x="223648" y="1066111"/>
                </a:lnTo>
                <a:lnTo>
                  <a:pt x="192101" y="1040610"/>
                </a:lnTo>
                <a:lnTo>
                  <a:pt x="162709" y="1014363"/>
                </a:lnTo>
                <a:lnTo>
                  <a:pt x="135538" y="987403"/>
                </a:lnTo>
                <a:lnTo>
                  <a:pt x="88110" y="931473"/>
                </a:lnTo>
                <a:lnTo>
                  <a:pt x="50330" y="873084"/>
                </a:lnTo>
                <a:lnTo>
                  <a:pt x="22710" y="812500"/>
                </a:lnTo>
                <a:lnTo>
                  <a:pt x="5763" y="749984"/>
                </a:lnTo>
                <a:lnTo>
                  <a:pt x="0" y="68580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7980" y="774700"/>
            <a:ext cx="9149080" cy="5488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2900" y="769619"/>
            <a:ext cx="9159240" cy="5499100"/>
          </a:xfrm>
          <a:custGeom>
            <a:avLst/>
            <a:gdLst/>
            <a:ahLst/>
            <a:cxnLst/>
            <a:rect l="l" t="t" r="r" b="b"/>
            <a:pathLst>
              <a:path w="9159240" h="5499100">
                <a:moveTo>
                  <a:pt x="0" y="5499100"/>
                </a:moveTo>
                <a:lnTo>
                  <a:pt x="9159240" y="5499100"/>
                </a:lnTo>
                <a:lnTo>
                  <a:pt x="9159240" y="0"/>
                </a:lnTo>
                <a:lnTo>
                  <a:pt x="0" y="0"/>
                </a:lnTo>
                <a:lnTo>
                  <a:pt x="0" y="54991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53376" y="1371600"/>
            <a:ext cx="3291204" cy="628650"/>
          </a:xfrm>
          <a:custGeom>
            <a:avLst/>
            <a:gdLst/>
            <a:ahLst/>
            <a:cxnLst/>
            <a:rect l="l" t="t" r="r" b="b"/>
            <a:pathLst>
              <a:path w="3291204" h="628650">
                <a:moveTo>
                  <a:pt x="0" y="314325"/>
                </a:moveTo>
                <a:lnTo>
                  <a:pt x="15019" y="271670"/>
                </a:lnTo>
                <a:lnTo>
                  <a:pt x="58770" y="230760"/>
                </a:lnTo>
                <a:lnTo>
                  <a:pt x="102932" y="204641"/>
                </a:lnTo>
                <a:lnTo>
                  <a:pt x="158412" y="179575"/>
                </a:lnTo>
                <a:lnTo>
                  <a:pt x="224630" y="155673"/>
                </a:lnTo>
                <a:lnTo>
                  <a:pt x="261583" y="144193"/>
                </a:lnTo>
                <a:lnTo>
                  <a:pt x="301004" y="133046"/>
                </a:lnTo>
                <a:lnTo>
                  <a:pt x="342819" y="122245"/>
                </a:lnTo>
                <a:lnTo>
                  <a:pt x="386955" y="111804"/>
                </a:lnTo>
                <a:lnTo>
                  <a:pt x="433340" y="101737"/>
                </a:lnTo>
                <a:lnTo>
                  <a:pt x="481901" y="92059"/>
                </a:lnTo>
                <a:lnTo>
                  <a:pt x="532566" y="82782"/>
                </a:lnTo>
                <a:lnTo>
                  <a:pt x="585262" y="73921"/>
                </a:lnTo>
                <a:lnTo>
                  <a:pt x="639917" y="65489"/>
                </a:lnTo>
                <a:lnTo>
                  <a:pt x="696458" y="57501"/>
                </a:lnTo>
                <a:lnTo>
                  <a:pt x="754812" y="49971"/>
                </a:lnTo>
                <a:lnTo>
                  <a:pt x="814907" y="42911"/>
                </a:lnTo>
                <a:lnTo>
                  <a:pt x="876670" y="36337"/>
                </a:lnTo>
                <a:lnTo>
                  <a:pt x="940029" y="30262"/>
                </a:lnTo>
                <a:lnTo>
                  <a:pt x="1004911" y="24699"/>
                </a:lnTo>
                <a:lnTo>
                  <a:pt x="1071243" y="19663"/>
                </a:lnTo>
                <a:lnTo>
                  <a:pt x="1138954" y="15168"/>
                </a:lnTo>
                <a:lnTo>
                  <a:pt x="1207969" y="11227"/>
                </a:lnTo>
                <a:lnTo>
                  <a:pt x="1278218" y="7854"/>
                </a:lnTo>
                <a:lnTo>
                  <a:pt x="1349627" y="5063"/>
                </a:lnTo>
                <a:lnTo>
                  <a:pt x="1422123" y="2869"/>
                </a:lnTo>
                <a:lnTo>
                  <a:pt x="1495634" y="1284"/>
                </a:lnTo>
                <a:lnTo>
                  <a:pt x="1570088" y="323"/>
                </a:lnTo>
                <a:lnTo>
                  <a:pt x="1645412" y="0"/>
                </a:lnTo>
                <a:lnTo>
                  <a:pt x="1720725" y="323"/>
                </a:lnTo>
                <a:lnTo>
                  <a:pt x="1795170" y="1284"/>
                </a:lnTo>
                <a:lnTo>
                  <a:pt x="1868673" y="2869"/>
                </a:lnTo>
                <a:lnTo>
                  <a:pt x="1941163" y="5063"/>
                </a:lnTo>
                <a:lnTo>
                  <a:pt x="2012566" y="7854"/>
                </a:lnTo>
                <a:lnTo>
                  <a:pt x="2082809" y="11227"/>
                </a:lnTo>
                <a:lnTo>
                  <a:pt x="2151821" y="15168"/>
                </a:lnTo>
                <a:lnTo>
                  <a:pt x="2219529" y="19663"/>
                </a:lnTo>
                <a:lnTo>
                  <a:pt x="2285859" y="24699"/>
                </a:lnTo>
                <a:lnTo>
                  <a:pt x="2350739" y="30262"/>
                </a:lnTo>
                <a:lnTo>
                  <a:pt x="2414097" y="36337"/>
                </a:lnTo>
                <a:lnTo>
                  <a:pt x="2475860" y="42911"/>
                </a:lnTo>
                <a:lnTo>
                  <a:pt x="2535955" y="49971"/>
                </a:lnTo>
                <a:lnTo>
                  <a:pt x="2594310" y="57501"/>
                </a:lnTo>
                <a:lnTo>
                  <a:pt x="2650852" y="65489"/>
                </a:lnTo>
                <a:lnTo>
                  <a:pt x="2705509" y="73921"/>
                </a:lnTo>
                <a:lnTo>
                  <a:pt x="2758207" y="82782"/>
                </a:lnTo>
                <a:lnTo>
                  <a:pt x="2808874" y="92059"/>
                </a:lnTo>
                <a:lnTo>
                  <a:pt x="2857438" y="101737"/>
                </a:lnTo>
                <a:lnTo>
                  <a:pt x="2903826" y="111804"/>
                </a:lnTo>
                <a:lnTo>
                  <a:pt x="2947966" y="122245"/>
                </a:lnTo>
                <a:lnTo>
                  <a:pt x="2989784" y="133046"/>
                </a:lnTo>
                <a:lnTo>
                  <a:pt x="3029208" y="144193"/>
                </a:lnTo>
                <a:lnTo>
                  <a:pt x="3066165" y="155673"/>
                </a:lnTo>
                <a:lnTo>
                  <a:pt x="3132390" y="179575"/>
                </a:lnTo>
                <a:lnTo>
                  <a:pt x="3187876" y="204641"/>
                </a:lnTo>
                <a:lnTo>
                  <a:pt x="3232044" y="230760"/>
                </a:lnTo>
                <a:lnTo>
                  <a:pt x="3264312" y="257821"/>
                </a:lnTo>
                <a:lnTo>
                  <a:pt x="3289130" y="299936"/>
                </a:lnTo>
                <a:lnTo>
                  <a:pt x="3290824" y="314325"/>
                </a:lnTo>
                <a:lnTo>
                  <a:pt x="3289130" y="328713"/>
                </a:lnTo>
                <a:lnTo>
                  <a:pt x="3284099" y="342936"/>
                </a:lnTo>
                <a:lnTo>
                  <a:pt x="3249702" y="384469"/>
                </a:lnTo>
                <a:lnTo>
                  <a:pt x="3211412" y="411073"/>
                </a:lnTo>
                <a:lnTo>
                  <a:pt x="3161512" y="436679"/>
                </a:lnTo>
                <a:lnTo>
                  <a:pt x="3100583" y="461177"/>
                </a:lnTo>
                <a:lnTo>
                  <a:pt x="3029208" y="484456"/>
                </a:lnTo>
                <a:lnTo>
                  <a:pt x="2989784" y="495603"/>
                </a:lnTo>
                <a:lnTo>
                  <a:pt x="2947966" y="506404"/>
                </a:lnTo>
                <a:lnTo>
                  <a:pt x="2903826" y="516845"/>
                </a:lnTo>
                <a:lnTo>
                  <a:pt x="2857438" y="526912"/>
                </a:lnTo>
                <a:lnTo>
                  <a:pt x="2808874" y="536590"/>
                </a:lnTo>
                <a:lnTo>
                  <a:pt x="2758207" y="545867"/>
                </a:lnTo>
                <a:lnTo>
                  <a:pt x="2705509" y="554728"/>
                </a:lnTo>
                <a:lnTo>
                  <a:pt x="2650852" y="563160"/>
                </a:lnTo>
                <a:lnTo>
                  <a:pt x="2594310" y="571148"/>
                </a:lnTo>
                <a:lnTo>
                  <a:pt x="2535955" y="578678"/>
                </a:lnTo>
                <a:lnTo>
                  <a:pt x="2475860" y="585738"/>
                </a:lnTo>
                <a:lnTo>
                  <a:pt x="2414097" y="592312"/>
                </a:lnTo>
                <a:lnTo>
                  <a:pt x="2350739" y="598387"/>
                </a:lnTo>
                <a:lnTo>
                  <a:pt x="2285859" y="603950"/>
                </a:lnTo>
                <a:lnTo>
                  <a:pt x="2219529" y="608986"/>
                </a:lnTo>
                <a:lnTo>
                  <a:pt x="2151821" y="613481"/>
                </a:lnTo>
                <a:lnTo>
                  <a:pt x="2082809" y="617422"/>
                </a:lnTo>
                <a:lnTo>
                  <a:pt x="2012566" y="620795"/>
                </a:lnTo>
                <a:lnTo>
                  <a:pt x="1941163" y="623586"/>
                </a:lnTo>
                <a:lnTo>
                  <a:pt x="1868673" y="625780"/>
                </a:lnTo>
                <a:lnTo>
                  <a:pt x="1795170" y="627365"/>
                </a:lnTo>
                <a:lnTo>
                  <a:pt x="1720725" y="628326"/>
                </a:lnTo>
                <a:lnTo>
                  <a:pt x="1645412" y="628650"/>
                </a:lnTo>
                <a:lnTo>
                  <a:pt x="1570088" y="628326"/>
                </a:lnTo>
                <a:lnTo>
                  <a:pt x="1495634" y="627365"/>
                </a:lnTo>
                <a:lnTo>
                  <a:pt x="1422123" y="625780"/>
                </a:lnTo>
                <a:lnTo>
                  <a:pt x="1349627" y="623586"/>
                </a:lnTo>
                <a:lnTo>
                  <a:pt x="1278218" y="620795"/>
                </a:lnTo>
                <a:lnTo>
                  <a:pt x="1207969" y="617422"/>
                </a:lnTo>
                <a:lnTo>
                  <a:pt x="1138954" y="613481"/>
                </a:lnTo>
                <a:lnTo>
                  <a:pt x="1071243" y="608986"/>
                </a:lnTo>
                <a:lnTo>
                  <a:pt x="1004911" y="603950"/>
                </a:lnTo>
                <a:lnTo>
                  <a:pt x="940029" y="598387"/>
                </a:lnTo>
                <a:lnTo>
                  <a:pt x="876670" y="592312"/>
                </a:lnTo>
                <a:lnTo>
                  <a:pt x="814907" y="585738"/>
                </a:lnTo>
                <a:lnTo>
                  <a:pt x="754812" y="578678"/>
                </a:lnTo>
                <a:lnTo>
                  <a:pt x="696458" y="571148"/>
                </a:lnTo>
                <a:lnTo>
                  <a:pt x="639917" y="563160"/>
                </a:lnTo>
                <a:lnTo>
                  <a:pt x="585262" y="554728"/>
                </a:lnTo>
                <a:lnTo>
                  <a:pt x="532566" y="545867"/>
                </a:lnTo>
                <a:lnTo>
                  <a:pt x="481901" y="536590"/>
                </a:lnTo>
                <a:lnTo>
                  <a:pt x="433340" y="526912"/>
                </a:lnTo>
                <a:lnTo>
                  <a:pt x="386955" y="516845"/>
                </a:lnTo>
                <a:lnTo>
                  <a:pt x="342819" y="506404"/>
                </a:lnTo>
                <a:lnTo>
                  <a:pt x="301004" y="495603"/>
                </a:lnTo>
                <a:lnTo>
                  <a:pt x="261583" y="484456"/>
                </a:lnTo>
                <a:lnTo>
                  <a:pt x="224630" y="472976"/>
                </a:lnTo>
                <a:lnTo>
                  <a:pt x="158412" y="449074"/>
                </a:lnTo>
                <a:lnTo>
                  <a:pt x="102932" y="424008"/>
                </a:lnTo>
                <a:lnTo>
                  <a:pt x="58770" y="397889"/>
                </a:lnTo>
                <a:lnTo>
                  <a:pt x="26507" y="370828"/>
                </a:lnTo>
                <a:lnTo>
                  <a:pt x="1692" y="328713"/>
                </a:lnTo>
                <a:lnTo>
                  <a:pt x="0" y="31432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24600" y="4267200"/>
            <a:ext cx="4343400" cy="662305"/>
          </a:xfrm>
          <a:custGeom>
            <a:avLst/>
            <a:gdLst/>
            <a:ahLst/>
            <a:cxnLst/>
            <a:rect l="l" t="t" r="r" b="b"/>
            <a:pathLst>
              <a:path w="4343400" h="662304">
                <a:moveTo>
                  <a:pt x="0" y="330962"/>
                </a:moveTo>
                <a:lnTo>
                  <a:pt x="20668" y="285122"/>
                </a:lnTo>
                <a:lnTo>
                  <a:pt x="62241" y="251980"/>
                </a:lnTo>
                <a:lnTo>
                  <a:pt x="101725" y="230574"/>
                </a:lnTo>
                <a:lnTo>
                  <a:pt x="150223" y="209779"/>
                </a:lnTo>
                <a:lnTo>
                  <a:pt x="207390" y="189649"/>
                </a:lnTo>
                <a:lnTo>
                  <a:pt x="272881" y="170236"/>
                </a:lnTo>
                <a:lnTo>
                  <a:pt x="346352" y="151592"/>
                </a:lnTo>
                <a:lnTo>
                  <a:pt x="385973" y="142575"/>
                </a:lnTo>
                <a:lnTo>
                  <a:pt x="427459" y="133770"/>
                </a:lnTo>
                <a:lnTo>
                  <a:pt x="470767" y="125184"/>
                </a:lnTo>
                <a:lnTo>
                  <a:pt x="515855" y="116822"/>
                </a:lnTo>
                <a:lnTo>
                  <a:pt x="562680" y="108693"/>
                </a:lnTo>
                <a:lnTo>
                  <a:pt x="611198" y="100802"/>
                </a:lnTo>
                <a:lnTo>
                  <a:pt x="661367" y="93156"/>
                </a:lnTo>
                <a:lnTo>
                  <a:pt x="713143" y="85762"/>
                </a:lnTo>
                <a:lnTo>
                  <a:pt x="766483" y="78625"/>
                </a:lnTo>
                <a:lnTo>
                  <a:pt x="821344" y="71753"/>
                </a:lnTo>
                <a:lnTo>
                  <a:pt x="877684" y="65152"/>
                </a:lnTo>
                <a:lnTo>
                  <a:pt x="935459" y="58829"/>
                </a:lnTo>
                <a:lnTo>
                  <a:pt x="994625" y="52791"/>
                </a:lnTo>
                <a:lnTo>
                  <a:pt x="1055141" y="47043"/>
                </a:lnTo>
                <a:lnTo>
                  <a:pt x="1116962" y="41593"/>
                </a:lnTo>
                <a:lnTo>
                  <a:pt x="1180046" y="36446"/>
                </a:lnTo>
                <a:lnTo>
                  <a:pt x="1244350" y="31611"/>
                </a:lnTo>
                <a:lnTo>
                  <a:pt x="1309831" y="27092"/>
                </a:lnTo>
                <a:lnTo>
                  <a:pt x="1376445" y="22897"/>
                </a:lnTo>
                <a:lnTo>
                  <a:pt x="1444149" y="19033"/>
                </a:lnTo>
                <a:lnTo>
                  <a:pt x="1512901" y="15505"/>
                </a:lnTo>
                <a:lnTo>
                  <a:pt x="1582658" y="12321"/>
                </a:lnTo>
                <a:lnTo>
                  <a:pt x="1653376" y="9487"/>
                </a:lnTo>
                <a:lnTo>
                  <a:pt x="1725012" y="7009"/>
                </a:lnTo>
                <a:lnTo>
                  <a:pt x="1797523" y="4895"/>
                </a:lnTo>
                <a:lnTo>
                  <a:pt x="1870866" y="3150"/>
                </a:lnTo>
                <a:lnTo>
                  <a:pt x="1944999" y="1781"/>
                </a:lnTo>
                <a:lnTo>
                  <a:pt x="2019877" y="796"/>
                </a:lnTo>
                <a:lnTo>
                  <a:pt x="2095458" y="200"/>
                </a:lnTo>
                <a:lnTo>
                  <a:pt x="2171700" y="0"/>
                </a:lnTo>
                <a:lnTo>
                  <a:pt x="2247941" y="200"/>
                </a:lnTo>
                <a:lnTo>
                  <a:pt x="2323522" y="796"/>
                </a:lnTo>
                <a:lnTo>
                  <a:pt x="2398400" y="1781"/>
                </a:lnTo>
                <a:lnTo>
                  <a:pt x="2472533" y="3150"/>
                </a:lnTo>
                <a:lnTo>
                  <a:pt x="2545876" y="4895"/>
                </a:lnTo>
                <a:lnTo>
                  <a:pt x="2618387" y="7009"/>
                </a:lnTo>
                <a:lnTo>
                  <a:pt x="2690023" y="9487"/>
                </a:lnTo>
                <a:lnTo>
                  <a:pt x="2760741" y="12321"/>
                </a:lnTo>
                <a:lnTo>
                  <a:pt x="2830498" y="15505"/>
                </a:lnTo>
                <a:lnTo>
                  <a:pt x="2899250" y="19033"/>
                </a:lnTo>
                <a:lnTo>
                  <a:pt x="2966954" y="22897"/>
                </a:lnTo>
                <a:lnTo>
                  <a:pt x="3033568" y="27092"/>
                </a:lnTo>
                <a:lnTo>
                  <a:pt x="3099049" y="31611"/>
                </a:lnTo>
                <a:lnTo>
                  <a:pt x="3163353" y="36446"/>
                </a:lnTo>
                <a:lnTo>
                  <a:pt x="3226437" y="41593"/>
                </a:lnTo>
                <a:lnTo>
                  <a:pt x="3288258" y="47043"/>
                </a:lnTo>
                <a:lnTo>
                  <a:pt x="3348774" y="52791"/>
                </a:lnTo>
                <a:lnTo>
                  <a:pt x="3407940" y="58829"/>
                </a:lnTo>
                <a:lnTo>
                  <a:pt x="3465715" y="65152"/>
                </a:lnTo>
                <a:lnTo>
                  <a:pt x="3522055" y="71753"/>
                </a:lnTo>
                <a:lnTo>
                  <a:pt x="3576916" y="78625"/>
                </a:lnTo>
                <a:lnTo>
                  <a:pt x="3630256" y="85762"/>
                </a:lnTo>
                <a:lnTo>
                  <a:pt x="3682032" y="93156"/>
                </a:lnTo>
                <a:lnTo>
                  <a:pt x="3732201" y="100802"/>
                </a:lnTo>
                <a:lnTo>
                  <a:pt x="3780719" y="108693"/>
                </a:lnTo>
                <a:lnTo>
                  <a:pt x="3827544" y="116822"/>
                </a:lnTo>
                <a:lnTo>
                  <a:pt x="3872632" y="125184"/>
                </a:lnTo>
                <a:lnTo>
                  <a:pt x="3915940" y="133770"/>
                </a:lnTo>
                <a:lnTo>
                  <a:pt x="3957426" y="142575"/>
                </a:lnTo>
                <a:lnTo>
                  <a:pt x="3997047" y="151592"/>
                </a:lnTo>
                <a:lnTo>
                  <a:pt x="4034758" y="160814"/>
                </a:lnTo>
                <a:lnTo>
                  <a:pt x="4104282" y="179849"/>
                </a:lnTo>
                <a:lnTo>
                  <a:pt x="4165654" y="199628"/>
                </a:lnTo>
                <a:lnTo>
                  <a:pt x="4218530" y="220097"/>
                </a:lnTo>
                <a:lnTo>
                  <a:pt x="4262564" y="241204"/>
                </a:lnTo>
                <a:lnTo>
                  <a:pt x="4297413" y="262896"/>
                </a:lnTo>
                <a:lnTo>
                  <a:pt x="4331709" y="296418"/>
                </a:lnTo>
                <a:lnTo>
                  <a:pt x="4343400" y="330962"/>
                </a:lnTo>
                <a:lnTo>
                  <a:pt x="4342086" y="342587"/>
                </a:lnTo>
                <a:lnTo>
                  <a:pt x="4338175" y="354111"/>
                </a:lnTo>
                <a:lnTo>
                  <a:pt x="4311285" y="388014"/>
                </a:lnTo>
                <a:lnTo>
                  <a:pt x="4262564" y="420774"/>
                </a:lnTo>
                <a:lnTo>
                  <a:pt x="4218530" y="441891"/>
                </a:lnTo>
                <a:lnTo>
                  <a:pt x="4165654" y="462370"/>
                </a:lnTo>
                <a:lnTo>
                  <a:pt x="4104282" y="482157"/>
                </a:lnTo>
                <a:lnTo>
                  <a:pt x="4034758" y="501199"/>
                </a:lnTo>
                <a:lnTo>
                  <a:pt x="3997047" y="510425"/>
                </a:lnTo>
                <a:lnTo>
                  <a:pt x="3957426" y="519445"/>
                </a:lnTo>
                <a:lnTo>
                  <a:pt x="3915940" y="528253"/>
                </a:lnTo>
                <a:lnTo>
                  <a:pt x="3872632" y="536842"/>
                </a:lnTo>
                <a:lnTo>
                  <a:pt x="3827544" y="545206"/>
                </a:lnTo>
                <a:lnTo>
                  <a:pt x="3780719" y="553338"/>
                </a:lnTo>
                <a:lnTo>
                  <a:pt x="3732201" y="561231"/>
                </a:lnTo>
                <a:lnTo>
                  <a:pt x="3682032" y="568879"/>
                </a:lnTo>
                <a:lnTo>
                  <a:pt x="3630256" y="576275"/>
                </a:lnTo>
                <a:lnTo>
                  <a:pt x="3576916" y="583414"/>
                </a:lnTo>
                <a:lnTo>
                  <a:pt x="3522055" y="590287"/>
                </a:lnTo>
                <a:lnTo>
                  <a:pt x="3465715" y="596889"/>
                </a:lnTo>
                <a:lnTo>
                  <a:pt x="3407940" y="603214"/>
                </a:lnTo>
                <a:lnTo>
                  <a:pt x="3348774" y="609253"/>
                </a:lnTo>
                <a:lnTo>
                  <a:pt x="3288258" y="615002"/>
                </a:lnTo>
                <a:lnTo>
                  <a:pt x="3226437" y="620453"/>
                </a:lnTo>
                <a:lnTo>
                  <a:pt x="3163353" y="625600"/>
                </a:lnTo>
                <a:lnTo>
                  <a:pt x="3099049" y="630437"/>
                </a:lnTo>
                <a:lnTo>
                  <a:pt x="3033568" y="634956"/>
                </a:lnTo>
                <a:lnTo>
                  <a:pt x="2966954" y="639151"/>
                </a:lnTo>
                <a:lnTo>
                  <a:pt x="2899250" y="643016"/>
                </a:lnTo>
                <a:lnTo>
                  <a:pt x="2830498" y="646544"/>
                </a:lnTo>
                <a:lnTo>
                  <a:pt x="2760741" y="649729"/>
                </a:lnTo>
                <a:lnTo>
                  <a:pt x="2690023" y="652563"/>
                </a:lnTo>
                <a:lnTo>
                  <a:pt x="2618387" y="655041"/>
                </a:lnTo>
                <a:lnTo>
                  <a:pt x="2545876" y="657155"/>
                </a:lnTo>
                <a:lnTo>
                  <a:pt x="2472533" y="658900"/>
                </a:lnTo>
                <a:lnTo>
                  <a:pt x="2398400" y="660269"/>
                </a:lnTo>
                <a:lnTo>
                  <a:pt x="2323522" y="661254"/>
                </a:lnTo>
                <a:lnTo>
                  <a:pt x="2247941" y="661850"/>
                </a:lnTo>
                <a:lnTo>
                  <a:pt x="2171700" y="662051"/>
                </a:lnTo>
                <a:lnTo>
                  <a:pt x="2095458" y="661850"/>
                </a:lnTo>
                <a:lnTo>
                  <a:pt x="2019877" y="661254"/>
                </a:lnTo>
                <a:lnTo>
                  <a:pt x="1944999" y="660269"/>
                </a:lnTo>
                <a:lnTo>
                  <a:pt x="1870866" y="658900"/>
                </a:lnTo>
                <a:lnTo>
                  <a:pt x="1797523" y="657155"/>
                </a:lnTo>
                <a:lnTo>
                  <a:pt x="1725012" y="655041"/>
                </a:lnTo>
                <a:lnTo>
                  <a:pt x="1653376" y="652563"/>
                </a:lnTo>
                <a:lnTo>
                  <a:pt x="1582658" y="649729"/>
                </a:lnTo>
                <a:lnTo>
                  <a:pt x="1512901" y="646544"/>
                </a:lnTo>
                <a:lnTo>
                  <a:pt x="1444149" y="643016"/>
                </a:lnTo>
                <a:lnTo>
                  <a:pt x="1376445" y="639151"/>
                </a:lnTo>
                <a:lnTo>
                  <a:pt x="1309831" y="634956"/>
                </a:lnTo>
                <a:lnTo>
                  <a:pt x="1244350" y="630437"/>
                </a:lnTo>
                <a:lnTo>
                  <a:pt x="1180046" y="625600"/>
                </a:lnTo>
                <a:lnTo>
                  <a:pt x="1116962" y="620453"/>
                </a:lnTo>
                <a:lnTo>
                  <a:pt x="1055141" y="615002"/>
                </a:lnTo>
                <a:lnTo>
                  <a:pt x="994625" y="609253"/>
                </a:lnTo>
                <a:lnTo>
                  <a:pt x="935459" y="603214"/>
                </a:lnTo>
                <a:lnTo>
                  <a:pt x="877684" y="596889"/>
                </a:lnTo>
                <a:lnTo>
                  <a:pt x="821344" y="590287"/>
                </a:lnTo>
                <a:lnTo>
                  <a:pt x="766483" y="583414"/>
                </a:lnTo>
                <a:lnTo>
                  <a:pt x="713143" y="576275"/>
                </a:lnTo>
                <a:lnTo>
                  <a:pt x="661367" y="568879"/>
                </a:lnTo>
                <a:lnTo>
                  <a:pt x="611198" y="561231"/>
                </a:lnTo>
                <a:lnTo>
                  <a:pt x="562680" y="553338"/>
                </a:lnTo>
                <a:lnTo>
                  <a:pt x="515855" y="545206"/>
                </a:lnTo>
                <a:lnTo>
                  <a:pt x="470767" y="536842"/>
                </a:lnTo>
                <a:lnTo>
                  <a:pt x="427459" y="528253"/>
                </a:lnTo>
                <a:lnTo>
                  <a:pt x="385973" y="519445"/>
                </a:lnTo>
                <a:lnTo>
                  <a:pt x="346352" y="510425"/>
                </a:lnTo>
                <a:lnTo>
                  <a:pt x="308641" y="501199"/>
                </a:lnTo>
                <a:lnTo>
                  <a:pt x="239117" y="482157"/>
                </a:lnTo>
                <a:lnTo>
                  <a:pt x="177745" y="462370"/>
                </a:lnTo>
                <a:lnTo>
                  <a:pt x="124869" y="441891"/>
                </a:lnTo>
                <a:lnTo>
                  <a:pt x="80835" y="420774"/>
                </a:lnTo>
                <a:lnTo>
                  <a:pt x="45986" y="399069"/>
                </a:lnTo>
                <a:lnTo>
                  <a:pt x="11690" y="365528"/>
                </a:lnTo>
                <a:lnTo>
                  <a:pt x="0" y="330962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32121" y="1524380"/>
            <a:ext cx="2722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1</a:t>
            </a:r>
            <a:r>
              <a:rPr sz="2400" spc="1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.</a:t>
            </a:r>
            <a:r>
              <a:rPr sz="24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填寫當日旅客資料</a:t>
            </a:r>
            <a:endParaRPr sz="2400">
              <a:latin typeface="Noto Sans CJK JP Regular"/>
              <a:cs typeface="Noto Sans CJK JP 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770109" y="5715000"/>
            <a:ext cx="838200" cy="609600"/>
          </a:xfrm>
          <a:custGeom>
            <a:avLst/>
            <a:gdLst/>
            <a:ahLst/>
            <a:cxnLst/>
            <a:rect l="l" t="t" r="r" b="b"/>
            <a:pathLst>
              <a:path w="838200" h="609600">
                <a:moveTo>
                  <a:pt x="0" y="304800"/>
                </a:moveTo>
                <a:lnTo>
                  <a:pt x="3827" y="263440"/>
                </a:lnTo>
                <a:lnTo>
                  <a:pt x="14975" y="223771"/>
                </a:lnTo>
                <a:lnTo>
                  <a:pt x="32944" y="186157"/>
                </a:lnTo>
                <a:lnTo>
                  <a:pt x="57234" y="150960"/>
                </a:lnTo>
                <a:lnTo>
                  <a:pt x="87345" y="118544"/>
                </a:lnTo>
                <a:lnTo>
                  <a:pt x="122777" y="89273"/>
                </a:lnTo>
                <a:lnTo>
                  <a:pt x="163029" y="63508"/>
                </a:lnTo>
                <a:lnTo>
                  <a:pt x="207602" y="41613"/>
                </a:lnTo>
                <a:lnTo>
                  <a:pt x="255996" y="23952"/>
                </a:lnTo>
                <a:lnTo>
                  <a:pt x="307710" y="10887"/>
                </a:lnTo>
                <a:lnTo>
                  <a:pt x="362245" y="2782"/>
                </a:lnTo>
                <a:lnTo>
                  <a:pt x="419100" y="0"/>
                </a:lnTo>
                <a:lnTo>
                  <a:pt x="475981" y="2782"/>
                </a:lnTo>
                <a:lnTo>
                  <a:pt x="530533" y="10887"/>
                </a:lnTo>
                <a:lnTo>
                  <a:pt x="582257" y="23952"/>
                </a:lnTo>
                <a:lnTo>
                  <a:pt x="630653" y="41613"/>
                </a:lnTo>
                <a:lnTo>
                  <a:pt x="675224" y="63508"/>
                </a:lnTo>
                <a:lnTo>
                  <a:pt x="715470" y="89273"/>
                </a:lnTo>
                <a:lnTo>
                  <a:pt x="750893" y="118544"/>
                </a:lnTo>
                <a:lnTo>
                  <a:pt x="780993" y="150960"/>
                </a:lnTo>
                <a:lnTo>
                  <a:pt x="805273" y="186157"/>
                </a:lnTo>
                <a:lnTo>
                  <a:pt x="823233" y="223771"/>
                </a:lnTo>
                <a:lnTo>
                  <a:pt x="834375" y="263440"/>
                </a:lnTo>
                <a:lnTo>
                  <a:pt x="838200" y="304800"/>
                </a:lnTo>
                <a:lnTo>
                  <a:pt x="834375" y="346159"/>
                </a:lnTo>
                <a:lnTo>
                  <a:pt x="823233" y="385828"/>
                </a:lnTo>
                <a:lnTo>
                  <a:pt x="805273" y="423442"/>
                </a:lnTo>
                <a:lnTo>
                  <a:pt x="780993" y="458639"/>
                </a:lnTo>
                <a:lnTo>
                  <a:pt x="750893" y="491055"/>
                </a:lnTo>
                <a:lnTo>
                  <a:pt x="715470" y="520326"/>
                </a:lnTo>
                <a:lnTo>
                  <a:pt x="675224" y="546091"/>
                </a:lnTo>
                <a:lnTo>
                  <a:pt x="630653" y="567986"/>
                </a:lnTo>
                <a:lnTo>
                  <a:pt x="582257" y="585647"/>
                </a:lnTo>
                <a:lnTo>
                  <a:pt x="530533" y="598712"/>
                </a:lnTo>
                <a:lnTo>
                  <a:pt x="475981" y="606817"/>
                </a:lnTo>
                <a:lnTo>
                  <a:pt x="419100" y="609600"/>
                </a:lnTo>
                <a:lnTo>
                  <a:pt x="362245" y="606817"/>
                </a:lnTo>
                <a:lnTo>
                  <a:pt x="307710" y="598712"/>
                </a:lnTo>
                <a:lnTo>
                  <a:pt x="255996" y="585647"/>
                </a:lnTo>
                <a:lnTo>
                  <a:pt x="207602" y="567986"/>
                </a:lnTo>
                <a:lnTo>
                  <a:pt x="163029" y="546091"/>
                </a:lnTo>
                <a:lnTo>
                  <a:pt x="122777" y="520326"/>
                </a:lnTo>
                <a:lnTo>
                  <a:pt x="87345" y="491055"/>
                </a:lnTo>
                <a:lnTo>
                  <a:pt x="57234" y="458639"/>
                </a:lnTo>
                <a:lnTo>
                  <a:pt x="32944" y="423442"/>
                </a:lnTo>
                <a:lnTo>
                  <a:pt x="14975" y="385828"/>
                </a:lnTo>
                <a:lnTo>
                  <a:pt x="3827" y="346159"/>
                </a:lnTo>
                <a:lnTo>
                  <a:pt x="0" y="30480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157209" y="5814161"/>
            <a:ext cx="15036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3</a:t>
            </a:r>
            <a:r>
              <a:rPr sz="2400" spc="1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.</a:t>
            </a:r>
            <a:r>
              <a:rPr sz="2400" spc="-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確認送出</a:t>
            </a:r>
            <a:endParaRPr sz="2400">
              <a:latin typeface="Noto Sans CJK JP Regular"/>
              <a:cs typeface="Noto Sans CJK JP 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5145" y="4168267"/>
            <a:ext cx="3547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9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2</a:t>
            </a:r>
            <a:r>
              <a:rPr sz="2400" spc="-6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.</a:t>
            </a:r>
            <a:r>
              <a:rPr sz="2400" dirty="0" smtClean="0">
                <a:solidFill>
                  <a:srgbClr val="FF0000"/>
                </a:solidFill>
                <a:latin typeface="Noto Sans CJK JP Regular"/>
                <a:cs typeface="Noto Sans CJK JP Regular"/>
              </a:rPr>
              <a:t>青年加碼</a:t>
            </a:r>
            <a:endParaRPr sz="2400" dirty="0">
              <a:latin typeface="Noto Sans CJK JP Regular"/>
              <a:cs typeface="Noto Sans CJK JP Regular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953625" y="5064074"/>
            <a:ext cx="285750" cy="2938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53626" y="5072126"/>
            <a:ext cx="365125" cy="231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739" y="25400"/>
            <a:ext cx="6499225" cy="549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自</a:t>
            </a:r>
            <a:r>
              <a:rPr sz="1600" spc="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由</a:t>
            </a:r>
            <a:r>
              <a:rPr sz="1600" spc="-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行</a:t>
            </a:r>
            <a:endParaRPr sz="1600">
              <a:latin typeface="Noto Sans CJK JP Regular"/>
              <a:cs typeface="Noto Sans CJK JP Regular"/>
            </a:endParaRPr>
          </a:p>
          <a:p>
            <a:pPr marL="1528445">
              <a:lnSpc>
                <a:spcPct val="100000"/>
              </a:lnSpc>
              <a:spcBef>
                <a:spcPts val="55"/>
              </a:spcBef>
              <a:tabLst>
                <a:tab pos="3860800" algn="l"/>
              </a:tabLst>
            </a:pP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春遊系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統 </a:t>
            </a:r>
            <a:r>
              <a:rPr sz="1800" spc="18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 </a:t>
            </a:r>
            <a:r>
              <a:rPr sz="1800" spc="4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3.</a:t>
            </a: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業者專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區	</a:t>
            </a: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功能</a:t>
            </a:r>
            <a:r>
              <a:rPr sz="1800" spc="7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2</a:t>
            </a:r>
            <a:r>
              <a:rPr sz="1800" spc="-3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 </a:t>
            </a:r>
            <a:r>
              <a:rPr sz="1800" dirty="0">
                <a:latin typeface="Noto Sans CJK JP Regular"/>
                <a:cs typeface="Noto Sans CJK JP Regular"/>
              </a:rPr>
              <a:t>業者補助資料登錄</a:t>
            </a:r>
            <a:r>
              <a:rPr sz="1800" spc="70" dirty="0">
                <a:latin typeface="Noto Sans CJK JP Regular"/>
                <a:cs typeface="Noto Sans CJK JP Regular"/>
              </a:rPr>
              <a:t>2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52748" y="2714625"/>
            <a:ext cx="6286500" cy="428625"/>
          </a:xfrm>
          <a:custGeom>
            <a:avLst/>
            <a:gdLst/>
            <a:ahLst/>
            <a:cxnLst/>
            <a:rect l="l" t="t" r="r" b="b"/>
            <a:pathLst>
              <a:path w="6286500" h="428625">
                <a:moveTo>
                  <a:pt x="0" y="428625"/>
                </a:moveTo>
                <a:lnTo>
                  <a:pt x="6286500" y="428625"/>
                </a:lnTo>
                <a:lnTo>
                  <a:pt x="6286500" y="0"/>
                </a:lnTo>
                <a:lnTo>
                  <a:pt x="0" y="0"/>
                </a:lnTo>
                <a:lnTo>
                  <a:pt x="0" y="428625"/>
                </a:lnTo>
                <a:close/>
              </a:path>
            </a:pathLst>
          </a:custGeom>
          <a:ln w="5715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7980" y="774700"/>
            <a:ext cx="9149080" cy="5488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2900" y="769619"/>
            <a:ext cx="9159240" cy="5499100"/>
          </a:xfrm>
          <a:custGeom>
            <a:avLst/>
            <a:gdLst/>
            <a:ahLst/>
            <a:cxnLst/>
            <a:rect l="l" t="t" r="r" b="b"/>
            <a:pathLst>
              <a:path w="9159240" h="5499100">
                <a:moveTo>
                  <a:pt x="0" y="5499100"/>
                </a:moveTo>
                <a:lnTo>
                  <a:pt x="9159240" y="5499100"/>
                </a:lnTo>
                <a:lnTo>
                  <a:pt x="9159240" y="0"/>
                </a:lnTo>
                <a:lnTo>
                  <a:pt x="0" y="0"/>
                </a:lnTo>
                <a:lnTo>
                  <a:pt x="0" y="54991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17570" y="2205989"/>
            <a:ext cx="6929120" cy="1369060"/>
          </a:xfrm>
          <a:custGeom>
            <a:avLst/>
            <a:gdLst/>
            <a:ahLst/>
            <a:cxnLst/>
            <a:rect l="l" t="t" r="r" b="b"/>
            <a:pathLst>
              <a:path w="6929120" h="1369060">
                <a:moveTo>
                  <a:pt x="0" y="1369060"/>
                </a:moveTo>
                <a:lnTo>
                  <a:pt x="6929120" y="1369060"/>
                </a:lnTo>
                <a:lnTo>
                  <a:pt x="6929120" y="0"/>
                </a:lnTo>
                <a:lnTo>
                  <a:pt x="0" y="0"/>
                </a:lnTo>
                <a:lnTo>
                  <a:pt x="0" y="1369060"/>
                </a:lnTo>
                <a:close/>
              </a:path>
            </a:pathLst>
          </a:custGeom>
          <a:ln w="57149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98341" y="1499108"/>
            <a:ext cx="1854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當日資料建立完成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17570" y="1649729"/>
            <a:ext cx="0" cy="941069"/>
          </a:xfrm>
          <a:custGeom>
            <a:avLst/>
            <a:gdLst/>
            <a:ahLst/>
            <a:cxnLst/>
            <a:rect l="l" t="t" r="r" b="b"/>
            <a:pathLst>
              <a:path h="941069">
                <a:moveTo>
                  <a:pt x="0" y="0"/>
                </a:moveTo>
                <a:lnTo>
                  <a:pt x="0" y="941070"/>
                </a:lnTo>
              </a:path>
            </a:pathLst>
          </a:custGeom>
          <a:ln w="5715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67751" y="3071812"/>
            <a:ext cx="285750" cy="214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39125" y="4429188"/>
            <a:ext cx="214312" cy="214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739" y="25400"/>
            <a:ext cx="6499225" cy="549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自</a:t>
            </a:r>
            <a:r>
              <a:rPr sz="1600" spc="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由</a:t>
            </a:r>
            <a:r>
              <a:rPr sz="1600" spc="-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行</a:t>
            </a:r>
            <a:endParaRPr sz="1600">
              <a:latin typeface="Noto Sans CJK JP Regular"/>
              <a:cs typeface="Noto Sans CJK JP Regular"/>
            </a:endParaRPr>
          </a:p>
          <a:p>
            <a:pPr marL="1528445">
              <a:lnSpc>
                <a:spcPct val="100000"/>
              </a:lnSpc>
              <a:spcBef>
                <a:spcPts val="55"/>
              </a:spcBef>
              <a:tabLst>
                <a:tab pos="3860800" algn="l"/>
              </a:tabLst>
            </a:pP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春遊系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統 </a:t>
            </a:r>
            <a:r>
              <a:rPr sz="1800" spc="18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 </a:t>
            </a:r>
            <a:r>
              <a:rPr sz="1800" spc="4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3.</a:t>
            </a: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業者專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區	</a:t>
            </a: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功能</a:t>
            </a:r>
            <a:r>
              <a:rPr sz="1800" spc="7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2</a:t>
            </a:r>
            <a:r>
              <a:rPr sz="1800" spc="-3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 </a:t>
            </a:r>
            <a:r>
              <a:rPr sz="1800" dirty="0">
                <a:latin typeface="Noto Sans CJK JP Regular"/>
                <a:cs typeface="Noto Sans CJK JP Regular"/>
              </a:rPr>
              <a:t>業者補助資料登錄</a:t>
            </a:r>
            <a:r>
              <a:rPr sz="1800" spc="70" dirty="0">
                <a:latin typeface="Noto Sans CJK JP Regular"/>
                <a:cs typeface="Noto Sans CJK JP Regular"/>
              </a:rPr>
              <a:t>3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5760" y="789940"/>
            <a:ext cx="9149080" cy="5488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30679" y="784859"/>
            <a:ext cx="9159240" cy="5499100"/>
          </a:xfrm>
          <a:custGeom>
            <a:avLst/>
            <a:gdLst/>
            <a:ahLst/>
            <a:cxnLst/>
            <a:rect l="l" t="t" r="r" b="b"/>
            <a:pathLst>
              <a:path w="9159240" h="5499100">
                <a:moveTo>
                  <a:pt x="0" y="5499100"/>
                </a:moveTo>
                <a:lnTo>
                  <a:pt x="9159240" y="5499100"/>
                </a:lnTo>
                <a:lnTo>
                  <a:pt x="9159240" y="0"/>
                </a:lnTo>
                <a:lnTo>
                  <a:pt x="0" y="0"/>
                </a:lnTo>
                <a:lnTo>
                  <a:pt x="0" y="54991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311385" y="2134615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選取</a:t>
            </a:r>
            <a:endParaRPr sz="240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29600" y="1371600"/>
            <a:ext cx="1295400" cy="762000"/>
          </a:xfrm>
          <a:custGeom>
            <a:avLst/>
            <a:gdLst/>
            <a:ahLst/>
            <a:cxnLst/>
            <a:rect l="l" t="t" r="r" b="b"/>
            <a:pathLst>
              <a:path w="1295400" h="762000">
                <a:moveTo>
                  <a:pt x="0" y="381000"/>
                </a:moveTo>
                <a:lnTo>
                  <a:pt x="10433" y="312509"/>
                </a:lnTo>
                <a:lnTo>
                  <a:pt x="40516" y="248049"/>
                </a:lnTo>
                <a:lnTo>
                  <a:pt x="88420" y="188693"/>
                </a:lnTo>
                <a:lnTo>
                  <a:pt x="118483" y="161266"/>
                </a:lnTo>
                <a:lnTo>
                  <a:pt x="152316" y="135518"/>
                </a:lnTo>
                <a:lnTo>
                  <a:pt x="189690" y="111585"/>
                </a:lnTo>
                <a:lnTo>
                  <a:pt x="230376" y="89600"/>
                </a:lnTo>
                <a:lnTo>
                  <a:pt x="274147" y="69698"/>
                </a:lnTo>
                <a:lnTo>
                  <a:pt x="320773" y="52013"/>
                </a:lnTo>
                <a:lnTo>
                  <a:pt x="370026" y="36680"/>
                </a:lnTo>
                <a:lnTo>
                  <a:pt x="421678" y="23834"/>
                </a:lnTo>
                <a:lnTo>
                  <a:pt x="475500" y="13608"/>
                </a:lnTo>
                <a:lnTo>
                  <a:pt x="531263" y="6137"/>
                </a:lnTo>
                <a:lnTo>
                  <a:pt x="588739" y="1556"/>
                </a:lnTo>
                <a:lnTo>
                  <a:pt x="647700" y="0"/>
                </a:lnTo>
                <a:lnTo>
                  <a:pt x="706660" y="1556"/>
                </a:lnTo>
                <a:lnTo>
                  <a:pt x="764136" y="6137"/>
                </a:lnTo>
                <a:lnTo>
                  <a:pt x="819899" y="13608"/>
                </a:lnTo>
                <a:lnTo>
                  <a:pt x="873721" y="23834"/>
                </a:lnTo>
                <a:lnTo>
                  <a:pt x="925373" y="36680"/>
                </a:lnTo>
                <a:lnTo>
                  <a:pt x="974626" y="52013"/>
                </a:lnTo>
                <a:lnTo>
                  <a:pt x="1021252" y="69698"/>
                </a:lnTo>
                <a:lnTo>
                  <a:pt x="1065023" y="89600"/>
                </a:lnTo>
                <a:lnTo>
                  <a:pt x="1105709" y="111585"/>
                </a:lnTo>
                <a:lnTo>
                  <a:pt x="1143083" y="135518"/>
                </a:lnTo>
                <a:lnTo>
                  <a:pt x="1176916" y="161266"/>
                </a:lnTo>
                <a:lnTo>
                  <a:pt x="1206979" y="188693"/>
                </a:lnTo>
                <a:lnTo>
                  <a:pt x="1233044" y="217666"/>
                </a:lnTo>
                <a:lnTo>
                  <a:pt x="1272266" y="279708"/>
                </a:lnTo>
                <a:lnTo>
                  <a:pt x="1292753" y="346318"/>
                </a:lnTo>
                <a:lnTo>
                  <a:pt x="1295400" y="381000"/>
                </a:lnTo>
                <a:lnTo>
                  <a:pt x="1292753" y="415681"/>
                </a:lnTo>
                <a:lnTo>
                  <a:pt x="1284966" y="449490"/>
                </a:lnTo>
                <a:lnTo>
                  <a:pt x="1254883" y="513950"/>
                </a:lnTo>
                <a:lnTo>
                  <a:pt x="1206979" y="573306"/>
                </a:lnTo>
                <a:lnTo>
                  <a:pt x="1176916" y="600733"/>
                </a:lnTo>
                <a:lnTo>
                  <a:pt x="1143083" y="626481"/>
                </a:lnTo>
                <a:lnTo>
                  <a:pt x="1105709" y="650414"/>
                </a:lnTo>
                <a:lnTo>
                  <a:pt x="1065023" y="672399"/>
                </a:lnTo>
                <a:lnTo>
                  <a:pt x="1021252" y="692301"/>
                </a:lnTo>
                <a:lnTo>
                  <a:pt x="974626" y="709986"/>
                </a:lnTo>
                <a:lnTo>
                  <a:pt x="925373" y="725319"/>
                </a:lnTo>
                <a:lnTo>
                  <a:pt x="873721" y="738165"/>
                </a:lnTo>
                <a:lnTo>
                  <a:pt x="819899" y="748391"/>
                </a:lnTo>
                <a:lnTo>
                  <a:pt x="764136" y="755862"/>
                </a:lnTo>
                <a:lnTo>
                  <a:pt x="706660" y="760443"/>
                </a:lnTo>
                <a:lnTo>
                  <a:pt x="647700" y="762000"/>
                </a:lnTo>
                <a:lnTo>
                  <a:pt x="588739" y="760443"/>
                </a:lnTo>
                <a:lnTo>
                  <a:pt x="531263" y="755862"/>
                </a:lnTo>
                <a:lnTo>
                  <a:pt x="475500" y="748391"/>
                </a:lnTo>
                <a:lnTo>
                  <a:pt x="421678" y="738165"/>
                </a:lnTo>
                <a:lnTo>
                  <a:pt x="370026" y="725319"/>
                </a:lnTo>
                <a:lnTo>
                  <a:pt x="320773" y="709986"/>
                </a:lnTo>
                <a:lnTo>
                  <a:pt x="274147" y="692301"/>
                </a:lnTo>
                <a:lnTo>
                  <a:pt x="230376" y="672399"/>
                </a:lnTo>
                <a:lnTo>
                  <a:pt x="189690" y="650414"/>
                </a:lnTo>
                <a:lnTo>
                  <a:pt x="152316" y="626481"/>
                </a:lnTo>
                <a:lnTo>
                  <a:pt x="118483" y="600733"/>
                </a:lnTo>
                <a:lnTo>
                  <a:pt x="88420" y="573306"/>
                </a:lnTo>
                <a:lnTo>
                  <a:pt x="62355" y="544333"/>
                </a:lnTo>
                <a:lnTo>
                  <a:pt x="23133" y="482291"/>
                </a:lnTo>
                <a:lnTo>
                  <a:pt x="2646" y="415681"/>
                </a:lnTo>
                <a:lnTo>
                  <a:pt x="0" y="3810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8086" y="499998"/>
            <a:ext cx="1357630" cy="4429760"/>
          </a:xfrm>
          <a:custGeom>
            <a:avLst/>
            <a:gdLst/>
            <a:ahLst/>
            <a:cxnLst/>
            <a:rect l="l" t="t" r="r" b="b"/>
            <a:pathLst>
              <a:path w="1357630" h="4429760">
                <a:moveTo>
                  <a:pt x="0" y="1107313"/>
                </a:moveTo>
                <a:lnTo>
                  <a:pt x="678662" y="1107313"/>
                </a:lnTo>
                <a:lnTo>
                  <a:pt x="678662" y="0"/>
                </a:lnTo>
                <a:lnTo>
                  <a:pt x="1357287" y="2214626"/>
                </a:lnTo>
                <a:lnTo>
                  <a:pt x="678662" y="4429252"/>
                </a:lnTo>
                <a:lnTo>
                  <a:pt x="678662" y="3321939"/>
                </a:lnTo>
                <a:lnTo>
                  <a:pt x="0" y="3321939"/>
                </a:lnTo>
                <a:lnTo>
                  <a:pt x="0" y="1107313"/>
                </a:lnTo>
                <a:close/>
              </a:path>
            </a:pathLst>
          </a:custGeom>
          <a:ln w="381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6056" y="1829180"/>
            <a:ext cx="38100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AFEF"/>
                </a:solidFill>
              </a:rPr>
              <a:t>申 請 補 助</a:t>
            </a:r>
            <a:endParaRPr sz="28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7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8739" y="25400"/>
            <a:ext cx="638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自</a:t>
            </a:r>
            <a:r>
              <a:rPr sz="1600" spc="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由</a:t>
            </a:r>
            <a:r>
              <a:rPr sz="1600" spc="-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行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95119" y="275590"/>
            <a:ext cx="4993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44420" algn="l"/>
              </a:tabLst>
            </a:pP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春遊系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統 </a:t>
            </a:r>
            <a:r>
              <a:rPr sz="1800" spc="18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 </a:t>
            </a:r>
            <a:r>
              <a:rPr sz="1800" spc="4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3.</a:t>
            </a: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業者專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區	</a:t>
            </a: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功能</a:t>
            </a:r>
            <a:r>
              <a:rPr sz="1800" spc="7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3</a:t>
            </a:r>
            <a:r>
              <a:rPr sz="1800" spc="5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 </a:t>
            </a:r>
            <a:r>
              <a:rPr sz="1800" dirty="0">
                <a:latin typeface="Noto Sans CJK JP Regular"/>
                <a:cs typeface="Noto Sans CJK JP Regular"/>
              </a:rPr>
              <a:t>業者補助案件申請</a:t>
            </a:r>
            <a:r>
              <a:rPr sz="1800" spc="70" dirty="0">
                <a:latin typeface="Noto Sans CJK JP Regular"/>
                <a:cs typeface="Noto Sans CJK JP Regular"/>
              </a:rPr>
              <a:t>1</a:t>
            </a:r>
            <a:endParaRPr sz="18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7980" y="789940"/>
            <a:ext cx="9149080" cy="5488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2900" y="784859"/>
            <a:ext cx="9159240" cy="5499100"/>
          </a:xfrm>
          <a:custGeom>
            <a:avLst/>
            <a:gdLst/>
            <a:ahLst/>
            <a:cxnLst/>
            <a:rect l="l" t="t" r="r" b="b"/>
            <a:pathLst>
              <a:path w="9159240" h="5499100">
                <a:moveTo>
                  <a:pt x="0" y="5499100"/>
                </a:moveTo>
                <a:lnTo>
                  <a:pt x="9159240" y="5499100"/>
                </a:lnTo>
                <a:lnTo>
                  <a:pt x="9159240" y="0"/>
                </a:lnTo>
                <a:lnTo>
                  <a:pt x="0" y="0"/>
                </a:lnTo>
                <a:lnTo>
                  <a:pt x="0" y="54991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33800" y="2514600"/>
            <a:ext cx="1066800" cy="2971800"/>
          </a:xfrm>
          <a:custGeom>
            <a:avLst/>
            <a:gdLst/>
            <a:ahLst/>
            <a:cxnLst/>
            <a:rect l="l" t="t" r="r" b="b"/>
            <a:pathLst>
              <a:path w="1066800" h="2971800">
                <a:moveTo>
                  <a:pt x="0" y="1485900"/>
                </a:moveTo>
                <a:lnTo>
                  <a:pt x="548" y="1417881"/>
                </a:lnTo>
                <a:lnTo>
                  <a:pt x="2179" y="1350647"/>
                </a:lnTo>
                <a:lnTo>
                  <a:pt x="4868" y="1284265"/>
                </a:lnTo>
                <a:lnTo>
                  <a:pt x="8592" y="1218798"/>
                </a:lnTo>
                <a:lnTo>
                  <a:pt x="13327" y="1154314"/>
                </a:lnTo>
                <a:lnTo>
                  <a:pt x="19050" y="1090877"/>
                </a:lnTo>
                <a:lnTo>
                  <a:pt x="25737" y="1028553"/>
                </a:lnTo>
                <a:lnTo>
                  <a:pt x="33364" y="967407"/>
                </a:lnTo>
                <a:lnTo>
                  <a:pt x="41910" y="907506"/>
                </a:lnTo>
                <a:lnTo>
                  <a:pt x="51348" y="848914"/>
                </a:lnTo>
                <a:lnTo>
                  <a:pt x="61657" y="791698"/>
                </a:lnTo>
                <a:lnTo>
                  <a:pt x="72813" y="735922"/>
                </a:lnTo>
                <a:lnTo>
                  <a:pt x="84792" y="681653"/>
                </a:lnTo>
                <a:lnTo>
                  <a:pt x="97570" y="628956"/>
                </a:lnTo>
                <a:lnTo>
                  <a:pt x="111125" y="577896"/>
                </a:lnTo>
                <a:lnTo>
                  <a:pt x="125432" y="528539"/>
                </a:lnTo>
                <a:lnTo>
                  <a:pt x="140468" y="480951"/>
                </a:lnTo>
                <a:lnTo>
                  <a:pt x="156210" y="435197"/>
                </a:lnTo>
                <a:lnTo>
                  <a:pt x="172633" y="391342"/>
                </a:lnTo>
                <a:lnTo>
                  <a:pt x="189716" y="349453"/>
                </a:lnTo>
                <a:lnTo>
                  <a:pt x="207433" y="309595"/>
                </a:lnTo>
                <a:lnTo>
                  <a:pt x="225762" y="271833"/>
                </a:lnTo>
                <a:lnTo>
                  <a:pt x="244678" y="236233"/>
                </a:lnTo>
                <a:lnTo>
                  <a:pt x="264160" y="202861"/>
                </a:lnTo>
                <a:lnTo>
                  <a:pt x="304721" y="143061"/>
                </a:lnTo>
                <a:lnTo>
                  <a:pt x="347258" y="92957"/>
                </a:lnTo>
                <a:lnTo>
                  <a:pt x="391583" y="53075"/>
                </a:lnTo>
                <a:lnTo>
                  <a:pt x="437507" y="23938"/>
                </a:lnTo>
                <a:lnTo>
                  <a:pt x="484842" y="6072"/>
                </a:lnTo>
                <a:lnTo>
                  <a:pt x="533400" y="0"/>
                </a:lnTo>
                <a:lnTo>
                  <a:pt x="557820" y="1528"/>
                </a:lnTo>
                <a:lnTo>
                  <a:pt x="581957" y="6072"/>
                </a:lnTo>
                <a:lnTo>
                  <a:pt x="629292" y="23938"/>
                </a:lnTo>
                <a:lnTo>
                  <a:pt x="675216" y="53075"/>
                </a:lnTo>
                <a:lnTo>
                  <a:pt x="719541" y="92957"/>
                </a:lnTo>
                <a:lnTo>
                  <a:pt x="762078" y="143061"/>
                </a:lnTo>
                <a:lnTo>
                  <a:pt x="802639" y="202861"/>
                </a:lnTo>
                <a:lnTo>
                  <a:pt x="822121" y="236233"/>
                </a:lnTo>
                <a:lnTo>
                  <a:pt x="841037" y="271833"/>
                </a:lnTo>
                <a:lnTo>
                  <a:pt x="859366" y="309595"/>
                </a:lnTo>
                <a:lnTo>
                  <a:pt x="877083" y="349453"/>
                </a:lnTo>
                <a:lnTo>
                  <a:pt x="894166" y="391342"/>
                </a:lnTo>
                <a:lnTo>
                  <a:pt x="910589" y="435197"/>
                </a:lnTo>
                <a:lnTo>
                  <a:pt x="926331" y="480951"/>
                </a:lnTo>
                <a:lnTo>
                  <a:pt x="941367" y="528539"/>
                </a:lnTo>
                <a:lnTo>
                  <a:pt x="955675" y="577896"/>
                </a:lnTo>
                <a:lnTo>
                  <a:pt x="969229" y="628956"/>
                </a:lnTo>
                <a:lnTo>
                  <a:pt x="982007" y="681653"/>
                </a:lnTo>
                <a:lnTo>
                  <a:pt x="993986" y="735922"/>
                </a:lnTo>
                <a:lnTo>
                  <a:pt x="1005142" y="791698"/>
                </a:lnTo>
                <a:lnTo>
                  <a:pt x="1015451" y="848914"/>
                </a:lnTo>
                <a:lnTo>
                  <a:pt x="1024890" y="907506"/>
                </a:lnTo>
                <a:lnTo>
                  <a:pt x="1033435" y="967407"/>
                </a:lnTo>
                <a:lnTo>
                  <a:pt x="1041062" y="1028553"/>
                </a:lnTo>
                <a:lnTo>
                  <a:pt x="1047750" y="1090877"/>
                </a:lnTo>
                <a:lnTo>
                  <a:pt x="1053472" y="1154314"/>
                </a:lnTo>
                <a:lnTo>
                  <a:pt x="1058207" y="1218798"/>
                </a:lnTo>
                <a:lnTo>
                  <a:pt x="1061931" y="1284265"/>
                </a:lnTo>
                <a:lnTo>
                  <a:pt x="1064620" y="1350647"/>
                </a:lnTo>
                <a:lnTo>
                  <a:pt x="1066251" y="1417881"/>
                </a:lnTo>
                <a:lnTo>
                  <a:pt x="1066800" y="1485900"/>
                </a:lnTo>
                <a:lnTo>
                  <a:pt x="1066251" y="1553918"/>
                </a:lnTo>
                <a:lnTo>
                  <a:pt x="1064620" y="1621152"/>
                </a:lnTo>
                <a:lnTo>
                  <a:pt x="1061931" y="1687534"/>
                </a:lnTo>
                <a:lnTo>
                  <a:pt x="1058207" y="1753001"/>
                </a:lnTo>
                <a:lnTo>
                  <a:pt x="1053472" y="1817485"/>
                </a:lnTo>
                <a:lnTo>
                  <a:pt x="1047750" y="1880922"/>
                </a:lnTo>
                <a:lnTo>
                  <a:pt x="1041062" y="1943246"/>
                </a:lnTo>
                <a:lnTo>
                  <a:pt x="1033435" y="2004392"/>
                </a:lnTo>
                <a:lnTo>
                  <a:pt x="1024889" y="2064293"/>
                </a:lnTo>
                <a:lnTo>
                  <a:pt x="1015451" y="2122885"/>
                </a:lnTo>
                <a:lnTo>
                  <a:pt x="1005142" y="2180101"/>
                </a:lnTo>
                <a:lnTo>
                  <a:pt x="993986" y="2235877"/>
                </a:lnTo>
                <a:lnTo>
                  <a:pt x="982007" y="2290146"/>
                </a:lnTo>
                <a:lnTo>
                  <a:pt x="969229" y="2342843"/>
                </a:lnTo>
                <a:lnTo>
                  <a:pt x="955674" y="2393903"/>
                </a:lnTo>
                <a:lnTo>
                  <a:pt x="941367" y="2443260"/>
                </a:lnTo>
                <a:lnTo>
                  <a:pt x="926331" y="2490848"/>
                </a:lnTo>
                <a:lnTo>
                  <a:pt x="910589" y="2536602"/>
                </a:lnTo>
                <a:lnTo>
                  <a:pt x="894166" y="2580457"/>
                </a:lnTo>
                <a:lnTo>
                  <a:pt x="877083" y="2622346"/>
                </a:lnTo>
                <a:lnTo>
                  <a:pt x="859366" y="2662204"/>
                </a:lnTo>
                <a:lnTo>
                  <a:pt x="841037" y="2699966"/>
                </a:lnTo>
                <a:lnTo>
                  <a:pt x="822121" y="2735566"/>
                </a:lnTo>
                <a:lnTo>
                  <a:pt x="802639" y="2768938"/>
                </a:lnTo>
                <a:lnTo>
                  <a:pt x="762078" y="2828738"/>
                </a:lnTo>
                <a:lnTo>
                  <a:pt x="719541" y="2878842"/>
                </a:lnTo>
                <a:lnTo>
                  <a:pt x="675216" y="2918724"/>
                </a:lnTo>
                <a:lnTo>
                  <a:pt x="629292" y="2947861"/>
                </a:lnTo>
                <a:lnTo>
                  <a:pt x="581957" y="2965727"/>
                </a:lnTo>
                <a:lnTo>
                  <a:pt x="533400" y="2971800"/>
                </a:lnTo>
                <a:lnTo>
                  <a:pt x="508979" y="2970271"/>
                </a:lnTo>
                <a:lnTo>
                  <a:pt x="484842" y="2965727"/>
                </a:lnTo>
                <a:lnTo>
                  <a:pt x="437507" y="2947861"/>
                </a:lnTo>
                <a:lnTo>
                  <a:pt x="391583" y="2918724"/>
                </a:lnTo>
                <a:lnTo>
                  <a:pt x="347258" y="2878842"/>
                </a:lnTo>
                <a:lnTo>
                  <a:pt x="304721" y="2828738"/>
                </a:lnTo>
                <a:lnTo>
                  <a:pt x="264160" y="2768938"/>
                </a:lnTo>
                <a:lnTo>
                  <a:pt x="244678" y="2735566"/>
                </a:lnTo>
                <a:lnTo>
                  <a:pt x="225762" y="2699966"/>
                </a:lnTo>
                <a:lnTo>
                  <a:pt x="207433" y="2662204"/>
                </a:lnTo>
                <a:lnTo>
                  <a:pt x="189716" y="2622346"/>
                </a:lnTo>
                <a:lnTo>
                  <a:pt x="172633" y="2580457"/>
                </a:lnTo>
                <a:lnTo>
                  <a:pt x="156210" y="2536602"/>
                </a:lnTo>
                <a:lnTo>
                  <a:pt x="140468" y="2490848"/>
                </a:lnTo>
                <a:lnTo>
                  <a:pt x="125432" y="2443260"/>
                </a:lnTo>
                <a:lnTo>
                  <a:pt x="111125" y="2393903"/>
                </a:lnTo>
                <a:lnTo>
                  <a:pt x="97570" y="2342843"/>
                </a:lnTo>
                <a:lnTo>
                  <a:pt x="84792" y="2290146"/>
                </a:lnTo>
                <a:lnTo>
                  <a:pt x="72813" y="2235877"/>
                </a:lnTo>
                <a:lnTo>
                  <a:pt x="61657" y="2180101"/>
                </a:lnTo>
                <a:lnTo>
                  <a:pt x="51348" y="2122885"/>
                </a:lnTo>
                <a:lnTo>
                  <a:pt x="41909" y="2064293"/>
                </a:lnTo>
                <a:lnTo>
                  <a:pt x="33364" y="2004392"/>
                </a:lnTo>
                <a:lnTo>
                  <a:pt x="25737" y="1943246"/>
                </a:lnTo>
                <a:lnTo>
                  <a:pt x="19049" y="1880922"/>
                </a:lnTo>
                <a:lnTo>
                  <a:pt x="13327" y="1817485"/>
                </a:lnTo>
                <a:lnTo>
                  <a:pt x="8592" y="1753001"/>
                </a:lnTo>
                <a:lnTo>
                  <a:pt x="4868" y="1687534"/>
                </a:lnTo>
                <a:lnTo>
                  <a:pt x="2179" y="1621152"/>
                </a:lnTo>
                <a:lnTo>
                  <a:pt x="548" y="1553918"/>
                </a:lnTo>
                <a:lnTo>
                  <a:pt x="0" y="148590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62909" y="5514543"/>
            <a:ext cx="2047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1.</a:t>
            </a:r>
            <a:r>
              <a:rPr sz="1800" spc="-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勾選要申請的編號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52231" y="5438343"/>
            <a:ext cx="11334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2</a:t>
            </a:r>
            <a:r>
              <a:rPr sz="1800" spc="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.</a:t>
            </a:r>
            <a:r>
              <a:rPr sz="1800" spc="-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確認送出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77200" y="5798578"/>
            <a:ext cx="1219200" cy="485775"/>
          </a:xfrm>
          <a:custGeom>
            <a:avLst/>
            <a:gdLst/>
            <a:ahLst/>
            <a:cxnLst/>
            <a:rect l="l" t="t" r="r" b="b"/>
            <a:pathLst>
              <a:path w="1219200" h="485775">
                <a:moveTo>
                  <a:pt x="0" y="242696"/>
                </a:moveTo>
                <a:lnTo>
                  <a:pt x="14060" y="190633"/>
                </a:lnTo>
                <a:lnTo>
                  <a:pt x="54257" y="142460"/>
                </a:lnTo>
                <a:lnTo>
                  <a:pt x="117616" y="99364"/>
                </a:lnTo>
                <a:lnTo>
                  <a:pt x="157051" y="80089"/>
                </a:lnTo>
                <a:lnTo>
                  <a:pt x="201162" y="62527"/>
                </a:lnTo>
                <a:lnTo>
                  <a:pt x="249576" y="46827"/>
                </a:lnTo>
                <a:lnTo>
                  <a:pt x="301921" y="33135"/>
                </a:lnTo>
                <a:lnTo>
                  <a:pt x="357825" y="21601"/>
                </a:lnTo>
                <a:lnTo>
                  <a:pt x="416917" y="12373"/>
                </a:lnTo>
                <a:lnTo>
                  <a:pt x="478825" y="5597"/>
                </a:lnTo>
                <a:lnTo>
                  <a:pt x="543176" y="1424"/>
                </a:lnTo>
                <a:lnTo>
                  <a:pt x="609600" y="0"/>
                </a:lnTo>
                <a:lnTo>
                  <a:pt x="676023" y="1424"/>
                </a:lnTo>
                <a:lnTo>
                  <a:pt x="740374" y="5597"/>
                </a:lnTo>
                <a:lnTo>
                  <a:pt x="802282" y="12373"/>
                </a:lnTo>
                <a:lnTo>
                  <a:pt x="861374" y="21601"/>
                </a:lnTo>
                <a:lnTo>
                  <a:pt x="917278" y="33135"/>
                </a:lnTo>
                <a:lnTo>
                  <a:pt x="969623" y="46827"/>
                </a:lnTo>
                <a:lnTo>
                  <a:pt x="1018037" y="62527"/>
                </a:lnTo>
                <a:lnTo>
                  <a:pt x="1062148" y="80089"/>
                </a:lnTo>
                <a:lnTo>
                  <a:pt x="1101583" y="99364"/>
                </a:lnTo>
                <a:lnTo>
                  <a:pt x="1135972" y="120204"/>
                </a:lnTo>
                <a:lnTo>
                  <a:pt x="1188122" y="165986"/>
                </a:lnTo>
                <a:lnTo>
                  <a:pt x="1215623" y="216252"/>
                </a:lnTo>
                <a:lnTo>
                  <a:pt x="1219200" y="242696"/>
                </a:lnTo>
                <a:lnTo>
                  <a:pt x="1215623" y="269140"/>
                </a:lnTo>
                <a:lnTo>
                  <a:pt x="1205139" y="294759"/>
                </a:lnTo>
                <a:lnTo>
                  <a:pt x="1164942" y="342930"/>
                </a:lnTo>
                <a:lnTo>
                  <a:pt x="1101583" y="386025"/>
                </a:lnTo>
                <a:lnTo>
                  <a:pt x="1062148" y="405298"/>
                </a:lnTo>
                <a:lnTo>
                  <a:pt x="1018037" y="422859"/>
                </a:lnTo>
                <a:lnTo>
                  <a:pt x="969623" y="438558"/>
                </a:lnTo>
                <a:lnTo>
                  <a:pt x="917278" y="452248"/>
                </a:lnTo>
                <a:lnTo>
                  <a:pt x="861374" y="463781"/>
                </a:lnTo>
                <a:lnTo>
                  <a:pt x="802282" y="473009"/>
                </a:lnTo>
                <a:lnTo>
                  <a:pt x="740374" y="479784"/>
                </a:lnTo>
                <a:lnTo>
                  <a:pt x="676023" y="483957"/>
                </a:lnTo>
                <a:lnTo>
                  <a:pt x="609600" y="485381"/>
                </a:lnTo>
                <a:lnTo>
                  <a:pt x="543176" y="483957"/>
                </a:lnTo>
                <a:lnTo>
                  <a:pt x="478825" y="479784"/>
                </a:lnTo>
                <a:lnTo>
                  <a:pt x="416917" y="473009"/>
                </a:lnTo>
                <a:lnTo>
                  <a:pt x="357825" y="463781"/>
                </a:lnTo>
                <a:lnTo>
                  <a:pt x="301921" y="452248"/>
                </a:lnTo>
                <a:lnTo>
                  <a:pt x="249576" y="438558"/>
                </a:lnTo>
                <a:lnTo>
                  <a:pt x="201162" y="422859"/>
                </a:lnTo>
                <a:lnTo>
                  <a:pt x="157051" y="405298"/>
                </a:lnTo>
                <a:lnTo>
                  <a:pt x="117616" y="386025"/>
                </a:lnTo>
                <a:lnTo>
                  <a:pt x="83227" y="365186"/>
                </a:lnTo>
                <a:lnTo>
                  <a:pt x="31077" y="319405"/>
                </a:lnTo>
                <a:lnTo>
                  <a:pt x="3576" y="269140"/>
                </a:lnTo>
                <a:lnTo>
                  <a:pt x="0" y="24269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39" y="25400"/>
            <a:ext cx="6510020" cy="549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自</a:t>
            </a:r>
            <a:r>
              <a:rPr sz="1600" spc="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由</a:t>
            </a:r>
            <a:r>
              <a:rPr sz="1600" spc="-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行</a:t>
            </a:r>
            <a:endParaRPr sz="1600">
              <a:latin typeface="Noto Sans CJK JP Regular"/>
              <a:cs typeface="Noto Sans CJK JP Regular"/>
            </a:endParaRPr>
          </a:p>
          <a:p>
            <a:pPr marL="1528445">
              <a:lnSpc>
                <a:spcPct val="100000"/>
              </a:lnSpc>
              <a:spcBef>
                <a:spcPts val="55"/>
              </a:spcBef>
              <a:tabLst>
                <a:tab pos="3860800" algn="l"/>
              </a:tabLst>
            </a:pP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春遊系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統 </a:t>
            </a:r>
            <a:r>
              <a:rPr sz="1800" spc="18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 </a:t>
            </a:r>
            <a:r>
              <a:rPr sz="1800" spc="4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3.</a:t>
            </a: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業者專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區	</a:t>
            </a: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功能</a:t>
            </a:r>
            <a:r>
              <a:rPr sz="1800" spc="7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3</a:t>
            </a:r>
            <a:r>
              <a:rPr sz="1800" spc="5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 </a:t>
            </a:r>
            <a:r>
              <a:rPr sz="1800" dirty="0">
                <a:latin typeface="Noto Sans CJK JP Regular"/>
                <a:cs typeface="Noto Sans CJK JP Regular"/>
              </a:rPr>
              <a:t>業者補助案件申請</a:t>
            </a:r>
            <a:r>
              <a:rPr sz="1800" spc="70" dirty="0">
                <a:latin typeface="Noto Sans CJK JP Regular"/>
                <a:cs typeface="Noto Sans CJK JP Regular"/>
              </a:rPr>
              <a:t>2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7980" y="789940"/>
            <a:ext cx="9149080" cy="5488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2900" y="784859"/>
            <a:ext cx="9159240" cy="5499100"/>
          </a:xfrm>
          <a:custGeom>
            <a:avLst/>
            <a:gdLst/>
            <a:ahLst/>
            <a:cxnLst/>
            <a:rect l="l" t="t" r="r" b="b"/>
            <a:pathLst>
              <a:path w="9159240" h="5499100">
                <a:moveTo>
                  <a:pt x="0" y="5499100"/>
                </a:moveTo>
                <a:lnTo>
                  <a:pt x="9159240" y="5499100"/>
                </a:lnTo>
                <a:lnTo>
                  <a:pt x="9159240" y="0"/>
                </a:lnTo>
                <a:lnTo>
                  <a:pt x="0" y="0"/>
                </a:lnTo>
                <a:lnTo>
                  <a:pt x="0" y="54991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80559" y="2205989"/>
            <a:ext cx="4892040" cy="284480"/>
          </a:xfrm>
          <a:custGeom>
            <a:avLst/>
            <a:gdLst/>
            <a:ahLst/>
            <a:cxnLst/>
            <a:rect l="l" t="t" r="r" b="b"/>
            <a:pathLst>
              <a:path w="4892040" h="284480">
                <a:moveTo>
                  <a:pt x="0" y="284479"/>
                </a:moveTo>
                <a:lnTo>
                  <a:pt x="4892040" y="284479"/>
                </a:lnTo>
                <a:lnTo>
                  <a:pt x="4892040" y="0"/>
                </a:lnTo>
                <a:lnTo>
                  <a:pt x="0" y="0"/>
                </a:lnTo>
                <a:lnTo>
                  <a:pt x="0" y="284479"/>
                </a:lnTo>
                <a:close/>
              </a:path>
            </a:pathLst>
          </a:custGeom>
          <a:ln w="5715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25400"/>
            <a:ext cx="6510020" cy="549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自</a:t>
            </a:r>
            <a:r>
              <a:rPr sz="1600" spc="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由</a:t>
            </a:r>
            <a:r>
              <a:rPr sz="1600" spc="-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行</a:t>
            </a:r>
            <a:endParaRPr sz="1600">
              <a:latin typeface="Noto Sans CJK JP Regular"/>
              <a:cs typeface="Noto Sans CJK JP Regular"/>
            </a:endParaRPr>
          </a:p>
          <a:p>
            <a:pPr marL="1528445">
              <a:lnSpc>
                <a:spcPct val="100000"/>
              </a:lnSpc>
              <a:spcBef>
                <a:spcPts val="55"/>
              </a:spcBef>
              <a:tabLst>
                <a:tab pos="3860800" algn="l"/>
              </a:tabLst>
            </a:pP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春遊系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統 </a:t>
            </a:r>
            <a:r>
              <a:rPr sz="1800" spc="18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 </a:t>
            </a:r>
            <a:r>
              <a:rPr sz="1800" spc="4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3.</a:t>
            </a: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業者專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區	</a:t>
            </a: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功能</a:t>
            </a:r>
            <a:r>
              <a:rPr sz="1800" spc="7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3</a:t>
            </a:r>
            <a:r>
              <a:rPr sz="1800" spc="5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 </a:t>
            </a:r>
            <a:r>
              <a:rPr sz="1800" dirty="0">
                <a:latin typeface="Noto Sans CJK JP Regular"/>
                <a:cs typeface="Noto Sans CJK JP Regular"/>
              </a:rPr>
              <a:t>業者補助案件申請</a:t>
            </a:r>
            <a:r>
              <a:rPr sz="1800" spc="70" dirty="0">
                <a:latin typeface="Noto Sans CJK JP Regular"/>
                <a:cs typeface="Noto Sans CJK JP Regular"/>
              </a:rPr>
              <a:t>3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96126" y="499998"/>
            <a:ext cx="4714875" cy="6101715"/>
          </a:xfrm>
          <a:custGeom>
            <a:avLst/>
            <a:gdLst/>
            <a:ahLst/>
            <a:cxnLst/>
            <a:rect l="l" t="t" r="r" b="b"/>
            <a:pathLst>
              <a:path w="4714875" h="6101715">
                <a:moveTo>
                  <a:pt x="0" y="6101461"/>
                </a:moveTo>
                <a:lnTo>
                  <a:pt x="4714875" y="6101461"/>
                </a:lnTo>
                <a:lnTo>
                  <a:pt x="4714875" y="0"/>
                </a:lnTo>
                <a:lnTo>
                  <a:pt x="0" y="0"/>
                </a:lnTo>
                <a:lnTo>
                  <a:pt x="0" y="6101461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1991" y="136601"/>
            <a:ext cx="26225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0" dirty="0">
                <a:solidFill>
                  <a:srgbClr val="006FC0"/>
                </a:solidFill>
                <a:latin typeface="Noto Sans CJK JP Regular"/>
                <a:cs typeface="Noto Sans CJK JP Regular"/>
              </a:rPr>
              <a:t>多筆申請</a:t>
            </a:r>
            <a:r>
              <a:rPr sz="1800" spc="35" dirty="0">
                <a:solidFill>
                  <a:srgbClr val="006FC0"/>
                </a:solidFill>
                <a:latin typeface="Noto Sans CJK JP Regular"/>
                <a:cs typeface="Noto Sans CJK JP Regular"/>
              </a:rPr>
              <a:t>：</a:t>
            </a:r>
            <a:r>
              <a:rPr sz="1800" spc="3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列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印</a:t>
            </a:r>
            <a:r>
              <a:rPr sz="1800" spc="-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 </a:t>
            </a:r>
            <a:r>
              <a:rPr sz="1800" spc="-5" dirty="0">
                <a:latin typeface="Noto Sans CJK JP Regular"/>
                <a:cs typeface="Noto Sans CJK JP Regular"/>
              </a:rPr>
              <a:t>案件總表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5336" y="571449"/>
            <a:ext cx="4857750" cy="5215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2461" y="484847"/>
            <a:ext cx="5000625" cy="6158865"/>
          </a:xfrm>
          <a:custGeom>
            <a:avLst/>
            <a:gdLst/>
            <a:ahLst/>
            <a:cxnLst/>
            <a:rect l="l" t="t" r="r" b="b"/>
            <a:pathLst>
              <a:path w="5000625" h="6158865">
                <a:moveTo>
                  <a:pt x="0" y="6158865"/>
                </a:moveTo>
                <a:lnTo>
                  <a:pt x="5000625" y="6158865"/>
                </a:lnTo>
                <a:lnTo>
                  <a:pt x="5000625" y="0"/>
                </a:lnTo>
                <a:lnTo>
                  <a:pt x="0" y="0"/>
                </a:lnTo>
                <a:lnTo>
                  <a:pt x="0" y="615886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67500" y="571525"/>
            <a:ext cx="4643501" cy="55058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10375" y="4286262"/>
            <a:ext cx="2072005" cy="1857375"/>
          </a:xfrm>
          <a:custGeom>
            <a:avLst/>
            <a:gdLst/>
            <a:ahLst/>
            <a:cxnLst/>
            <a:rect l="l" t="t" r="r" b="b"/>
            <a:pathLst>
              <a:path w="2072004" h="1857375">
                <a:moveTo>
                  <a:pt x="0" y="1857375"/>
                </a:moveTo>
                <a:lnTo>
                  <a:pt x="2071751" y="1857375"/>
                </a:lnTo>
                <a:lnTo>
                  <a:pt x="2071751" y="0"/>
                </a:lnTo>
                <a:lnTo>
                  <a:pt x="0" y="0"/>
                </a:lnTo>
                <a:lnTo>
                  <a:pt x="0" y="18573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1024" y="5000625"/>
            <a:ext cx="5215255" cy="1000760"/>
          </a:xfrm>
          <a:custGeom>
            <a:avLst/>
            <a:gdLst/>
            <a:ahLst/>
            <a:cxnLst/>
            <a:rect l="l" t="t" r="r" b="b"/>
            <a:pathLst>
              <a:path w="5215255" h="1000760">
                <a:moveTo>
                  <a:pt x="0" y="500125"/>
                </a:moveTo>
                <a:lnTo>
                  <a:pt x="9572" y="456971"/>
                </a:lnTo>
                <a:lnTo>
                  <a:pt x="37764" y="414836"/>
                </a:lnTo>
                <a:lnTo>
                  <a:pt x="66516" y="387387"/>
                </a:lnTo>
                <a:lnTo>
                  <a:pt x="102963" y="360502"/>
                </a:lnTo>
                <a:lnTo>
                  <a:pt x="146874" y="334226"/>
                </a:lnTo>
                <a:lnTo>
                  <a:pt x="198018" y="308603"/>
                </a:lnTo>
                <a:lnTo>
                  <a:pt x="256161" y="283678"/>
                </a:lnTo>
                <a:lnTo>
                  <a:pt x="321072" y="259496"/>
                </a:lnTo>
                <a:lnTo>
                  <a:pt x="392520" y="236100"/>
                </a:lnTo>
                <a:lnTo>
                  <a:pt x="430623" y="224711"/>
                </a:lnTo>
                <a:lnTo>
                  <a:pt x="470272" y="213535"/>
                </a:lnTo>
                <a:lnTo>
                  <a:pt x="511440" y="202578"/>
                </a:lnTo>
                <a:lnTo>
                  <a:pt x="554097" y="191846"/>
                </a:lnTo>
                <a:lnTo>
                  <a:pt x="598215" y="181344"/>
                </a:lnTo>
                <a:lnTo>
                  <a:pt x="643763" y="171077"/>
                </a:lnTo>
                <a:lnTo>
                  <a:pt x="690714" y="161052"/>
                </a:lnTo>
                <a:lnTo>
                  <a:pt x="739038" y="151273"/>
                </a:lnTo>
                <a:lnTo>
                  <a:pt x="788706" y="141747"/>
                </a:lnTo>
                <a:lnTo>
                  <a:pt x="839690" y="132478"/>
                </a:lnTo>
                <a:lnTo>
                  <a:pt x="891960" y="123473"/>
                </a:lnTo>
                <a:lnTo>
                  <a:pt x="945487" y="114737"/>
                </a:lnTo>
                <a:lnTo>
                  <a:pt x="1000243" y="106275"/>
                </a:lnTo>
                <a:lnTo>
                  <a:pt x="1056198" y="98093"/>
                </a:lnTo>
                <a:lnTo>
                  <a:pt x="1113323" y="90197"/>
                </a:lnTo>
                <a:lnTo>
                  <a:pt x="1171590" y="82592"/>
                </a:lnTo>
                <a:lnTo>
                  <a:pt x="1230970" y="75284"/>
                </a:lnTo>
                <a:lnTo>
                  <a:pt x="1291432" y="68278"/>
                </a:lnTo>
                <a:lnTo>
                  <a:pt x="1352950" y="61581"/>
                </a:lnTo>
                <a:lnTo>
                  <a:pt x="1415492" y="55196"/>
                </a:lnTo>
                <a:lnTo>
                  <a:pt x="1479032" y="49130"/>
                </a:lnTo>
                <a:lnTo>
                  <a:pt x="1543538" y="43389"/>
                </a:lnTo>
                <a:lnTo>
                  <a:pt x="1608984" y="37979"/>
                </a:lnTo>
                <a:lnTo>
                  <a:pt x="1675339" y="32903"/>
                </a:lnTo>
                <a:lnTo>
                  <a:pt x="1742574" y="28169"/>
                </a:lnTo>
                <a:lnTo>
                  <a:pt x="1810661" y="23782"/>
                </a:lnTo>
                <a:lnTo>
                  <a:pt x="1879571" y="19747"/>
                </a:lnTo>
                <a:lnTo>
                  <a:pt x="1949275" y="16070"/>
                </a:lnTo>
                <a:lnTo>
                  <a:pt x="2019743" y="12757"/>
                </a:lnTo>
                <a:lnTo>
                  <a:pt x="2090946" y="9812"/>
                </a:lnTo>
                <a:lnTo>
                  <a:pt x="2162857" y="7242"/>
                </a:lnTo>
                <a:lnTo>
                  <a:pt x="2235445" y="5052"/>
                </a:lnTo>
                <a:lnTo>
                  <a:pt x="2308682" y="3248"/>
                </a:lnTo>
                <a:lnTo>
                  <a:pt x="2382539" y="1835"/>
                </a:lnTo>
                <a:lnTo>
                  <a:pt x="2456987" y="819"/>
                </a:lnTo>
                <a:lnTo>
                  <a:pt x="2531996" y="205"/>
                </a:lnTo>
                <a:lnTo>
                  <a:pt x="2607538" y="0"/>
                </a:lnTo>
                <a:lnTo>
                  <a:pt x="2683074" y="205"/>
                </a:lnTo>
                <a:lnTo>
                  <a:pt x="2758077" y="819"/>
                </a:lnTo>
                <a:lnTo>
                  <a:pt x="2832518" y="1835"/>
                </a:lnTo>
                <a:lnTo>
                  <a:pt x="2906370" y="3248"/>
                </a:lnTo>
                <a:lnTo>
                  <a:pt x="2979601" y="5052"/>
                </a:lnTo>
                <a:lnTo>
                  <a:pt x="3052184" y="7242"/>
                </a:lnTo>
                <a:lnTo>
                  <a:pt x="3124090" y="9812"/>
                </a:lnTo>
                <a:lnTo>
                  <a:pt x="3195289" y="12757"/>
                </a:lnTo>
                <a:lnTo>
                  <a:pt x="3265753" y="16070"/>
                </a:lnTo>
                <a:lnTo>
                  <a:pt x="3335452" y="19747"/>
                </a:lnTo>
                <a:lnTo>
                  <a:pt x="3404358" y="23782"/>
                </a:lnTo>
                <a:lnTo>
                  <a:pt x="3472442" y="28169"/>
                </a:lnTo>
                <a:lnTo>
                  <a:pt x="3539674" y="32903"/>
                </a:lnTo>
                <a:lnTo>
                  <a:pt x="3606026" y="37979"/>
                </a:lnTo>
                <a:lnTo>
                  <a:pt x="3671468" y="43389"/>
                </a:lnTo>
                <a:lnTo>
                  <a:pt x="3735972" y="49130"/>
                </a:lnTo>
                <a:lnTo>
                  <a:pt x="3799509" y="55196"/>
                </a:lnTo>
                <a:lnTo>
                  <a:pt x="3862049" y="61581"/>
                </a:lnTo>
                <a:lnTo>
                  <a:pt x="3923564" y="68278"/>
                </a:lnTo>
                <a:lnTo>
                  <a:pt x="3984025" y="75284"/>
                </a:lnTo>
                <a:lnTo>
                  <a:pt x="4043402" y="82592"/>
                </a:lnTo>
                <a:lnTo>
                  <a:pt x="4101667" y="90197"/>
                </a:lnTo>
                <a:lnTo>
                  <a:pt x="4158791" y="98093"/>
                </a:lnTo>
                <a:lnTo>
                  <a:pt x="4214744" y="106275"/>
                </a:lnTo>
                <a:lnTo>
                  <a:pt x="4269499" y="114737"/>
                </a:lnTo>
                <a:lnTo>
                  <a:pt x="4323025" y="123473"/>
                </a:lnTo>
                <a:lnTo>
                  <a:pt x="4375294" y="132478"/>
                </a:lnTo>
                <a:lnTo>
                  <a:pt x="4426277" y="141747"/>
                </a:lnTo>
                <a:lnTo>
                  <a:pt x="4475944" y="151273"/>
                </a:lnTo>
                <a:lnTo>
                  <a:pt x="4524267" y="161052"/>
                </a:lnTo>
                <a:lnTo>
                  <a:pt x="4571217" y="171077"/>
                </a:lnTo>
                <a:lnTo>
                  <a:pt x="4616765" y="181344"/>
                </a:lnTo>
                <a:lnTo>
                  <a:pt x="4660882" y="191846"/>
                </a:lnTo>
                <a:lnTo>
                  <a:pt x="4703539" y="202578"/>
                </a:lnTo>
                <a:lnTo>
                  <a:pt x="4744707" y="213535"/>
                </a:lnTo>
                <a:lnTo>
                  <a:pt x="4784356" y="224711"/>
                </a:lnTo>
                <a:lnTo>
                  <a:pt x="4822458" y="236100"/>
                </a:lnTo>
                <a:lnTo>
                  <a:pt x="4858985" y="247697"/>
                </a:lnTo>
                <a:lnTo>
                  <a:pt x="4927193" y="271491"/>
                </a:lnTo>
                <a:lnTo>
                  <a:pt x="4988749" y="296051"/>
                </a:lnTo>
                <a:lnTo>
                  <a:pt x="5043421" y="321330"/>
                </a:lnTo>
                <a:lnTo>
                  <a:pt x="5090978" y="347285"/>
                </a:lnTo>
                <a:lnTo>
                  <a:pt x="5131186" y="373871"/>
                </a:lnTo>
                <a:lnTo>
                  <a:pt x="5163814" y="401044"/>
                </a:lnTo>
                <a:lnTo>
                  <a:pt x="5198038" y="442805"/>
                </a:lnTo>
                <a:lnTo>
                  <a:pt x="5213902" y="485637"/>
                </a:lnTo>
                <a:lnTo>
                  <a:pt x="5214975" y="500125"/>
                </a:lnTo>
                <a:lnTo>
                  <a:pt x="5213902" y="514610"/>
                </a:lnTo>
                <a:lnTo>
                  <a:pt x="5210702" y="528992"/>
                </a:lnTo>
                <a:lnTo>
                  <a:pt x="5188631" y="571471"/>
                </a:lnTo>
                <a:lnTo>
                  <a:pt x="5148462" y="612831"/>
                </a:lnTo>
                <a:lnTo>
                  <a:pt x="5112015" y="639709"/>
                </a:lnTo>
                <a:lnTo>
                  <a:pt x="5068103" y="665979"/>
                </a:lnTo>
                <a:lnTo>
                  <a:pt x="5016960" y="691595"/>
                </a:lnTo>
                <a:lnTo>
                  <a:pt x="4958817" y="716515"/>
                </a:lnTo>
                <a:lnTo>
                  <a:pt x="4893906" y="740692"/>
                </a:lnTo>
                <a:lnTo>
                  <a:pt x="4822458" y="764083"/>
                </a:lnTo>
                <a:lnTo>
                  <a:pt x="4784356" y="775470"/>
                </a:lnTo>
                <a:lnTo>
                  <a:pt x="4744707" y="786643"/>
                </a:lnTo>
                <a:lnTo>
                  <a:pt x="4703539" y="797598"/>
                </a:lnTo>
                <a:lnTo>
                  <a:pt x="4660882" y="808328"/>
                </a:lnTo>
                <a:lnTo>
                  <a:pt x="4616765" y="818829"/>
                </a:lnTo>
                <a:lnTo>
                  <a:pt x="4571217" y="829094"/>
                </a:lnTo>
                <a:lnTo>
                  <a:pt x="4524267" y="839117"/>
                </a:lnTo>
                <a:lnTo>
                  <a:pt x="4475944" y="848894"/>
                </a:lnTo>
                <a:lnTo>
                  <a:pt x="4426277" y="858419"/>
                </a:lnTo>
                <a:lnTo>
                  <a:pt x="4375294" y="867687"/>
                </a:lnTo>
                <a:lnTo>
                  <a:pt x="4323025" y="876690"/>
                </a:lnTo>
                <a:lnTo>
                  <a:pt x="4269499" y="885425"/>
                </a:lnTo>
                <a:lnTo>
                  <a:pt x="4214744" y="893886"/>
                </a:lnTo>
                <a:lnTo>
                  <a:pt x="4158791" y="902066"/>
                </a:lnTo>
                <a:lnTo>
                  <a:pt x="4101667" y="909961"/>
                </a:lnTo>
                <a:lnTo>
                  <a:pt x="4043402" y="917565"/>
                </a:lnTo>
                <a:lnTo>
                  <a:pt x="3984025" y="924873"/>
                </a:lnTo>
                <a:lnTo>
                  <a:pt x="3923564" y="931878"/>
                </a:lnTo>
                <a:lnTo>
                  <a:pt x="3862049" y="938575"/>
                </a:lnTo>
                <a:lnTo>
                  <a:pt x="3799509" y="944958"/>
                </a:lnTo>
                <a:lnTo>
                  <a:pt x="3735972" y="951023"/>
                </a:lnTo>
                <a:lnTo>
                  <a:pt x="3671468" y="956764"/>
                </a:lnTo>
                <a:lnTo>
                  <a:pt x="3606026" y="962174"/>
                </a:lnTo>
                <a:lnTo>
                  <a:pt x="3539674" y="967249"/>
                </a:lnTo>
                <a:lnTo>
                  <a:pt x="3472442" y="971982"/>
                </a:lnTo>
                <a:lnTo>
                  <a:pt x="3404358" y="976369"/>
                </a:lnTo>
                <a:lnTo>
                  <a:pt x="3335452" y="980404"/>
                </a:lnTo>
                <a:lnTo>
                  <a:pt x="3265753" y="984080"/>
                </a:lnTo>
                <a:lnTo>
                  <a:pt x="3195289" y="987394"/>
                </a:lnTo>
                <a:lnTo>
                  <a:pt x="3124090" y="990338"/>
                </a:lnTo>
                <a:lnTo>
                  <a:pt x="3052184" y="992908"/>
                </a:lnTo>
                <a:lnTo>
                  <a:pt x="2979601" y="995098"/>
                </a:lnTo>
                <a:lnTo>
                  <a:pt x="2906370" y="996902"/>
                </a:lnTo>
                <a:lnTo>
                  <a:pt x="2832518" y="998314"/>
                </a:lnTo>
                <a:lnTo>
                  <a:pt x="2758077" y="999330"/>
                </a:lnTo>
                <a:lnTo>
                  <a:pt x="2683074" y="999944"/>
                </a:lnTo>
                <a:lnTo>
                  <a:pt x="2607538" y="1000150"/>
                </a:lnTo>
                <a:lnTo>
                  <a:pt x="2531996" y="999944"/>
                </a:lnTo>
                <a:lnTo>
                  <a:pt x="2456986" y="999330"/>
                </a:lnTo>
                <a:lnTo>
                  <a:pt x="2382539" y="998314"/>
                </a:lnTo>
                <a:lnTo>
                  <a:pt x="2308682" y="996902"/>
                </a:lnTo>
                <a:lnTo>
                  <a:pt x="2235445" y="995098"/>
                </a:lnTo>
                <a:lnTo>
                  <a:pt x="2162857" y="992908"/>
                </a:lnTo>
                <a:lnTo>
                  <a:pt x="2090946" y="990338"/>
                </a:lnTo>
                <a:lnTo>
                  <a:pt x="2019742" y="987394"/>
                </a:lnTo>
                <a:lnTo>
                  <a:pt x="1949274" y="984080"/>
                </a:lnTo>
                <a:lnTo>
                  <a:pt x="1879570" y="980404"/>
                </a:lnTo>
                <a:lnTo>
                  <a:pt x="1810660" y="976369"/>
                </a:lnTo>
                <a:lnTo>
                  <a:pt x="1742573" y="971982"/>
                </a:lnTo>
                <a:lnTo>
                  <a:pt x="1675337" y="967249"/>
                </a:lnTo>
                <a:lnTo>
                  <a:pt x="1608982" y="962174"/>
                </a:lnTo>
                <a:lnTo>
                  <a:pt x="1543536" y="956764"/>
                </a:lnTo>
                <a:lnTo>
                  <a:pt x="1479029" y="951023"/>
                </a:lnTo>
                <a:lnTo>
                  <a:pt x="1415490" y="944958"/>
                </a:lnTo>
                <a:lnTo>
                  <a:pt x="1352947" y="938575"/>
                </a:lnTo>
                <a:lnTo>
                  <a:pt x="1291430" y="931878"/>
                </a:lnTo>
                <a:lnTo>
                  <a:pt x="1230967" y="924873"/>
                </a:lnTo>
                <a:lnTo>
                  <a:pt x="1171587" y="917565"/>
                </a:lnTo>
                <a:lnTo>
                  <a:pt x="1113320" y="909961"/>
                </a:lnTo>
                <a:lnTo>
                  <a:pt x="1056194" y="902066"/>
                </a:lnTo>
                <a:lnTo>
                  <a:pt x="1000239" y="893886"/>
                </a:lnTo>
                <a:lnTo>
                  <a:pt x="945483" y="885425"/>
                </a:lnTo>
                <a:lnTo>
                  <a:pt x="891956" y="876690"/>
                </a:lnTo>
                <a:lnTo>
                  <a:pt x="839686" y="867687"/>
                </a:lnTo>
                <a:lnTo>
                  <a:pt x="788702" y="858419"/>
                </a:lnTo>
                <a:lnTo>
                  <a:pt x="739033" y="848894"/>
                </a:lnTo>
                <a:lnTo>
                  <a:pt x="690709" y="839117"/>
                </a:lnTo>
                <a:lnTo>
                  <a:pt x="643758" y="829094"/>
                </a:lnTo>
                <a:lnTo>
                  <a:pt x="598210" y="818829"/>
                </a:lnTo>
                <a:lnTo>
                  <a:pt x="554092" y="808328"/>
                </a:lnTo>
                <a:lnTo>
                  <a:pt x="511435" y="797598"/>
                </a:lnTo>
                <a:lnTo>
                  <a:pt x="470267" y="786643"/>
                </a:lnTo>
                <a:lnTo>
                  <a:pt x="430617" y="775470"/>
                </a:lnTo>
                <a:lnTo>
                  <a:pt x="392515" y="764083"/>
                </a:lnTo>
                <a:lnTo>
                  <a:pt x="355988" y="752489"/>
                </a:lnTo>
                <a:lnTo>
                  <a:pt x="287779" y="728699"/>
                </a:lnTo>
                <a:lnTo>
                  <a:pt x="226223" y="704145"/>
                </a:lnTo>
                <a:lnTo>
                  <a:pt x="171551" y="678871"/>
                </a:lnTo>
                <a:lnTo>
                  <a:pt x="123995" y="652923"/>
                </a:lnTo>
                <a:lnTo>
                  <a:pt x="83788" y="626343"/>
                </a:lnTo>
                <a:lnTo>
                  <a:pt x="51159" y="599178"/>
                </a:lnTo>
                <a:lnTo>
                  <a:pt x="16937" y="557428"/>
                </a:lnTo>
                <a:lnTo>
                  <a:pt x="1073" y="514610"/>
                </a:lnTo>
                <a:lnTo>
                  <a:pt x="0" y="500125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38875" y="3357626"/>
            <a:ext cx="5215255" cy="1000125"/>
          </a:xfrm>
          <a:custGeom>
            <a:avLst/>
            <a:gdLst/>
            <a:ahLst/>
            <a:cxnLst/>
            <a:rect l="l" t="t" r="r" b="b"/>
            <a:pathLst>
              <a:path w="5215255" h="1000125">
                <a:moveTo>
                  <a:pt x="0" y="499999"/>
                </a:moveTo>
                <a:lnTo>
                  <a:pt x="9570" y="456845"/>
                </a:lnTo>
                <a:lnTo>
                  <a:pt x="37761" y="414713"/>
                </a:lnTo>
                <a:lnTo>
                  <a:pt x="66513" y="387266"/>
                </a:lnTo>
                <a:lnTo>
                  <a:pt x="102960" y="360385"/>
                </a:lnTo>
                <a:lnTo>
                  <a:pt x="146871" y="334113"/>
                </a:lnTo>
                <a:lnTo>
                  <a:pt x="198014" y="308495"/>
                </a:lnTo>
                <a:lnTo>
                  <a:pt x="256157" y="283576"/>
                </a:lnTo>
                <a:lnTo>
                  <a:pt x="321069" y="259399"/>
                </a:lnTo>
                <a:lnTo>
                  <a:pt x="392516" y="236009"/>
                </a:lnTo>
                <a:lnTo>
                  <a:pt x="430619" y="224623"/>
                </a:lnTo>
                <a:lnTo>
                  <a:pt x="470268" y="213450"/>
                </a:lnTo>
                <a:lnTo>
                  <a:pt x="511436" y="202497"/>
                </a:lnTo>
                <a:lnTo>
                  <a:pt x="554092" y="191768"/>
                </a:lnTo>
                <a:lnTo>
                  <a:pt x="598209" y="181269"/>
                </a:lnTo>
                <a:lnTo>
                  <a:pt x="643757" y="171006"/>
                </a:lnTo>
                <a:lnTo>
                  <a:pt x="690707" y="160983"/>
                </a:lnTo>
                <a:lnTo>
                  <a:pt x="739031" y="151208"/>
                </a:lnTo>
                <a:lnTo>
                  <a:pt x="788698" y="141685"/>
                </a:lnTo>
                <a:lnTo>
                  <a:pt x="839681" y="132420"/>
                </a:lnTo>
                <a:lnTo>
                  <a:pt x="891950" y="123418"/>
                </a:lnTo>
                <a:lnTo>
                  <a:pt x="945476" y="114685"/>
                </a:lnTo>
                <a:lnTo>
                  <a:pt x="1000230" y="106226"/>
                </a:lnTo>
                <a:lnTo>
                  <a:pt x="1056184" y="98048"/>
                </a:lnTo>
                <a:lnTo>
                  <a:pt x="1113308" y="90155"/>
                </a:lnTo>
                <a:lnTo>
                  <a:pt x="1171573" y="82553"/>
                </a:lnTo>
                <a:lnTo>
                  <a:pt x="1230950" y="75248"/>
                </a:lnTo>
                <a:lnTo>
                  <a:pt x="1291411" y="68246"/>
                </a:lnTo>
                <a:lnTo>
                  <a:pt x="1352926" y="61551"/>
                </a:lnTo>
                <a:lnTo>
                  <a:pt x="1415466" y="55169"/>
                </a:lnTo>
                <a:lnTo>
                  <a:pt x="1479003" y="49106"/>
                </a:lnTo>
                <a:lnTo>
                  <a:pt x="1543507" y="43368"/>
                </a:lnTo>
                <a:lnTo>
                  <a:pt x="1608949" y="37959"/>
                </a:lnTo>
                <a:lnTo>
                  <a:pt x="1675301" y="32887"/>
                </a:lnTo>
                <a:lnTo>
                  <a:pt x="1742533" y="28155"/>
                </a:lnTo>
                <a:lnTo>
                  <a:pt x="1810616" y="23770"/>
                </a:lnTo>
                <a:lnTo>
                  <a:pt x="1879522" y="19737"/>
                </a:lnTo>
                <a:lnTo>
                  <a:pt x="1949222" y="16062"/>
                </a:lnTo>
                <a:lnTo>
                  <a:pt x="2019685" y="12750"/>
                </a:lnTo>
                <a:lnTo>
                  <a:pt x="2090885" y="9807"/>
                </a:lnTo>
                <a:lnTo>
                  <a:pt x="2162790" y="7238"/>
                </a:lnTo>
                <a:lnTo>
                  <a:pt x="2235373" y="5049"/>
                </a:lnTo>
                <a:lnTo>
                  <a:pt x="2308605" y="3246"/>
                </a:lnTo>
                <a:lnTo>
                  <a:pt x="2382456" y="1834"/>
                </a:lnTo>
                <a:lnTo>
                  <a:pt x="2456898" y="819"/>
                </a:lnTo>
                <a:lnTo>
                  <a:pt x="2531901" y="205"/>
                </a:lnTo>
                <a:lnTo>
                  <a:pt x="2607436" y="0"/>
                </a:lnTo>
                <a:lnTo>
                  <a:pt x="2682979" y="205"/>
                </a:lnTo>
                <a:lnTo>
                  <a:pt x="2757988" y="819"/>
                </a:lnTo>
                <a:lnTo>
                  <a:pt x="2832436" y="1834"/>
                </a:lnTo>
                <a:lnTo>
                  <a:pt x="2906293" y="3246"/>
                </a:lnTo>
                <a:lnTo>
                  <a:pt x="2979530" y="5049"/>
                </a:lnTo>
                <a:lnTo>
                  <a:pt x="3052119" y="7238"/>
                </a:lnTo>
                <a:lnTo>
                  <a:pt x="3124030" y="9807"/>
                </a:lnTo>
                <a:lnTo>
                  <a:pt x="3195234" y="12750"/>
                </a:lnTo>
                <a:lnTo>
                  <a:pt x="3265703" y="16062"/>
                </a:lnTo>
                <a:lnTo>
                  <a:pt x="3335406" y="19737"/>
                </a:lnTo>
                <a:lnTo>
                  <a:pt x="3404317" y="23770"/>
                </a:lnTo>
                <a:lnTo>
                  <a:pt x="3472405" y="28155"/>
                </a:lnTo>
                <a:lnTo>
                  <a:pt x="3539641" y="32887"/>
                </a:lnTo>
                <a:lnTo>
                  <a:pt x="3605996" y="37959"/>
                </a:lnTo>
                <a:lnTo>
                  <a:pt x="3671442" y="43368"/>
                </a:lnTo>
                <a:lnTo>
                  <a:pt x="3735950" y="49106"/>
                </a:lnTo>
                <a:lnTo>
                  <a:pt x="3799490" y="55169"/>
                </a:lnTo>
                <a:lnTo>
                  <a:pt x="3862034" y="61551"/>
                </a:lnTo>
                <a:lnTo>
                  <a:pt x="3923552" y="68246"/>
                </a:lnTo>
                <a:lnTo>
                  <a:pt x="3984015" y="75248"/>
                </a:lnTo>
                <a:lnTo>
                  <a:pt x="4043395" y="82553"/>
                </a:lnTo>
                <a:lnTo>
                  <a:pt x="4101663" y="90155"/>
                </a:lnTo>
                <a:lnTo>
                  <a:pt x="4158789" y="98048"/>
                </a:lnTo>
                <a:lnTo>
                  <a:pt x="4214745" y="106226"/>
                </a:lnTo>
                <a:lnTo>
                  <a:pt x="4269502" y="114685"/>
                </a:lnTo>
                <a:lnTo>
                  <a:pt x="4323030" y="123418"/>
                </a:lnTo>
                <a:lnTo>
                  <a:pt x="4375301" y="132420"/>
                </a:lnTo>
                <a:lnTo>
                  <a:pt x="4426285" y="141685"/>
                </a:lnTo>
                <a:lnTo>
                  <a:pt x="4475954" y="151208"/>
                </a:lnTo>
                <a:lnTo>
                  <a:pt x="4524279" y="160983"/>
                </a:lnTo>
                <a:lnTo>
                  <a:pt x="4571231" y="171006"/>
                </a:lnTo>
                <a:lnTo>
                  <a:pt x="4616780" y="181269"/>
                </a:lnTo>
                <a:lnTo>
                  <a:pt x="4660898" y="191768"/>
                </a:lnTo>
                <a:lnTo>
                  <a:pt x="4703556" y="202497"/>
                </a:lnTo>
                <a:lnTo>
                  <a:pt x="4744725" y="213450"/>
                </a:lnTo>
                <a:lnTo>
                  <a:pt x="4784375" y="224623"/>
                </a:lnTo>
                <a:lnTo>
                  <a:pt x="4822478" y="236009"/>
                </a:lnTo>
                <a:lnTo>
                  <a:pt x="4859005" y="247602"/>
                </a:lnTo>
                <a:lnTo>
                  <a:pt x="4927215" y="271391"/>
                </a:lnTo>
                <a:lnTo>
                  <a:pt x="4988772" y="295945"/>
                </a:lnTo>
                <a:lnTo>
                  <a:pt x="5043445" y="321220"/>
                </a:lnTo>
                <a:lnTo>
                  <a:pt x="5091002" y="347170"/>
                </a:lnTo>
                <a:lnTo>
                  <a:pt x="5131211" y="373752"/>
                </a:lnTo>
                <a:lnTo>
                  <a:pt x="5163839" y="400922"/>
                </a:lnTo>
                <a:lnTo>
                  <a:pt x="5198063" y="442680"/>
                </a:lnTo>
                <a:lnTo>
                  <a:pt x="5213927" y="485510"/>
                </a:lnTo>
                <a:lnTo>
                  <a:pt x="5215001" y="499999"/>
                </a:lnTo>
                <a:lnTo>
                  <a:pt x="5213927" y="514487"/>
                </a:lnTo>
                <a:lnTo>
                  <a:pt x="5210727" y="528874"/>
                </a:lnTo>
                <a:lnTo>
                  <a:pt x="5188656" y="571366"/>
                </a:lnTo>
                <a:lnTo>
                  <a:pt x="5148487" y="612737"/>
                </a:lnTo>
                <a:lnTo>
                  <a:pt x="5112039" y="639622"/>
                </a:lnTo>
                <a:lnTo>
                  <a:pt x="5068128" y="665898"/>
                </a:lnTo>
                <a:lnTo>
                  <a:pt x="5016984" y="691521"/>
                </a:lnTo>
                <a:lnTo>
                  <a:pt x="4958840" y="716446"/>
                </a:lnTo>
                <a:lnTo>
                  <a:pt x="4893927" y="740628"/>
                </a:lnTo>
                <a:lnTo>
                  <a:pt x="4822478" y="764024"/>
                </a:lnTo>
                <a:lnTo>
                  <a:pt x="4784375" y="775413"/>
                </a:lnTo>
                <a:lnTo>
                  <a:pt x="4744725" y="786589"/>
                </a:lnTo>
                <a:lnTo>
                  <a:pt x="4703556" y="797546"/>
                </a:lnTo>
                <a:lnTo>
                  <a:pt x="4660898" y="808278"/>
                </a:lnTo>
                <a:lnTo>
                  <a:pt x="4616780" y="818780"/>
                </a:lnTo>
                <a:lnTo>
                  <a:pt x="4571231" y="829047"/>
                </a:lnTo>
                <a:lnTo>
                  <a:pt x="4524279" y="839072"/>
                </a:lnTo>
                <a:lnTo>
                  <a:pt x="4475954" y="848851"/>
                </a:lnTo>
                <a:lnTo>
                  <a:pt x="4426285" y="858377"/>
                </a:lnTo>
                <a:lnTo>
                  <a:pt x="4375301" y="867646"/>
                </a:lnTo>
                <a:lnTo>
                  <a:pt x="4323030" y="876651"/>
                </a:lnTo>
                <a:lnTo>
                  <a:pt x="4269502" y="885387"/>
                </a:lnTo>
                <a:lnTo>
                  <a:pt x="4214745" y="893849"/>
                </a:lnTo>
                <a:lnTo>
                  <a:pt x="4158789" y="902031"/>
                </a:lnTo>
                <a:lnTo>
                  <a:pt x="4101663" y="909927"/>
                </a:lnTo>
                <a:lnTo>
                  <a:pt x="4043395" y="917532"/>
                </a:lnTo>
                <a:lnTo>
                  <a:pt x="3984015" y="924840"/>
                </a:lnTo>
                <a:lnTo>
                  <a:pt x="3923552" y="931846"/>
                </a:lnTo>
                <a:lnTo>
                  <a:pt x="3862034" y="938543"/>
                </a:lnTo>
                <a:lnTo>
                  <a:pt x="3799490" y="944928"/>
                </a:lnTo>
                <a:lnTo>
                  <a:pt x="3735950" y="950994"/>
                </a:lnTo>
                <a:lnTo>
                  <a:pt x="3671442" y="956735"/>
                </a:lnTo>
                <a:lnTo>
                  <a:pt x="3605996" y="962145"/>
                </a:lnTo>
                <a:lnTo>
                  <a:pt x="3539641" y="967221"/>
                </a:lnTo>
                <a:lnTo>
                  <a:pt x="3472405" y="971955"/>
                </a:lnTo>
                <a:lnTo>
                  <a:pt x="3404317" y="976342"/>
                </a:lnTo>
                <a:lnTo>
                  <a:pt x="3335406" y="980377"/>
                </a:lnTo>
                <a:lnTo>
                  <a:pt x="3265703" y="984054"/>
                </a:lnTo>
                <a:lnTo>
                  <a:pt x="3195234" y="987367"/>
                </a:lnTo>
                <a:lnTo>
                  <a:pt x="3124030" y="990312"/>
                </a:lnTo>
                <a:lnTo>
                  <a:pt x="3052119" y="992882"/>
                </a:lnTo>
                <a:lnTo>
                  <a:pt x="2979530" y="995072"/>
                </a:lnTo>
                <a:lnTo>
                  <a:pt x="2906293" y="996876"/>
                </a:lnTo>
                <a:lnTo>
                  <a:pt x="2832436" y="998289"/>
                </a:lnTo>
                <a:lnTo>
                  <a:pt x="2757988" y="999305"/>
                </a:lnTo>
                <a:lnTo>
                  <a:pt x="2682979" y="999919"/>
                </a:lnTo>
                <a:lnTo>
                  <a:pt x="2607436" y="1000125"/>
                </a:lnTo>
                <a:lnTo>
                  <a:pt x="2531901" y="999919"/>
                </a:lnTo>
                <a:lnTo>
                  <a:pt x="2456898" y="999305"/>
                </a:lnTo>
                <a:lnTo>
                  <a:pt x="2382456" y="998289"/>
                </a:lnTo>
                <a:lnTo>
                  <a:pt x="2308605" y="996876"/>
                </a:lnTo>
                <a:lnTo>
                  <a:pt x="2235373" y="995072"/>
                </a:lnTo>
                <a:lnTo>
                  <a:pt x="2162790" y="992882"/>
                </a:lnTo>
                <a:lnTo>
                  <a:pt x="2090885" y="990312"/>
                </a:lnTo>
                <a:lnTo>
                  <a:pt x="2019685" y="987367"/>
                </a:lnTo>
                <a:lnTo>
                  <a:pt x="1949222" y="984054"/>
                </a:lnTo>
                <a:lnTo>
                  <a:pt x="1879522" y="980377"/>
                </a:lnTo>
                <a:lnTo>
                  <a:pt x="1810616" y="976342"/>
                </a:lnTo>
                <a:lnTo>
                  <a:pt x="1742533" y="971955"/>
                </a:lnTo>
                <a:lnTo>
                  <a:pt x="1675301" y="967221"/>
                </a:lnTo>
                <a:lnTo>
                  <a:pt x="1608949" y="962145"/>
                </a:lnTo>
                <a:lnTo>
                  <a:pt x="1543507" y="956735"/>
                </a:lnTo>
                <a:lnTo>
                  <a:pt x="1479003" y="950994"/>
                </a:lnTo>
                <a:lnTo>
                  <a:pt x="1415466" y="944928"/>
                </a:lnTo>
                <a:lnTo>
                  <a:pt x="1352926" y="938543"/>
                </a:lnTo>
                <a:lnTo>
                  <a:pt x="1291411" y="931846"/>
                </a:lnTo>
                <a:lnTo>
                  <a:pt x="1230950" y="924840"/>
                </a:lnTo>
                <a:lnTo>
                  <a:pt x="1171573" y="917532"/>
                </a:lnTo>
                <a:lnTo>
                  <a:pt x="1113308" y="909927"/>
                </a:lnTo>
                <a:lnTo>
                  <a:pt x="1056184" y="902031"/>
                </a:lnTo>
                <a:lnTo>
                  <a:pt x="1000230" y="893849"/>
                </a:lnTo>
                <a:lnTo>
                  <a:pt x="945476" y="885387"/>
                </a:lnTo>
                <a:lnTo>
                  <a:pt x="891950" y="876651"/>
                </a:lnTo>
                <a:lnTo>
                  <a:pt x="839681" y="867646"/>
                </a:lnTo>
                <a:lnTo>
                  <a:pt x="788698" y="858377"/>
                </a:lnTo>
                <a:lnTo>
                  <a:pt x="739031" y="848851"/>
                </a:lnTo>
                <a:lnTo>
                  <a:pt x="690707" y="839072"/>
                </a:lnTo>
                <a:lnTo>
                  <a:pt x="643757" y="829047"/>
                </a:lnTo>
                <a:lnTo>
                  <a:pt x="598209" y="818780"/>
                </a:lnTo>
                <a:lnTo>
                  <a:pt x="554092" y="808278"/>
                </a:lnTo>
                <a:lnTo>
                  <a:pt x="511436" y="797546"/>
                </a:lnTo>
                <a:lnTo>
                  <a:pt x="470268" y="786589"/>
                </a:lnTo>
                <a:lnTo>
                  <a:pt x="430619" y="775413"/>
                </a:lnTo>
                <a:lnTo>
                  <a:pt x="392516" y="764024"/>
                </a:lnTo>
                <a:lnTo>
                  <a:pt x="355990" y="752427"/>
                </a:lnTo>
                <a:lnTo>
                  <a:pt x="287782" y="728633"/>
                </a:lnTo>
                <a:lnTo>
                  <a:pt x="226225" y="704073"/>
                </a:lnTo>
                <a:lnTo>
                  <a:pt x="171553" y="678794"/>
                </a:lnTo>
                <a:lnTo>
                  <a:pt x="123997" y="652839"/>
                </a:lnTo>
                <a:lnTo>
                  <a:pt x="83789" y="626253"/>
                </a:lnTo>
                <a:lnTo>
                  <a:pt x="51160" y="599080"/>
                </a:lnTo>
                <a:lnTo>
                  <a:pt x="16937" y="557319"/>
                </a:lnTo>
                <a:lnTo>
                  <a:pt x="1073" y="514487"/>
                </a:lnTo>
                <a:lnTo>
                  <a:pt x="0" y="49999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46750" y="4591050"/>
            <a:ext cx="15538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全部</a:t>
            </a:r>
            <a:r>
              <a:rPr sz="20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簽名</a:t>
            </a:r>
            <a:r>
              <a:rPr sz="2000" spc="-1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蓋</a:t>
            </a:r>
            <a:r>
              <a:rPr sz="20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章</a:t>
            </a:r>
            <a:endParaRPr sz="2000">
              <a:latin typeface="Noto Sans CJK JP Regular"/>
              <a:cs typeface="Noto Sans CJK JP Regular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93169" y="6440940"/>
            <a:ext cx="11048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878787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96633" y="136601"/>
            <a:ext cx="26301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0" dirty="0">
                <a:solidFill>
                  <a:srgbClr val="006FC0"/>
                </a:solidFill>
                <a:latin typeface="Noto Sans CJK JP Regular"/>
                <a:cs typeface="Noto Sans CJK JP Regular"/>
              </a:rPr>
              <a:t>單筆申請：</a:t>
            </a:r>
            <a:r>
              <a:rPr sz="1800" spc="3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列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印</a:t>
            </a:r>
            <a:r>
              <a:rPr sz="1800" spc="2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 </a:t>
            </a:r>
            <a:r>
              <a:rPr sz="1800" spc="-5" dirty="0">
                <a:latin typeface="Noto Sans CJK JP Regular"/>
                <a:cs typeface="Noto Sans CJK JP Regular"/>
              </a:rPr>
              <a:t>資料明細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25400"/>
            <a:ext cx="638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自</a:t>
            </a:r>
            <a:r>
              <a:rPr sz="1600" spc="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由</a:t>
            </a:r>
            <a:r>
              <a:rPr sz="1600" spc="-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行</a:t>
            </a:r>
            <a:endParaRPr sz="16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7980" y="789940"/>
            <a:ext cx="9149080" cy="5488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2900" y="784859"/>
            <a:ext cx="9159240" cy="5499100"/>
          </a:xfrm>
          <a:custGeom>
            <a:avLst/>
            <a:gdLst/>
            <a:ahLst/>
            <a:cxnLst/>
            <a:rect l="l" t="t" r="r" b="b"/>
            <a:pathLst>
              <a:path w="9159240" h="5499100">
                <a:moveTo>
                  <a:pt x="0" y="5499100"/>
                </a:moveTo>
                <a:lnTo>
                  <a:pt x="9159240" y="5499100"/>
                </a:lnTo>
                <a:lnTo>
                  <a:pt x="9159240" y="0"/>
                </a:lnTo>
                <a:lnTo>
                  <a:pt x="0" y="0"/>
                </a:lnTo>
                <a:lnTo>
                  <a:pt x="0" y="54991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60621" y="3366998"/>
            <a:ext cx="4321175" cy="474489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469265" algn="l"/>
                <a:tab pos="469900" algn="l"/>
              </a:tabLst>
            </a:pPr>
            <a:r>
              <a:rPr lang="en-US" sz="2000" spc="10" dirty="0" smtClean="0">
                <a:solidFill>
                  <a:srgbClr val="C00000"/>
                </a:solidFill>
                <a:latin typeface="Noto Sans CJK JP Regular"/>
                <a:cs typeface="Noto Sans CJK JP Regular"/>
              </a:rPr>
              <a:t>    </a:t>
            </a:r>
            <a:r>
              <a:rPr sz="2000" spc="10" dirty="0" err="1" smtClean="0">
                <a:solidFill>
                  <a:srgbClr val="C00000"/>
                </a:solidFill>
                <a:latin typeface="Noto Sans CJK JP Regular"/>
                <a:cs typeface="Noto Sans CJK JP Regular"/>
              </a:rPr>
              <a:t>非負</a:t>
            </a:r>
            <a:r>
              <a:rPr sz="2000" dirty="0" err="1" smtClean="0">
                <a:solidFill>
                  <a:srgbClr val="C00000"/>
                </a:solidFill>
                <a:latin typeface="Noto Sans CJK JP Regular"/>
                <a:cs typeface="Noto Sans CJK JP Regular"/>
              </a:rPr>
              <a:t>責人</a:t>
            </a:r>
            <a:r>
              <a:rPr sz="2000" spc="-15" dirty="0" err="1" smtClean="0">
                <a:solidFill>
                  <a:srgbClr val="C00000"/>
                </a:solidFill>
                <a:latin typeface="Noto Sans CJK JP Regular"/>
                <a:cs typeface="Noto Sans CJK JP Regular"/>
              </a:rPr>
              <a:t>帳</a:t>
            </a:r>
            <a:r>
              <a:rPr sz="2000" dirty="0" err="1" smtClean="0">
                <a:solidFill>
                  <a:srgbClr val="C00000"/>
                </a:solidFill>
                <a:latin typeface="Noto Sans CJK JP Regular"/>
                <a:cs typeface="Noto Sans CJK JP Regular"/>
              </a:rPr>
              <a:t>戶</a:t>
            </a:r>
            <a:r>
              <a:rPr sz="2000" dirty="0" err="1">
                <a:solidFill>
                  <a:srgbClr val="C00000"/>
                </a:solidFill>
                <a:latin typeface="Noto Sans CJK JP Regular"/>
                <a:cs typeface="Noto Sans CJK JP Regular"/>
              </a:rPr>
              <a:t>，</a:t>
            </a:r>
            <a:r>
              <a:rPr sz="2000" spc="-15" dirty="0" err="1">
                <a:solidFill>
                  <a:srgbClr val="C00000"/>
                </a:solidFill>
                <a:latin typeface="Noto Sans CJK JP Regular"/>
                <a:cs typeface="Noto Sans CJK JP Regular"/>
              </a:rPr>
              <a:t>需</a:t>
            </a:r>
            <a:r>
              <a:rPr sz="2000" dirty="0" err="1">
                <a:solidFill>
                  <a:srgbClr val="C00000"/>
                </a:solidFill>
                <a:latin typeface="Noto Sans CJK JP Regular"/>
                <a:cs typeface="Noto Sans CJK JP Regular"/>
              </a:rPr>
              <a:t>另填</a:t>
            </a:r>
            <a:r>
              <a:rPr sz="2000" spc="-15" dirty="0" err="1">
                <a:solidFill>
                  <a:srgbClr val="C00000"/>
                </a:solidFill>
                <a:latin typeface="Noto Sans CJK JP Regular"/>
                <a:cs typeface="Noto Sans CJK JP Regular"/>
              </a:rPr>
              <a:t>「</a:t>
            </a:r>
            <a:r>
              <a:rPr sz="2000" dirty="0" err="1">
                <a:solidFill>
                  <a:srgbClr val="C00000"/>
                </a:solidFill>
                <a:latin typeface="Noto Sans CJK JP Regular"/>
                <a:cs typeface="Noto Sans CJK JP Regular"/>
              </a:rPr>
              <a:t>同意</a:t>
            </a:r>
            <a:r>
              <a:rPr sz="2000" spc="-15" dirty="0" err="1">
                <a:solidFill>
                  <a:srgbClr val="C00000"/>
                </a:solidFill>
                <a:latin typeface="Noto Sans CJK JP Regular"/>
                <a:cs typeface="Noto Sans CJK JP Regular"/>
              </a:rPr>
              <a:t>書</a:t>
            </a:r>
            <a:r>
              <a:rPr sz="2000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」</a:t>
            </a:r>
            <a:endParaRPr sz="2000" dirty="0">
              <a:latin typeface="Noto Sans CJK JP Regular"/>
              <a:cs typeface="Noto Sans CJK JP 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92078" y="6440940"/>
            <a:ext cx="2279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z="1200" spc="-5" dirty="0">
                <a:solidFill>
                  <a:srgbClr val="878787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25400"/>
            <a:ext cx="5978525" cy="549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自</a:t>
            </a:r>
            <a:r>
              <a:rPr sz="1600" spc="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由</a:t>
            </a:r>
            <a:r>
              <a:rPr sz="1600" spc="-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行</a:t>
            </a:r>
            <a:endParaRPr sz="1600">
              <a:latin typeface="Noto Sans CJK JP Regular"/>
              <a:cs typeface="Noto Sans CJK JP Regular"/>
            </a:endParaRPr>
          </a:p>
          <a:p>
            <a:pPr marL="1528445">
              <a:lnSpc>
                <a:spcPct val="100000"/>
              </a:lnSpc>
              <a:spcBef>
                <a:spcPts val="55"/>
              </a:spcBef>
              <a:tabLst>
                <a:tab pos="3860800" algn="l"/>
                <a:tab pos="4593590" algn="l"/>
              </a:tabLst>
            </a:pP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春遊系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統 </a:t>
            </a:r>
            <a:r>
              <a:rPr sz="1800" spc="18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 </a:t>
            </a:r>
            <a:r>
              <a:rPr sz="1800" spc="5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3</a:t>
            </a:r>
            <a:r>
              <a:rPr sz="1800" spc="4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.</a:t>
            </a: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業者專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區	</a:t>
            </a: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功能</a:t>
            </a:r>
            <a:r>
              <a:rPr sz="1800" spc="7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4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	</a:t>
            </a:r>
            <a:r>
              <a:rPr sz="1800" dirty="0">
                <a:latin typeface="Noto Sans CJK JP Regular"/>
                <a:cs typeface="Noto Sans CJK JP Regular"/>
              </a:rPr>
              <a:t>填入帳戶資料</a:t>
            </a:r>
            <a:endParaRPr sz="18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0519" y="789940"/>
            <a:ext cx="9144000" cy="5488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5439" y="784859"/>
            <a:ext cx="9154160" cy="5499100"/>
          </a:xfrm>
          <a:custGeom>
            <a:avLst/>
            <a:gdLst/>
            <a:ahLst/>
            <a:cxnLst/>
            <a:rect l="l" t="t" r="r" b="b"/>
            <a:pathLst>
              <a:path w="9154160" h="5499100">
                <a:moveTo>
                  <a:pt x="0" y="5499100"/>
                </a:moveTo>
                <a:lnTo>
                  <a:pt x="9154160" y="5499100"/>
                </a:lnTo>
                <a:lnTo>
                  <a:pt x="9154160" y="0"/>
                </a:lnTo>
                <a:lnTo>
                  <a:pt x="0" y="0"/>
                </a:lnTo>
                <a:lnTo>
                  <a:pt x="0" y="54991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53251" y="428625"/>
            <a:ext cx="4286250" cy="6144260"/>
          </a:xfrm>
          <a:custGeom>
            <a:avLst/>
            <a:gdLst/>
            <a:ahLst/>
            <a:cxnLst/>
            <a:rect l="l" t="t" r="r" b="b"/>
            <a:pathLst>
              <a:path w="4286250" h="6144259">
                <a:moveTo>
                  <a:pt x="2143125" y="0"/>
                </a:moveTo>
                <a:lnTo>
                  <a:pt x="2143125" y="1535938"/>
                </a:lnTo>
                <a:lnTo>
                  <a:pt x="0" y="1535938"/>
                </a:lnTo>
                <a:lnTo>
                  <a:pt x="0" y="4607687"/>
                </a:lnTo>
                <a:lnTo>
                  <a:pt x="2143125" y="4607687"/>
                </a:lnTo>
                <a:lnTo>
                  <a:pt x="2143125" y="6143650"/>
                </a:lnTo>
                <a:lnTo>
                  <a:pt x="4286250" y="3071876"/>
                </a:lnTo>
                <a:lnTo>
                  <a:pt x="214312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53251" y="428625"/>
            <a:ext cx="4286250" cy="6144260"/>
          </a:xfrm>
          <a:custGeom>
            <a:avLst/>
            <a:gdLst/>
            <a:ahLst/>
            <a:cxnLst/>
            <a:rect l="l" t="t" r="r" b="b"/>
            <a:pathLst>
              <a:path w="4286250" h="6144259">
                <a:moveTo>
                  <a:pt x="0" y="1535938"/>
                </a:moveTo>
                <a:lnTo>
                  <a:pt x="2143125" y="1535938"/>
                </a:lnTo>
                <a:lnTo>
                  <a:pt x="2143125" y="0"/>
                </a:lnTo>
                <a:lnTo>
                  <a:pt x="4286250" y="3071876"/>
                </a:lnTo>
                <a:lnTo>
                  <a:pt x="2143125" y="6143650"/>
                </a:lnTo>
                <a:lnTo>
                  <a:pt x="2143125" y="4607687"/>
                </a:lnTo>
                <a:lnTo>
                  <a:pt x="0" y="4607687"/>
                </a:lnTo>
                <a:lnTo>
                  <a:pt x="0" y="153593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42861" y="2738754"/>
            <a:ext cx="3186939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2400" spc="10" dirty="0" err="1" smtClean="0">
                <a:solidFill>
                  <a:srgbClr val="FFFFFF"/>
                </a:solidFill>
                <a:latin typeface="Noto Sans CJK JP Regular"/>
                <a:cs typeface="Noto Sans CJK JP Regular"/>
              </a:rPr>
              <a:t>請改至</a:t>
            </a:r>
            <a:endParaRPr lang="en-US" altLang="zh-TW" sz="2400" spc="-150" dirty="0" smtClean="0">
              <a:solidFill>
                <a:srgbClr val="FFFF00"/>
              </a:solidFill>
              <a:latin typeface="Noto Sans CJK JP Regular"/>
              <a:cs typeface="Noto Sans CJK JP Regular"/>
            </a:endParaRPr>
          </a:p>
          <a:p>
            <a:pPr marL="12065" marR="5080" algn="ctr">
              <a:lnSpc>
                <a:spcPct val="100000"/>
              </a:lnSpc>
            </a:pPr>
            <a:r>
              <a:rPr lang="zh-TW" altLang="en-US" sz="2400" spc="-150" dirty="0" smtClean="0">
                <a:solidFill>
                  <a:srgbClr val="FFFF00"/>
                </a:solidFill>
                <a:latin typeface="Noto Sans CJK JP Regular"/>
                <a:cs typeface="Noto Sans CJK JP Regular"/>
              </a:rPr>
              <a:t>「金門縣政府觀光</a:t>
            </a:r>
            <a:r>
              <a:rPr lang="zh-TW" altLang="en-US" sz="2400" spc="-150" dirty="0">
                <a:solidFill>
                  <a:srgbClr val="FFFF00"/>
                </a:solidFill>
                <a:latin typeface="Noto Sans CJK JP Regular"/>
                <a:cs typeface="Noto Sans CJK JP Regular"/>
              </a:rPr>
              <a:t>處</a:t>
            </a:r>
            <a:r>
              <a:rPr lang="zh-TW" altLang="zh-TW" sz="2400" spc="-150" dirty="0" smtClean="0">
                <a:solidFill>
                  <a:srgbClr val="FFFF00"/>
                </a:solidFill>
                <a:latin typeface="Noto Sans CJK JP Regular"/>
                <a:cs typeface="Noto Sans CJK JP Regular"/>
              </a:rPr>
              <a:t>」</a:t>
            </a:r>
            <a:endParaRPr lang="en-US" sz="2400" spc="-150" dirty="0" smtClean="0">
              <a:solidFill>
                <a:srgbClr val="FFFF00"/>
              </a:solidFill>
              <a:latin typeface="Noto Sans CJK JP Regular"/>
              <a:cs typeface="Noto Sans CJK JP Regular"/>
            </a:endParaRPr>
          </a:p>
          <a:p>
            <a:pPr marL="12065" marR="5080" algn="ctr">
              <a:lnSpc>
                <a:spcPct val="100000"/>
              </a:lnSpc>
            </a:pPr>
            <a:r>
              <a:rPr lang="zh-TW" altLang="en-US" sz="2400" dirty="0" smtClean="0">
                <a:solidFill>
                  <a:srgbClr val="FFFF00"/>
                </a:solidFill>
                <a:latin typeface="Noto Sans CJK JP Regular"/>
                <a:cs typeface="Noto Sans CJK JP Regular"/>
              </a:rPr>
              <a:t>公</a:t>
            </a:r>
            <a:r>
              <a:rPr lang="zh-TW" altLang="en-US" sz="2400" dirty="0">
                <a:solidFill>
                  <a:srgbClr val="FFFF00"/>
                </a:solidFill>
                <a:latin typeface="Noto Sans CJK JP Regular"/>
                <a:cs typeface="Noto Sans CJK JP Regular"/>
              </a:rPr>
              <a:t>告</a:t>
            </a:r>
            <a:endParaRPr lang="en-US" sz="2400" dirty="0">
              <a:solidFill>
                <a:srgbClr val="FFFF00"/>
              </a:solidFill>
              <a:latin typeface="Noto Sans CJK JP Regular"/>
              <a:cs typeface="Noto Sans CJK JP Regular"/>
            </a:endParaRPr>
          </a:p>
          <a:p>
            <a:pPr marL="12065" marR="5080" algn="ctr">
              <a:lnSpc>
                <a:spcPct val="100000"/>
              </a:lnSpc>
            </a:pPr>
            <a:r>
              <a:rPr sz="2400" spc="10" dirty="0" err="1" smtClean="0">
                <a:solidFill>
                  <a:srgbClr val="FFFFFF"/>
                </a:solidFill>
                <a:latin typeface="Noto Sans CJK JP Regular"/>
                <a:cs typeface="Noto Sans CJK JP Regular"/>
              </a:rPr>
              <a:t>下載文件</a:t>
            </a:r>
            <a:endParaRPr sz="2400" dirty="0">
              <a:latin typeface="Noto Sans CJK JP Regular"/>
              <a:cs typeface="Noto Sans CJK JP 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92078" y="6440940"/>
            <a:ext cx="2279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z="1200" spc="-5" dirty="0">
                <a:solidFill>
                  <a:srgbClr val="878787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25400"/>
            <a:ext cx="5539740" cy="549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自</a:t>
            </a:r>
            <a:r>
              <a:rPr sz="1600" spc="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由</a:t>
            </a:r>
            <a:r>
              <a:rPr sz="1600" spc="-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行</a:t>
            </a:r>
            <a:endParaRPr sz="1600">
              <a:latin typeface="Noto Sans CJK JP Regular"/>
              <a:cs typeface="Noto Sans CJK JP Regular"/>
            </a:endParaRPr>
          </a:p>
          <a:p>
            <a:pPr marL="1528445">
              <a:lnSpc>
                <a:spcPct val="100000"/>
              </a:lnSpc>
              <a:spcBef>
                <a:spcPts val="55"/>
              </a:spcBef>
              <a:tabLst>
                <a:tab pos="3860800" algn="l"/>
                <a:tab pos="4593590" algn="l"/>
              </a:tabLst>
            </a:pP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春遊系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統 </a:t>
            </a:r>
            <a:r>
              <a:rPr sz="1800" spc="18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 </a:t>
            </a:r>
            <a:r>
              <a:rPr sz="1800" spc="5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3</a:t>
            </a:r>
            <a:r>
              <a:rPr sz="1800" spc="4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.</a:t>
            </a: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業者專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區	</a:t>
            </a: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功能</a:t>
            </a:r>
            <a:r>
              <a:rPr sz="1800" spc="7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4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	</a:t>
            </a:r>
            <a:r>
              <a:rPr sz="1800" spc="35" dirty="0">
                <a:latin typeface="Noto Sans CJK JP Regular"/>
                <a:cs typeface="Noto Sans CJK JP Regular"/>
              </a:rPr>
              <a:t>文件下載</a:t>
            </a:r>
            <a:endParaRPr sz="18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5498" y="826795"/>
            <a:ext cx="7215251" cy="56026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0460" y="815339"/>
            <a:ext cx="9977120" cy="5613400"/>
          </a:xfrm>
          <a:custGeom>
            <a:avLst/>
            <a:gdLst/>
            <a:ahLst/>
            <a:cxnLst/>
            <a:rect l="l" t="t" r="r" b="b"/>
            <a:pathLst>
              <a:path w="9977120" h="5613400">
                <a:moveTo>
                  <a:pt x="0" y="5613400"/>
                </a:moveTo>
                <a:lnTo>
                  <a:pt x="9977120" y="5613400"/>
                </a:lnTo>
                <a:lnTo>
                  <a:pt x="9977120" y="0"/>
                </a:lnTo>
                <a:lnTo>
                  <a:pt x="0" y="0"/>
                </a:lnTo>
                <a:lnTo>
                  <a:pt x="0" y="5613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81250" y="1571625"/>
            <a:ext cx="1066800" cy="3962400"/>
          </a:xfrm>
          <a:custGeom>
            <a:avLst/>
            <a:gdLst/>
            <a:ahLst/>
            <a:cxnLst/>
            <a:rect l="l" t="t" r="r" b="b"/>
            <a:pathLst>
              <a:path w="1066800" h="3962400">
                <a:moveTo>
                  <a:pt x="0" y="1981200"/>
                </a:moveTo>
                <a:lnTo>
                  <a:pt x="351" y="1908565"/>
                </a:lnTo>
                <a:lnTo>
                  <a:pt x="1398" y="1836590"/>
                </a:lnTo>
                <a:lnTo>
                  <a:pt x="3129" y="1765318"/>
                </a:lnTo>
                <a:lnTo>
                  <a:pt x="5531" y="1694795"/>
                </a:lnTo>
                <a:lnTo>
                  <a:pt x="8592" y="1625064"/>
                </a:lnTo>
                <a:lnTo>
                  <a:pt x="12300" y="1556172"/>
                </a:lnTo>
                <a:lnTo>
                  <a:pt x="16643" y="1488162"/>
                </a:lnTo>
                <a:lnTo>
                  <a:pt x="21610" y="1421080"/>
                </a:lnTo>
                <a:lnTo>
                  <a:pt x="27188" y="1354970"/>
                </a:lnTo>
                <a:lnTo>
                  <a:pt x="33364" y="1289876"/>
                </a:lnTo>
                <a:lnTo>
                  <a:pt x="40128" y="1225845"/>
                </a:lnTo>
                <a:lnTo>
                  <a:pt x="47467" y="1162919"/>
                </a:lnTo>
                <a:lnTo>
                  <a:pt x="55369" y="1101145"/>
                </a:lnTo>
                <a:lnTo>
                  <a:pt x="63821" y="1040567"/>
                </a:lnTo>
                <a:lnTo>
                  <a:pt x="72813" y="981230"/>
                </a:lnTo>
                <a:lnTo>
                  <a:pt x="82331" y="923178"/>
                </a:lnTo>
                <a:lnTo>
                  <a:pt x="92364" y="866456"/>
                </a:lnTo>
                <a:lnTo>
                  <a:pt x="102900" y="811109"/>
                </a:lnTo>
                <a:lnTo>
                  <a:pt x="113926" y="757182"/>
                </a:lnTo>
                <a:lnTo>
                  <a:pt x="125432" y="704719"/>
                </a:lnTo>
                <a:lnTo>
                  <a:pt x="137403" y="653765"/>
                </a:lnTo>
                <a:lnTo>
                  <a:pt x="149830" y="604366"/>
                </a:lnTo>
                <a:lnTo>
                  <a:pt x="162698" y="556565"/>
                </a:lnTo>
                <a:lnTo>
                  <a:pt x="175998" y="510407"/>
                </a:lnTo>
                <a:lnTo>
                  <a:pt x="189716" y="465938"/>
                </a:lnTo>
                <a:lnTo>
                  <a:pt x="203840" y="423202"/>
                </a:lnTo>
                <a:lnTo>
                  <a:pt x="218358" y="382243"/>
                </a:lnTo>
                <a:lnTo>
                  <a:pt x="233259" y="343107"/>
                </a:lnTo>
                <a:lnTo>
                  <a:pt x="248530" y="305838"/>
                </a:lnTo>
                <a:lnTo>
                  <a:pt x="264160" y="270481"/>
                </a:lnTo>
                <a:lnTo>
                  <a:pt x="296445" y="205683"/>
                </a:lnTo>
                <a:lnTo>
                  <a:pt x="330018" y="149069"/>
                </a:lnTo>
                <a:lnTo>
                  <a:pt x="364784" y="100998"/>
                </a:lnTo>
                <a:lnTo>
                  <a:pt x="400646" y="61828"/>
                </a:lnTo>
                <a:lnTo>
                  <a:pt x="437507" y="31918"/>
                </a:lnTo>
                <a:lnTo>
                  <a:pt x="475271" y="11624"/>
                </a:lnTo>
                <a:lnTo>
                  <a:pt x="513842" y="1306"/>
                </a:lnTo>
                <a:lnTo>
                  <a:pt x="533400" y="0"/>
                </a:lnTo>
                <a:lnTo>
                  <a:pt x="552949" y="1306"/>
                </a:lnTo>
                <a:lnTo>
                  <a:pt x="572322" y="5196"/>
                </a:lnTo>
                <a:lnTo>
                  <a:pt x="610489" y="20547"/>
                </a:lnTo>
                <a:lnTo>
                  <a:pt x="647804" y="45693"/>
                </a:lnTo>
                <a:lnTo>
                  <a:pt x="684169" y="80278"/>
                </a:lnTo>
                <a:lnTo>
                  <a:pt x="719490" y="123943"/>
                </a:lnTo>
                <a:lnTo>
                  <a:pt x="753668" y="176330"/>
                </a:lnTo>
                <a:lnTo>
                  <a:pt x="786608" y="237081"/>
                </a:lnTo>
                <a:lnTo>
                  <a:pt x="818213" y="305838"/>
                </a:lnTo>
                <a:lnTo>
                  <a:pt x="833484" y="343107"/>
                </a:lnTo>
                <a:lnTo>
                  <a:pt x="848386" y="382243"/>
                </a:lnTo>
                <a:lnTo>
                  <a:pt x="862906" y="423202"/>
                </a:lnTo>
                <a:lnTo>
                  <a:pt x="877031" y="465938"/>
                </a:lnTo>
                <a:lnTo>
                  <a:pt x="890751" y="510407"/>
                </a:lnTo>
                <a:lnTo>
                  <a:pt x="904052" y="556565"/>
                </a:lnTo>
                <a:lnTo>
                  <a:pt x="916923" y="604366"/>
                </a:lnTo>
                <a:lnTo>
                  <a:pt x="929351" y="653765"/>
                </a:lnTo>
                <a:lnTo>
                  <a:pt x="941326" y="704719"/>
                </a:lnTo>
                <a:lnTo>
                  <a:pt x="952833" y="757182"/>
                </a:lnTo>
                <a:lnTo>
                  <a:pt x="963862" y="811109"/>
                </a:lnTo>
                <a:lnTo>
                  <a:pt x="974401" y="866456"/>
                </a:lnTo>
                <a:lnTo>
                  <a:pt x="984437" y="923178"/>
                </a:lnTo>
                <a:lnTo>
                  <a:pt x="993958" y="981230"/>
                </a:lnTo>
                <a:lnTo>
                  <a:pt x="1002952" y="1040567"/>
                </a:lnTo>
                <a:lnTo>
                  <a:pt x="1011408" y="1101145"/>
                </a:lnTo>
                <a:lnTo>
                  <a:pt x="1019312" y="1162919"/>
                </a:lnTo>
                <a:lnTo>
                  <a:pt x="1026654" y="1225845"/>
                </a:lnTo>
                <a:lnTo>
                  <a:pt x="1033420" y="1289876"/>
                </a:lnTo>
                <a:lnTo>
                  <a:pt x="1039599" y="1354970"/>
                </a:lnTo>
                <a:lnTo>
                  <a:pt x="1045179" y="1421080"/>
                </a:lnTo>
                <a:lnTo>
                  <a:pt x="1050148" y="1488162"/>
                </a:lnTo>
                <a:lnTo>
                  <a:pt x="1054493" y="1556172"/>
                </a:lnTo>
                <a:lnTo>
                  <a:pt x="1058203" y="1625064"/>
                </a:lnTo>
                <a:lnTo>
                  <a:pt x="1061266" y="1694795"/>
                </a:lnTo>
                <a:lnTo>
                  <a:pt x="1063669" y="1765318"/>
                </a:lnTo>
                <a:lnTo>
                  <a:pt x="1065400" y="1836590"/>
                </a:lnTo>
                <a:lnTo>
                  <a:pt x="1066448" y="1908565"/>
                </a:lnTo>
                <a:lnTo>
                  <a:pt x="1066800" y="1981200"/>
                </a:lnTo>
                <a:lnTo>
                  <a:pt x="1066448" y="2053834"/>
                </a:lnTo>
                <a:lnTo>
                  <a:pt x="1065400" y="2125809"/>
                </a:lnTo>
                <a:lnTo>
                  <a:pt x="1063669" y="2197081"/>
                </a:lnTo>
                <a:lnTo>
                  <a:pt x="1061266" y="2267604"/>
                </a:lnTo>
                <a:lnTo>
                  <a:pt x="1058203" y="2337335"/>
                </a:lnTo>
                <a:lnTo>
                  <a:pt x="1054493" y="2406227"/>
                </a:lnTo>
                <a:lnTo>
                  <a:pt x="1050148" y="2474237"/>
                </a:lnTo>
                <a:lnTo>
                  <a:pt x="1045179" y="2541319"/>
                </a:lnTo>
                <a:lnTo>
                  <a:pt x="1039599" y="2607429"/>
                </a:lnTo>
                <a:lnTo>
                  <a:pt x="1033420" y="2672523"/>
                </a:lnTo>
                <a:lnTo>
                  <a:pt x="1026654" y="2736554"/>
                </a:lnTo>
                <a:lnTo>
                  <a:pt x="1019312" y="2799480"/>
                </a:lnTo>
                <a:lnTo>
                  <a:pt x="1011408" y="2861254"/>
                </a:lnTo>
                <a:lnTo>
                  <a:pt x="1002952" y="2921832"/>
                </a:lnTo>
                <a:lnTo>
                  <a:pt x="993958" y="2981169"/>
                </a:lnTo>
                <a:lnTo>
                  <a:pt x="984437" y="3039221"/>
                </a:lnTo>
                <a:lnTo>
                  <a:pt x="974401" y="3095943"/>
                </a:lnTo>
                <a:lnTo>
                  <a:pt x="963862" y="3151290"/>
                </a:lnTo>
                <a:lnTo>
                  <a:pt x="952833" y="3205217"/>
                </a:lnTo>
                <a:lnTo>
                  <a:pt x="941326" y="3257680"/>
                </a:lnTo>
                <a:lnTo>
                  <a:pt x="929351" y="3308634"/>
                </a:lnTo>
                <a:lnTo>
                  <a:pt x="916923" y="3358033"/>
                </a:lnTo>
                <a:lnTo>
                  <a:pt x="904052" y="3405834"/>
                </a:lnTo>
                <a:lnTo>
                  <a:pt x="890751" y="3451992"/>
                </a:lnTo>
                <a:lnTo>
                  <a:pt x="877031" y="3496461"/>
                </a:lnTo>
                <a:lnTo>
                  <a:pt x="862906" y="3539197"/>
                </a:lnTo>
                <a:lnTo>
                  <a:pt x="848386" y="3580156"/>
                </a:lnTo>
                <a:lnTo>
                  <a:pt x="833484" y="3619292"/>
                </a:lnTo>
                <a:lnTo>
                  <a:pt x="818213" y="3656561"/>
                </a:lnTo>
                <a:lnTo>
                  <a:pt x="802583" y="3691918"/>
                </a:lnTo>
                <a:lnTo>
                  <a:pt x="770299" y="3756716"/>
                </a:lnTo>
                <a:lnTo>
                  <a:pt x="736727" y="3813330"/>
                </a:lnTo>
                <a:lnTo>
                  <a:pt x="701966" y="3861401"/>
                </a:lnTo>
                <a:lnTo>
                  <a:pt x="666111" y="3900571"/>
                </a:lnTo>
                <a:lnTo>
                  <a:pt x="629259" y="3930481"/>
                </a:lnTo>
                <a:lnTo>
                  <a:pt x="591506" y="3950775"/>
                </a:lnTo>
                <a:lnTo>
                  <a:pt x="552949" y="3961093"/>
                </a:lnTo>
                <a:lnTo>
                  <a:pt x="533400" y="3962400"/>
                </a:lnTo>
                <a:lnTo>
                  <a:pt x="513842" y="3961093"/>
                </a:lnTo>
                <a:lnTo>
                  <a:pt x="494461" y="3957203"/>
                </a:lnTo>
                <a:lnTo>
                  <a:pt x="456282" y="3941852"/>
                </a:lnTo>
                <a:lnTo>
                  <a:pt x="418957" y="3916706"/>
                </a:lnTo>
                <a:lnTo>
                  <a:pt x="382584" y="3882121"/>
                </a:lnTo>
                <a:lnTo>
                  <a:pt x="347258" y="3838456"/>
                </a:lnTo>
                <a:lnTo>
                  <a:pt x="313077" y="3786069"/>
                </a:lnTo>
                <a:lnTo>
                  <a:pt x="280135" y="3725318"/>
                </a:lnTo>
                <a:lnTo>
                  <a:pt x="248530" y="3656561"/>
                </a:lnTo>
                <a:lnTo>
                  <a:pt x="233259" y="3619292"/>
                </a:lnTo>
                <a:lnTo>
                  <a:pt x="218358" y="3580156"/>
                </a:lnTo>
                <a:lnTo>
                  <a:pt x="203840" y="3539197"/>
                </a:lnTo>
                <a:lnTo>
                  <a:pt x="189716" y="3496461"/>
                </a:lnTo>
                <a:lnTo>
                  <a:pt x="175998" y="3451992"/>
                </a:lnTo>
                <a:lnTo>
                  <a:pt x="162698" y="3405834"/>
                </a:lnTo>
                <a:lnTo>
                  <a:pt x="149830" y="3358033"/>
                </a:lnTo>
                <a:lnTo>
                  <a:pt x="137403" y="3308634"/>
                </a:lnTo>
                <a:lnTo>
                  <a:pt x="125432" y="3257680"/>
                </a:lnTo>
                <a:lnTo>
                  <a:pt x="113926" y="3205217"/>
                </a:lnTo>
                <a:lnTo>
                  <a:pt x="102900" y="3151290"/>
                </a:lnTo>
                <a:lnTo>
                  <a:pt x="92364" y="3095943"/>
                </a:lnTo>
                <a:lnTo>
                  <a:pt x="82331" y="3039221"/>
                </a:lnTo>
                <a:lnTo>
                  <a:pt x="72813" y="2981169"/>
                </a:lnTo>
                <a:lnTo>
                  <a:pt x="63821" y="2921832"/>
                </a:lnTo>
                <a:lnTo>
                  <a:pt x="55369" y="2861254"/>
                </a:lnTo>
                <a:lnTo>
                  <a:pt x="47467" y="2799480"/>
                </a:lnTo>
                <a:lnTo>
                  <a:pt x="40128" y="2736554"/>
                </a:lnTo>
                <a:lnTo>
                  <a:pt x="33364" y="2672523"/>
                </a:lnTo>
                <a:lnTo>
                  <a:pt x="27188" y="2607429"/>
                </a:lnTo>
                <a:lnTo>
                  <a:pt x="21610" y="2541319"/>
                </a:lnTo>
                <a:lnTo>
                  <a:pt x="16643" y="2474237"/>
                </a:lnTo>
                <a:lnTo>
                  <a:pt x="12300" y="2406227"/>
                </a:lnTo>
                <a:lnTo>
                  <a:pt x="8592" y="2337335"/>
                </a:lnTo>
                <a:lnTo>
                  <a:pt x="5531" y="2267604"/>
                </a:lnTo>
                <a:lnTo>
                  <a:pt x="3129" y="2197081"/>
                </a:lnTo>
                <a:lnTo>
                  <a:pt x="1398" y="2125809"/>
                </a:lnTo>
                <a:lnTo>
                  <a:pt x="351" y="2053834"/>
                </a:lnTo>
                <a:lnTo>
                  <a:pt x="0" y="198120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39126" y="6000762"/>
            <a:ext cx="762000" cy="609600"/>
          </a:xfrm>
          <a:custGeom>
            <a:avLst/>
            <a:gdLst/>
            <a:ahLst/>
            <a:cxnLst/>
            <a:rect l="l" t="t" r="r" b="b"/>
            <a:pathLst>
              <a:path w="762000" h="609600">
                <a:moveTo>
                  <a:pt x="0" y="304800"/>
                </a:moveTo>
                <a:lnTo>
                  <a:pt x="3477" y="263442"/>
                </a:lnTo>
                <a:lnTo>
                  <a:pt x="13608" y="223775"/>
                </a:lnTo>
                <a:lnTo>
                  <a:pt x="29938" y="186162"/>
                </a:lnTo>
                <a:lnTo>
                  <a:pt x="52013" y="150966"/>
                </a:lnTo>
                <a:lnTo>
                  <a:pt x="79380" y="118550"/>
                </a:lnTo>
                <a:lnTo>
                  <a:pt x="111585" y="89277"/>
                </a:lnTo>
                <a:lnTo>
                  <a:pt x="148174" y="63512"/>
                </a:lnTo>
                <a:lnTo>
                  <a:pt x="188693" y="41616"/>
                </a:lnTo>
                <a:lnTo>
                  <a:pt x="232689" y="23954"/>
                </a:lnTo>
                <a:lnTo>
                  <a:pt x="279708" y="10888"/>
                </a:lnTo>
                <a:lnTo>
                  <a:pt x="329296" y="2782"/>
                </a:lnTo>
                <a:lnTo>
                  <a:pt x="381000" y="0"/>
                </a:lnTo>
                <a:lnTo>
                  <a:pt x="432676" y="2782"/>
                </a:lnTo>
                <a:lnTo>
                  <a:pt x="482247" y="10888"/>
                </a:lnTo>
                <a:lnTo>
                  <a:pt x="529256" y="23954"/>
                </a:lnTo>
                <a:lnTo>
                  <a:pt x="573249" y="41616"/>
                </a:lnTo>
                <a:lnTo>
                  <a:pt x="613771" y="63512"/>
                </a:lnTo>
                <a:lnTo>
                  <a:pt x="650367" y="89277"/>
                </a:lnTo>
                <a:lnTo>
                  <a:pt x="682580" y="118550"/>
                </a:lnTo>
                <a:lnTo>
                  <a:pt x="709958" y="150966"/>
                </a:lnTo>
                <a:lnTo>
                  <a:pt x="732043" y="186162"/>
                </a:lnTo>
                <a:lnTo>
                  <a:pt x="748382" y="223775"/>
                </a:lnTo>
                <a:lnTo>
                  <a:pt x="758519" y="263442"/>
                </a:lnTo>
                <a:lnTo>
                  <a:pt x="762000" y="304800"/>
                </a:lnTo>
                <a:lnTo>
                  <a:pt x="758519" y="346159"/>
                </a:lnTo>
                <a:lnTo>
                  <a:pt x="748382" y="385828"/>
                </a:lnTo>
                <a:lnTo>
                  <a:pt x="732043" y="423442"/>
                </a:lnTo>
                <a:lnTo>
                  <a:pt x="709958" y="458639"/>
                </a:lnTo>
                <a:lnTo>
                  <a:pt x="682580" y="491055"/>
                </a:lnTo>
                <a:lnTo>
                  <a:pt x="650367" y="520326"/>
                </a:lnTo>
                <a:lnTo>
                  <a:pt x="613771" y="546091"/>
                </a:lnTo>
                <a:lnTo>
                  <a:pt x="573249" y="567986"/>
                </a:lnTo>
                <a:lnTo>
                  <a:pt x="529256" y="585647"/>
                </a:lnTo>
                <a:lnTo>
                  <a:pt x="482247" y="598712"/>
                </a:lnTo>
                <a:lnTo>
                  <a:pt x="432676" y="606817"/>
                </a:lnTo>
                <a:lnTo>
                  <a:pt x="381000" y="609600"/>
                </a:lnTo>
                <a:lnTo>
                  <a:pt x="329296" y="606817"/>
                </a:lnTo>
                <a:lnTo>
                  <a:pt x="279708" y="598712"/>
                </a:lnTo>
                <a:lnTo>
                  <a:pt x="232689" y="585647"/>
                </a:lnTo>
                <a:lnTo>
                  <a:pt x="188693" y="567986"/>
                </a:lnTo>
                <a:lnTo>
                  <a:pt x="148174" y="546091"/>
                </a:lnTo>
                <a:lnTo>
                  <a:pt x="111585" y="520326"/>
                </a:lnTo>
                <a:lnTo>
                  <a:pt x="79380" y="491055"/>
                </a:lnTo>
                <a:lnTo>
                  <a:pt x="52013" y="458639"/>
                </a:lnTo>
                <a:lnTo>
                  <a:pt x="29938" y="423442"/>
                </a:lnTo>
                <a:lnTo>
                  <a:pt x="13608" y="385828"/>
                </a:lnTo>
                <a:lnTo>
                  <a:pt x="3477" y="346159"/>
                </a:lnTo>
                <a:lnTo>
                  <a:pt x="0" y="30480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32878" y="5457545"/>
            <a:ext cx="1135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2</a:t>
            </a:r>
            <a:r>
              <a:rPr sz="1800" spc="1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.</a:t>
            </a:r>
            <a:r>
              <a:rPr sz="18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點選確認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739" y="0"/>
            <a:ext cx="4700905" cy="14903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600" spc="1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自</a:t>
            </a:r>
            <a:r>
              <a:rPr sz="1600" spc="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由</a:t>
            </a:r>
            <a:r>
              <a:rPr sz="1600" spc="-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行</a:t>
            </a:r>
            <a:endParaRPr sz="1600">
              <a:latin typeface="Noto Sans CJK JP Regular"/>
              <a:cs typeface="Noto Sans CJK JP Regular"/>
            </a:endParaRPr>
          </a:p>
          <a:p>
            <a:pPr marL="1615440">
              <a:lnSpc>
                <a:spcPct val="100000"/>
              </a:lnSpc>
              <a:spcBef>
                <a:spcPts val="405"/>
              </a:spcBef>
            </a:pP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春遊系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統</a:t>
            </a:r>
            <a:r>
              <a:rPr sz="1800" spc="14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 </a:t>
            </a:r>
            <a:r>
              <a:rPr sz="1800" spc="4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1.</a:t>
            </a: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業者專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區</a:t>
            </a:r>
            <a:r>
              <a:rPr sz="1800" spc="15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 </a:t>
            </a:r>
            <a:r>
              <a:rPr sz="1800" spc="2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(</a:t>
            </a:r>
            <a:r>
              <a:rPr sz="1800" spc="6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 </a:t>
            </a: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報名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)1</a:t>
            </a:r>
            <a:endParaRPr sz="18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2222500">
              <a:lnSpc>
                <a:spcPct val="100000"/>
              </a:lnSpc>
              <a:spcBef>
                <a:spcPts val="1775"/>
              </a:spcBef>
            </a:pPr>
            <a:r>
              <a:rPr sz="1800" spc="1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1.</a:t>
            </a:r>
            <a:r>
              <a:rPr sz="18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逐項勾選同意</a:t>
            </a:r>
            <a:endParaRPr sz="18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5498" y="785774"/>
            <a:ext cx="7000875" cy="5643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1560" y="777240"/>
            <a:ext cx="10043160" cy="5651500"/>
          </a:xfrm>
          <a:custGeom>
            <a:avLst/>
            <a:gdLst/>
            <a:ahLst/>
            <a:cxnLst/>
            <a:rect l="l" t="t" r="r" b="b"/>
            <a:pathLst>
              <a:path w="10043160" h="5651500">
                <a:moveTo>
                  <a:pt x="0" y="5651500"/>
                </a:moveTo>
                <a:lnTo>
                  <a:pt x="10043160" y="5651500"/>
                </a:lnTo>
                <a:lnTo>
                  <a:pt x="10043160" y="0"/>
                </a:lnTo>
                <a:lnTo>
                  <a:pt x="0" y="0"/>
                </a:lnTo>
                <a:lnTo>
                  <a:pt x="0" y="5651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53250" y="1428750"/>
            <a:ext cx="2857500" cy="990600"/>
          </a:xfrm>
          <a:custGeom>
            <a:avLst/>
            <a:gdLst/>
            <a:ahLst/>
            <a:cxnLst/>
            <a:rect l="l" t="t" r="r" b="b"/>
            <a:pathLst>
              <a:path w="2857500" h="990600">
                <a:moveTo>
                  <a:pt x="0" y="495300"/>
                </a:moveTo>
                <a:lnTo>
                  <a:pt x="6540" y="447597"/>
                </a:lnTo>
                <a:lnTo>
                  <a:pt x="25763" y="401178"/>
                </a:lnTo>
                <a:lnTo>
                  <a:pt x="57069" y="356249"/>
                </a:lnTo>
                <a:lnTo>
                  <a:pt x="99859" y="313019"/>
                </a:lnTo>
                <a:lnTo>
                  <a:pt x="153536" y="271695"/>
                </a:lnTo>
                <a:lnTo>
                  <a:pt x="217498" y="232484"/>
                </a:lnTo>
                <a:lnTo>
                  <a:pt x="253150" y="213736"/>
                </a:lnTo>
                <a:lnTo>
                  <a:pt x="291149" y="195594"/>
                </a:lnTo>
                <a:lnTo>
                  <a:pt x="331420" y="178085"/>
                </a:lnTo>
                <a:lnTo>
                  <a:pt x="373889" y="161233"/>
                </a:lnTo>
                <a:lnTo>
                  <a:pt x="418480" y="145065"/>
                </a:lnTo>
                <a:lnTo>
                  <a:pt x="465119" y="129607"/>
                </a:lnTo>
                <a:lnTo>
                  <a:pt x="513731" y="114885"/>
                </a:lnTo>
                <a:lnTo>
                  <a:pt x="564241" y="100925"/>
                </a:lnTo>
                <a:lnTo>
                  <a:pt x="616574" y="87753"/>
                </a:lnTo>
                <a:lnTo>
                  <a:pt x="670655" y="75394"/>
                </a:lnTo>
                <a:lnTo>
                  <a:pt x="726410" y="63875"/>
                </a:lnTo>
                <a:lnTo>
                  <a:pt x="783763" y="53222"/>
                </a:lnTo>
                <a:lnTo>
                  <a:pt x="842640" y="43460"/>
                </a:lnTo>
                <a:lnTo>
                  <a:pt x="902966" y="34615"/>
                </a:lnTo>
                <a:lnTo>
                  <a:pt x="964666" y="26714"/>
                </a:lnTo>
                <a:lnTo>
                  <a:pt x="1027665" y="19782"/>
                </a:lnTo>
                <a:lnTo>
                  <a:pt x="1091888" y="13845"/>
                </a:lnTo>
                <a:lnTo>
                  <a:pt x="1157261" y="8930"/>
                </a:lnTo>
                <a:lnTo>
                  <a:pt x="1223708" y="5062"/>
                </a:lnTo>
                <a:lnTo>
                  <a:pt x="1291155" y="2267"/>
                </a:lnTo>
                <a:lnTo>
                  <a:pt x="1359527" y="571"/>
                </a:lnTo>
                <a:lnTo>
                  <a:pt x="1428750" y="0"/>
                </a:lnTo>
                <a:lnTo>
                  <a:pt x="1497972" y="571"/>
                </a:lnTo>
                <a:lnTo>
                  <a:pt x="1566344" y="2267"/>
                </a:lnTo>
                <a:lnTo>
                  <a:pt x="1633791" y="5062"/>
                </a:lnTo>
                <a:lnTo>
                  <a:pt x="1700238" y="8930"/>
                </a:lnTo>
                <a:lnTo>
                  <a:pt x="1765611" y="13845"/>
                </a:lnTo>
                <a:lnTo>
                  <a:pt x="1829834" y="19782"/>
                </a:lnTo>
                <a:lnTo>
                  <a:pt x="1892833" y="26714"/>
                </a:lnTo>
                <a:lnTo>
                  <a:pt x="1954533" y="34615"/>
                </a:lnTo>
                <a:lnTo>
                  <a:pt x="2014859" y="43460"/>
                </a:lnTo>
                <a:lnTo>
                  <a:pt x="2073736" y="53222"/>
                </a:lnTo>
                <a:lnTo>
                  <a:pt x="2131089" y="63875"/>
                </a:lnTo>
                <a:lnTo>
                  <a:pt x="2186844" y="75394"/>
                </a:lnTo>
                <a:lnTo>
                  <a:pt x="2240925" y="87753"/>
                </a:lnTo>
                <a:lnTo>
                  <a:pt x="2293258" y="100925"/>
                </a:lnTo>
                <a:lnTo>
                  <a:pt x="2343768" y="114885"/>
                </a:lnTo>
                <a:lnTo>
                  <a:pt x="2392380" y="129607"/>
                </a:lnTo>
                <a:lnTo>
                  <a:pt x="2439019" y="145065"/>
                </a:lnTo>
                <a:lnTo>
                  <a:pt x="2483610" y="161233"/>
                </a:lnTo>
                <a:lnTo>
                  <a:pt x="2526079" y="178085"/>
                </a:lnTo>
                <a:lnTo>
                  <a:pt x="2566350" y="195594"/>
                </a:lnTo>
                <a:lnTo>
                  <a:pt x="2604349" y="213736"/>
                </a:lnTo>
                <a:lnTo>
                  <a:pt x="2640001" y="232484"/>
                </a:lnTo>
                <a:lnTo>
                  <a:pt x="2673230" y="251813"/>
                </a:lnTo>
                <a:lnTo>
                  <a:pt x="2732125" y="292106"/>
                </a:lnTo>
                <a:lnTo>
                  <a:pt x="2780433" y="334409"/>
                </a:lnTo>
                <a:lnTo>
                  <a:pt x="2817556" y="378514"/>
                </a:lnTo>
                <a:lnTo>
                  <a:pt x="2842895" y="424214"/>
                </a:lnTo>
                <a:lnTo>
                  <a:pt x="2855852" y="471301"/>
                </a:lnTo>
                <a:lnTo>
                  <a:pt x="2857500" y="495300"/>
                </a:lnTo>
                <a:lnTo>
                  <a:pt x="2855852" y="519298"/>
                </a:lnTo>
                <a:lnTo>
                  <a:pt x="2850959" y="543002"/>
                </a:lnTo>
                <a:lnTo>
                  <a:pt x="2831736" y="589421"/>
                </a:lnTo>
                <a:lnTo>
                  <a:pt x="2800430" y="634350"/>
                </a:lnTo>
                <a:lnTo>
                  <a:pt x="2757640" y="677580"/>
                </a:lnTo>
                <a:lnTo>
                  <a:pt x="2703963" y="718904"/>
                </a:lnTo>
                <a:lnTo>
                  <a:pt x="2640001" y="758115"/>
                </a:lnTo>
                <a:lnTo>
                  <a:pt x="2604349" y="776863"/>
                </a:lnTo>
                <a:lnTo>
                  <a:pt x="2566350" y="795005"/>
                </a:lnTo>
                <a:lnTo>
                  <a:pt x="2526079" y="812514"/>
                </a:lnTo>
                <a:lnTo>
                  <a:pt x="2483610" y="829366"/>
                </a:lnTo>
                <a:lnTo>
                  <a:pt x="2439019" y="845534"/>
                </a:lnTo>
                <a:lnTo>
                  <a:pt x="2392380" y="860992"/>
                </a:lnTo>
                <a:lnTo>
                  <a:pt x="2343768" y="875714"/>
                </a:lnTo>
                <a:lnTo>
                  <a:pt x="2293258" y="889674"/>
                </a:lnTo>
                <a:lnTo>
                  <a:pt x="2240925" y="902846"/>
                </a:lnTo>
                <a:lnTo>
                  <a:pt x="2186844" y="915205"/>
                </a:lnTo>
                <a:lnTo>
                  <a:pt x="2131089" y="926724"/>
                </a:lnTo>
                <a:lnTo>
                  <a:pt x="2073736" y="937377"/>
                </a:lnTo>
                <a:lnTo>
                  <a:pt x="2014859" y="947139"/>
                </a:lnTo>
                <a:lnTo>
                  <a:pt x="1954533" y="955984"/>
                </a:lnTo>
                <a:lnTo>
                  <a:pt x="1892833" y="963885"/>
                </a:lnTo>
                <a:lnTo>
                  <a:pt x="1829834" y="970817"/>
                </a:lnTo>
                <a:lnTo>
                  <a:pt x="1765611" y="976754"/>
                </a:lnTo>
                <a:lnTo>
                  <a:pt x="1700238" y="981669"/>
                </a:lnTo>
                <a:lnTo>
                  <a:pt x="1633791" y="985537"/>
                </a:lnTo>
                <a:lnTo>
                  <a:pt x="1566344" y="988332"/>
                </a:lnTo>
                <a:lnTo>
                  <a:pt x="1497972" y="990028"/>
                </a:lnTo>
                <a:lnTo>
                  <a:pt x="1428750" y="990600"/>
                </a:lnTo>
                <a:lnTo>
                  <a:pt x="1359527" y="990028"/>
                </a:lnTo>
                <a:lnTo>
                  <a:pt x="1291155" y="988332"/>
                </a:lnTo>
                <a:lnTo>
                  <a:pt x="1223708" y="985537"/>
                </a:lnTo>
                <a:lnTo>
                  <a:pt x="1157261" y="981669"/>
                </a:lnTo>
                <a:lnTo>
                  <a:pt x="1091888" y="976754"/>
                </a:lnTo>
                <a:lnTo>
                  <a:pt x="1027665" y="970817"/>
                </a:lnTo>
                <a:lnTo>
                  <a:pt x="964666" y="963885"/>
                </a:lnTo>
                <a:lnTo>
                  <a:pt x="902966" y="955984"/>
                </a:lnTo>
                <a:lnTo>
                  <a:pt x="842640" y="947139"/>
                </a:lnTo>
                <a:lnTo>
                  <a:pt x="783763" y="937377"/>
                </a:lnTo>
                <a:lnTo>
                  <a:pt x="726410" y="926724"/>
                </a:lnTo>
                <a:lnTo>
                  <a:pt x="670655" y="915205"/>
                </a:lnTo>
                <a:lnTo>
                  <a:pt x="616574" y="902846"/>
                </a:lnTo>
                <a:lnTo>
                  <a:pt x="564241" y="889674"/>
                </a:lnTo>
                <a:lnTo>
                  <a:pt x="513731" y="875714"/>
                </a:lnTo>
                <a:lnTo>
                  <a:pt x="465119" y="860992"/>
                </a:lnTo>
                <a:lnTo>
                  <a:pt x="418480" y="845534"/>
                </a:lnTo>
                <a:lnTo>
                  <a:pt x="373889" y="829366"/>
                </a:lnTo>
                <a:lnTo>
                  <a:pt x="331420" y="812514"/>
                </a:lnTo>
                <a:lnTo>
                  <a:pt x="291149" y="795005"/>
                </a:lnTo>
                <a:lnTo>
                  <a:pt x="253150" y="776863"/>
                </a:lnTo>
                <a:lnTo>
                  <a:pt x="217498" y="758115"/>
                </a:lnTo>
                <a:lnTo>
                  <a:pt x="184269" y="738786"/>
                </a:lnTo>
                <a:lnTo>
                  <a:pt x="125374" y="698493"/>
                </a:lnTo>
                <a:lnTo>
                  <a:pt x="77066" y="656190"/>
                </a:lnTo>
                <a:lnTo>
                  <a:pt x="39943" y="612085"/>
                </a:lnTo>
                <a:lnTo>
                  <a:pt x="14604" y="566385"/>
                </a:lnTo>
                <a:lnTo>
                  <a:pt x="1647" y="519298"/>
                </a:lnTo>
                <a:lnTo>
                  <a:pt x="0" y="49530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47507" y="1027303"/>
            <a:ext cx="3092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1.</a:t>
            </a:r>
            <a:r>
              <a:rPr sz="18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輸入民宿名稱後點選「</a:t>
            </a:r>
            <a:r>
              <a:rPr sz="1800" spc="12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GO</a:t>
            </a:r>
            <a:r>
              <a:rPr sz="18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」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6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8739" y="0"/>
            <a:ext cx="4700905" cy="64071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600" spc="1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自</a:t>
            </a:r>
            <a:r>
              <a:rPr sz="1600" spc="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由</a:t>
            </a:r>
            <a:r>
              <a:rPr sz="1600" spc="-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行</a:t>
            </a:r>
            <a:endParaRPr sz="1600">
              <a:latin typeface="Noto Sans CJK JP Regular"/>
              <a:cs typeface="Noto Sans CJK JP Regular"/>
            </a:endParaRPr>
          </a:p>
          <a:p>
            <a:pPr marL="1615440">
              <a:lnSpc>
                <a:spcPct val="100000"/>
              </a:lnSpc>
              <a:spcBef>
                <a:spcPts val="405"/>
              </a:spcBef>
            </a:pP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春遊系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統</a:t>
            </a:r>
            <a:r>
              <a:rPr sz="1800" spc="14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 </a:t>
            </a:r>
            <a:r>
              <a:rPr sz="1800" spc="4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1.</a:t>
            </a: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業者專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區</a:t>
            </a:r>
            <a:r>
              <a:rPr sz="1800" spc="15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 </a:t>
            </a:r>
            <a:r>
              <a:rPr sz="1800" spc="2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(</a:t>
            </a:r>
            <a:r>
              <a:rPr sz="1800" spc="6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 </a:t>
            </a: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報名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)2</a:t>
            </a:r>
            <a:endParaRPr sz="18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6873" y="785774"/>
            <a:ext cx="7715250" cy="5643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1560" y="777240"/>
            <a:ext cx="10043160" cy="5651500"/>
          </a:xfrm>
          <a:custGeom>
            <a:avLst/>
            <a:gdLst/>
            <a:ahLst/>
            <a:cxnLst/>
            <a:rect l="l" t="t" r="r" b="b"/>
            <a:pathLst>
              <a:path w="10043160" h="5651500">
                <a:moveTo>
                  <a:pt x="0" y="5651500"/>
                </a:moveTo>
                <a:lnTo>
                  <a:pt x="10043160" y="5651500"/>
                </a:lnTo>
                <a:lnTo>
                  <a:pt x="10043160" y="0"/>
                </a:lnTo>
                <a:lnTo>
                  <a:pt x="0" y="0"/>
                </a:lnTo>
                <a:lnTo>
                  <a:pt x="0" y="5651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52625" y="2571750"/>
            <a:ext cx="1371600" cy="762000"/>
          </a:xfrm>
          <a:custGeom>
            <a:avLst/>
            <a:gdLst/>
            <a:ahLst/>
            <a:cxnLst/>
            <a:rect l="l" t="t" r="r" b="b"/>
            <a:pathLst>
              <a:path w="1371600" h="762000">
                <a:moveTo>
                  <a:pt x="0" y="381000"/>
                </a:moveTo>
                <a:lnTo>
                  <a:pt x="9929" y="316023"/>
                </a:lnTo>
                <a:lnTo>
                  <a:pt x="38621" y="254612"/>
                </a:lnTo>
                <a:lnTo>
                  <a:pt x="84429" y="197682"/>
                </a:lnTo>
                <a:lnTo>
                  <a:pt x="113238" y="171183"/>
                </a:lnTo>
                <a:lnTo>
                  <a:pt x="145710" y="146146"/>
                </a:lnTo>
                <a:lnTo>
                  <a:pt x="181638" y="122687"/>
                </a:lnTo>
                <a:lnTo>
                  <a:pt x="220817" y="100920"/>
                </a:lnTo>
                <a:lnTo>
                  <a:pt x="263042" y="80958"/>
                </a:lnTo>
                <a:lnTo>
                  <a:pt x="308107" y="62917"/>
                </a:lnTo>
                <a:lnTo>
                  <a:pt x="355805" y="46911"/>
                </a:lnTo>
                <a:lnTo>
                  <a:pt x="405933" y="33053"/>
                </a:lnTo>
                <a:lnTo>
                  <a:pt x="458283" y="21459"/>
                </a:lnTo>
                <a:lnTo>
                  <a:pt x="512650" y="12242"/>
                </a:lnTo>
                <a:lnTo>
                  <a:pt x="568829" y="5517"/>
                </a:lnTo>
                <a:lnTo>
                  <a:pt x="626614" y="1398"/>
                </a:lnTo>
                <a:lnTo>
                  <a:pt x="685800" y="0"/>
                </a:lnTo>
                <a:lnTo>
                  <a:pt x="744967" y="1398"/>
                </a:lnTo>
                <a:lnTo>
                  <a:pt x="802738" y="5517"/>
                </a:lnTo>
                <a:lnTo>
                  <a:pt x="858906" y="12242"/>
                </a:lnTo>
                <a:lnTo>
                  <a:pt x="913266" y="21459"/>
                </a:lnTo>
                <a:lnTo>
                  <a:pt x="965612" y="33053"/>
                </a:lnTo>
                <a:lnTo>
                  <a:pt x="1015737" y="46911"/>
                </a:lnTo>
                <a:lnTo>
                  <a:pt x="1063436" y="62917"/>
                </a:lnTo>
                <a:lnTo>
                  <a:pt x="1108503" y="80958"/>
                </a:lnTo>
                <a:lnTo>
                  <a:pt x="1150732" y="100920"/>
                </a:lnTo>
                <a:lnTo>
                  <a:pt x="1189916" y="122687"/>
                </a:lnTo>
                <a:lnTo>
                  <a:pt x="1225850" y="146146"/>
                </a:lnTo>
                <a:lnTo>
                  <a:pt x="1258328" y="171183"/>
                </a:lnTo>
                <a:lnTo>
                  <a:pt x="1287144" y="197682"/>
                </a:lnTo>
                <a:lnTo>
                  <a:pt x="1332965" y="254612"/>
                </a:lnTo>
                <a:lnTo>
                  <a:pt x="1361666" y="316023"/>
                </a:lnTo>
                <a:lnTo>
                  <a:pt x="1371600" y="381000"/>
                </a:lnTo>
                <a:lnTo>
                  <a:pt x="1369082" y="413876"/>
                </a:lnTo>
                <a:lnTo>
                  <a:pt x="1361666" y="445976"/>
                </a:lnTo>
                <a:lnTo>
                  <a:pt x="1332965" y="507387"/>
                </a:lnTo>
                <a:lnTo>
                  <a:pt x="1287144" y="564317"/>
                </a:lnTo>
                <a:lnTo>
                  <a:pt x="1258328" y="590816"/>
                </a:lnTo>
                <a:lnTo>
                  <a:pt x="1225850" y="615853"/>
                </a:lnTo>
                <a:lnTo>
                  <a:pt x="1189916" y="639312"/>
                </a:lnTo>
                <a:lnTo>
                  <a:pt x="1150732" y="661079"/>
                </a:lnTo>
                <a:lnTo>
                  <a:pt x="1108503" y="681041"/>
                </a:lnTo>
                <a:lnTo>
                  <a:pt x="1063436" y="699082"/>
                </a:lnTo>
                <a:lnTo>
                  <a:pt x="1015737" y="715088"/>
                </a:lnTo>
                <a:lnTo>
                  <a:pt x="965612" y="728946"/>
                </a:lnTo>
                <a:lnTo>
                  <a:pt x="913266" y="740540"/>
                </a:lnTo>
                <a:lnTo>
                  <a:pt x="858906" y="749757"/>
                </a:lnTo>
                <a:lnTo>
                  <a:pt x="802738" y="756482"/>
                </a:lnTo>
                <a:lnTo>
                  <a:pt x="744967" y="760601"/>
                </a:lnTo>
                <a:lnTo>
                  <a:pt x="685800" y="762000"/>
                </a:lnTo>
                <a:lnTo>
                  <a:pt x="626614" y="760601"/>
                </a:lnTo>
                <a:lnTo>
                  <a:pt x="568829" y="756482"/>
                </a:lnTo>
                <a:lnTo>
                  <a:pt x="512650" y="749757"/>
                </a:lnTo>
                <a:lnTo>
                  <a:pt x="458283" y="740540"/>
                </a:lnTo>
                <a:lnTo>
                  <a:pt x="405933" y="728946"/>
                </a:lnTo>
                <a:lnTo>
                  <a:pt x="355805" y="715088"/>
                </a:lnTo>
                <a:lnTo>
                  <a:pt x="308107" y="699082"/>
                </a:lnTo>
                <a:lnTo>
                  <a:pt x="263042" y="681041"/>
                </a:lnTo>
                <a:lnTo>
                  <a:pt x="220817" y="661079"/>
                </a:lnTo>
                <a:lnTo>
                  <a:pt x="181638" y="639312"/>
                </a:lnTo>
                <a:lnTo>
                  <a:pt x="145710" y="615853"/>
                </a:lnTo>
                <a:lnTo>
                  <a:pt x="113238" y="590816"/>
                </a:lnTo>
                <a:lnTo>
                  <a:pt x="84429" y="564317"/>
                </a:lnTo>
                <a:lnTo>
                  <a:pt x="38621" y="507387"/>
                </a:lnTo>
                <a:lnTo>
                  <a:pt x="9929" y="445976"/>
                </a:lnTo>
                <a:lnTo>
                  <a:pt x="0" y="38100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02867" y="1956308"/>
            <a:ext cx="1819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2.</a:t>
            </a:r>
            <a:r>
              <a:rPr sz="18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勾選自己的民宿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81123" y="3429000"/>
            <a:ext cx="4572635" cy="2143125"/>
          </a:xfrm>
          <a:custGeom>
            <a:avLst/>
            <a:gdLst/>
            <a:ahLst/>
            <a:cxnLst/>
            <a:rect l="l" t="t" r="r" b="b"/>
            <a:pathLst>
              <a:path w="4572635" h="2143125">
                <a:moveTo>
                  <a:pt x="0" y="1071626"/>
                </a:moveTo>
                <a:lnTo>
                  <a:pt x="3497" y="1011841"/>
                </a:lnTo>
                <a:lnTo>
                  <a:pt x="13868" y="952915"/>
                </a:lnTo>
                <a:lnTo>
                  <a:pt x="30929" y="894932"/>
                </a:lnTo>
                <a:lnTo>
                  <a:pt x="54496" y="837980"/>
                </a:lnTo>
                <a:lnTo>
                  <a:pt x="84387" y="782144"/>
                </a:lnTo>
                <a:lnTo>
                  <a:pt x="120417" y="727511"/>
                </a:lnTo>
                <a:lnTo>
                  <a:pt x="162404" y="674165"/>
                </a:lnTo>
                <a:lnTo>
                  <a:pt x="210164" y="622193"/>
                </a:lnTo>
                <a:lnTo>
                  <a:pt x="263513" y="571681"/>
                </a:lnTo>
                <a:lnTo>
                  <a:pt x="322269" y="522715"/>
                </a:lnTo>
                <a:lnTo>
                  <a:pt x="353618" y="498839"/>
                </a:lnTo>
                <a:lnTo>
                  <a:pt x="386249" y="475381"/>
                </a:lnTo>
                <a:lnTo>
                  <a:pt x="420140" y="452353"/>
                </a:lnTo>
                <a:lnTo>
                  <a:pt x="455268" y="429765"/>
                </a:lnTo>
                <a:lnTo>
                  <a:pt x="491610" y="407628"/>
                </a:lnTo>
                <a:lnTo>
                  <a:pt x="529143" y="385953"/>
                </a:lnTo>
                <a:lnTo>
                  <a:pt x="567845" y="364750"/>
                </a:lnTo>
                <a:lnTo>
                  <a:pt x="607692" y="344030"/>
                </a:lnTo>
                <a:lnTo>
                  <a:pt x="648661" y="323804"/>
                </a:lnTo>
                <a:lnTo>
                  <a:pt x="690730" y="304083"/>
                </a:lnTo>
                <a:lnTo>
                  <a:pt x="733875" y="284877"/>
                </a:lnTo>
                <a:lnTo>
                  <a:pt x="778074" y="266198"/>
                </a:lnTo>
                <a:lnTo>
                  <a:pt x="823304" y="248055"/>
                </a:lnTo>
                <a:lnTo>
                  <a:pt x="869542" y="230460"/>
                </a:lnTo>
                <a:lnTo>
                  <a:pt x="916765" y="213424"/>
                </a:lnTo>
                <a:lnTo>
                  <a:pt x="964949" y="196956"/>
                </a:lnTo>
                <a:lnTo>
                  <a:pt x="1014073" y="181069"/>
                </a:lnTo>
                <a:lnTo>
                  <a:pt x="1064113" y="165772"/>
                </a:lnTo>
                <a:lnTo>
                  <a:pt x="1115046" y="151076"/>
                </a:lnTo>
                <a:lnTo>
                  <a:pt x="1166850" y="136992"/>
                </a:lnTo>
                <a:lnTo>
                  <a:pt x="1219501" y="123532"/>
                </a:lnTo>
                <a:lnTo>
                  <a:pt x="1272976" y="110705"/>
                </a:lnTo>
                <a:lnTo>
                  <a:pt x="1327253" y="98522"/>
                </a:lnTo>
                <a:lnTo>
                  <a:pt x="1382309" y="86995"/>
                </a:lnTo>
                <a:lnTo>
                  <a:pt x="1438120" y="76133"/>
                </a:lnTo>
                <a:lnTo>
                  <a:pt x="1494665" y="65948"/>
                </a:lnTo>
                <a:lnTo>
                  <a:pt x="1551919" y="56450"/>
                </a:lnTo>
                <a:lnTo>
                  <a:pt x="1609860" y="47650"/>
                </a:lnTo>
                <a:lnTo>
                  <a:pt x="1668465" y="39559"/>
                </a:lnTo>
                <a:lnTo>
                  <a:pt x="1727712" y="32188"/>
                </a:lnTo>
                <a:lnTo>
                  <a:pt x="1787576" y="25547"/>
                </a:lnTo>
                <a:lnTo>
                  <a:pt x="1848036" y="19647"/>
                </a:lnTo>
                <a:lnTo>
                  <a:pt x="1909068" y="14499"/>
                </a:lnTo>
                <a:lnTo>
                  <a:pt x="1970650" y="10113"/>
                </a:lnTo>
                <a:lnTo>
                  <a:pt x="2032759" y="6501"/>
                </a:lnTo>
                <a:lnTo>
                  <a:pt x="2095371" y="3673"/>
                </a:lnTo>
                <a:lnTo>
                  <a:pt x="2158463" y="1639"/>
                </a:lnTo>
                <a:lnTo>
                  <a:pt x="2222014" y="411"/>
                </a:lnTo>
                <a:lnTo>
                  <a:pt x="2286000" y="0"/>
                </a:lnTo>
                <a:lnTo>
                  <a:pt x="2349991" y="411"/>
                </a:lnTo>
                <a:lnTo>
                  <a:pt x="2413548" y="1639"/>
                </a:lnTo>
                <a:lnTo>
                  <a:pt x="2476647" y="3673"/>
                </a:lnTo>
                <a:lnTo>
                  <a:pt x="2539264" y="6501"/>
                </a:lnTo>
                <a:lnTo>
                  <a:pt x="2601378" y="10113"/>
                </a:lnTo>
                <a:lnTo>
                  <a:pt x="2662965" y="14499"/>
                </a:lnTo>
                <a:lnTo>
                  <a:pt x="2724003" y="19647"/>
                </a:lnTo>
                <a:lnTo>
                  <a:pt x="2784468" y="25547"/>
                </a:lnTo>
                <a:lnTo>
                  <a:pt x="2844337" y="32188"/>
                </a:lnTo>
                <a:lnTo>
                  <a:pt x="2903588" y="39559"/>
                </a:lnTo>
                <a:lnTo>
                  <a:pt x="2962198" y="47650"/>
                </a:lnTo>
                <a:lnTo>
                  <a:pt x="3020143" y="56450"/>
                </a:lnTo>
                <a:lnTo>
                  <a:pt x="3077401" y="65948"/>
                </a:lnTo>
                <a:lnTo>
                  <a:pt x="3133949" y="76133"/>
                </a:lnTo>
                <a:lnTo>
                  <a:pt x="3189764" y="86995"/>
                </a:lnTo>
                <a:lnTo>
                  <a:pt x="3244824" y="98522"/>
                </a:lnTo>
                <a:lnTo>
                  <a:pt x="3299104" y="110705"/>
                </a:lnTo>
                <a:lnTo>
                  <a:pt x="3352583" y="123532"/>
                </a:lnTo>
                <a:lnTo>
                  <a:pt x="3405237" y="136992"/>
                </a:lnTo>
                <a:lnTo>
                  <a:pt x="3457043" y="151076"/>
                </a:lnTo>
                <a:lnTo>
                  <a:pt x="3507979" y="165772"/>
                </a:lnTo>
                <a:lnTo>
                  <a:pt x="3558021" y="181069"/>
                </a:lnTo>
                <a:lnTo>
                  <a:pt x="3607148" y="196956"/>
                </a:lnTo>
                <a:lnTo>
                  <a:pt x="3655335" y="213424"/>
                </a:lnTo>
                <a:lnTo>
                  <a:pt x="3702560" y="230460"/>
                </a:lnTo>
                <a:lnTo>
                  <a:pt x="3748799" y="248055"/>
                </a:lnTo>
                <a:lnTo>
                  <a:pt x="3794031" y="266198"/>
                </a:lnTo>
                <a:lnTo>
                  <a:pt x="3838232" y="284877"/>
                </a:lnTo>
                <a:lnTo>
                  <a:pt x="3881379" y="304083"/>
                </a:lnTo>
                <a:lnTo>
                  <a:pt x="3923450" y="323804"/>
                </a:lnTo>
                <a:lnTo>
                  <a:pt x="3964421" y="344030"/>
                </a:lnTo>
                <a:lnTo>
                  <a:pt x="4004269" y="364750"/>
                </a:lnTo>
                <a:lnTo>
                  <a:pt x="4042972" y="385953"/>
                </a:lnTo>
                <a:lnTo>
                  <a:pt x="4080507" y="407628"/>
                </a:lnTo>
                <a:lnTo>
                  <a:pt x="4116850" y="429765"/>
                </a:lnTo>
                <a:lnTo>
                  <a:pt x="4151979" y="452353"/>
                </a:lnTo>
                <a:lnTo>
                  <a:pt x="4185871" y="475381"/>
                </a:lnTo>
                <a:lnTo>
                  <a:pt x="4218503" y="498839"/>
                </a:lnTo>
                <a:lnTo>
                  <a:pt x="4249852" y="522715"/>
                </a:lnTo>
                <a:lnTo>
                  <a:pt x="4279895" y="547000"/>
                </a:lnTo>
                <a:lnTo>
                  <a:pt x="4335972" y="596749"/>
                </a:lnTo>
                <a:lnTo>
                  <a:pt x="4386550" y="648002"/>
                </a:lnTo>
                <a:lnTo>
                  <a:pt x="4431447" y="700671"/>
                </a:lnTo>
                <a:lnTo>
                  <a:pt x="4470479" y="754672"/>
                </a:lnTo>
                <a:lnTo>
                  <a:pt x="4503463" y="809918"/>
                </a:lnTo>
                <a:lnTo>
                  <a:pt x="4530215" y="866322"/>
                </a:lnTo>
                <a:lnTo>
                  <a:pt x="4550552" y="923800"/>
                </a:lnTo>
                <a:lnTo>
                  <a:pt x="4564291" y="982265"/>
                </a:lnTo>
                <a:lnTo>
                  <a:pt x="4571248" y="1041631"/>
                </a:lnTo>
                <a:lnTo>
                  <a:pt x="4572127" y="1071626"/>
                </a:lnTo>
                <a:lnTo>
                  <a:pt x="4571248" y="1101620"/>
                </a:lnTo>
                <a:lnTo>
                  <a:pt x="4568629" y="1131410"/>
                </a:lnTo>
                <a:lnTo>
                  <a:pt x="4558258" y="1190335"/>
                </a:lnTo>
                <a:lnTo>
                  <a:pt x="4541197" y="1248315"/>
                </a:lnTo>
                <a:lnTo>
                  <a:pt x="4517629" y="1305264"/>
                </a:lnTo>
                <a:lnTo>
                  <a:pt x="4487739" y="1361097"/>
                </a:lnTo>
                <a:lnTo>
                  <a:pt x="4451708" y="1415727"/>
                </a:lnTo>
                <a:lnTo>
                  <a:pt x="4409721" y="1469068"/>
                </a:lnTo>
                <a:lnTo>
                  <a:pt x="4361960" y="1521035"/>
                </a:lnTo>
                <a:lnTo>
                  <a:pt x="4308609" y="1571541"/>
                </a:lnTo>
                <a:lnTo>
                  <a:pt x="4249852" y="1620502"/>
                </a:lnTo>
                <a:lnTo>
                  <a:pt x="4218503" y="1644375"/>
                </a:lnTo>
                <a:lnTo>
                  <a:pt x="4185871" y="1667830"/>
                </a:lnTo>
                <a:lnTo>
                  <a:pt x="4151979" y="1690855"/>
                </a:lnTo>
                <a:lnTo>
                  <a:pt x="4116850" y="1713440"/>
                </a:lnTo>
                <a:lnTo>
                  <a:pt x="4080507" y="1735574"/>
                </a:lnTo>
                <a:lnTo>
                  <a:pt x="4042972" y="1757246"/>
                </a:lnTo>
                <a:lnTo>
                  <a:pt x="4004269" y="1778446"/>
                </a:lnTo>
                <a:lnTo>
                  <a:pt x="3964421" y="1799162"/>
                </a:lnTo>
                <a:lnTo>
                  <a:pt x="3923450" y="1819385"/>
                </a:lnTo>
                <a:lnTo>
                  <a:pt x="3881379" y="1839103"/>
                </a:lnTo>
                <a:lnTo>
                  <a:pt x="3838232" y="1858305"/>
                </a:lnTo>
                <a:lnTo>
                  <a:pt x="3794031" y="1876982"/>
                </a:lnTo>
                <a:lnTo>
                  <a:pt x="3748799" y="1895121"/>
                </a:lnTo>
                <a:lnTo>
                  <a:pt x="3702560" y="1912713"/>
                </a:lnTo>
                <a:lnTo>
                  <a:pt x="3655335" y="1929746"/>
                </a:lnTo>
                <a:lnTo>
                  <a:pt x="3607148" y="1946211"/>
                </a:lnTo>
                <a:lnTo>
                  <a:pt x="3558021" y="1962095"/>
                </a:lnTo>
                <a:lnTo>
                  <a:pt x="3507979" y="1977389"/>
                </a:lnTo>
                <a:lnTo>
                  <a:pt x="3457043" y="1992082"/>
                </a:lnTo>
                <a:lnTo>
                  <a:pt x="3405237" y="2006163"/>
                </a:lnTo>
                <a:lnTo>
                  <a:pt x="3352583" y="2019620"/>
                </a:lnTo>
                <a:lnTo>
                  <a:pt x="3299104" y="2032445"/>
                </a:lnTo>
                <a:lnTo>
                  <a:pt x="3244824" y="2044625"/>
                </a:lnTo>
                <a:lnTo>
                  <a:pt x="3189764" y="2056150"/>
                </a:lnTo>
                <a:lnTo>
                  <a:pt x="3133949" y="2067009"/>
                </a:lnTo>
                <a:lnTo>
                  <a:pt x="3077401" y="2077192"/>
                </a:lnTo>
                <a:lnTo>
                  <a:pt x="3020143" y="2086688"/>
                </a:lnTo>
                <a:lnTo>
                  <a:pt x="2962198" y="2095485"/>
                </a:lnTo>
                <a:lnTo>
                  <a:pt x="2903588" y="2103574"/>
                </a:lnTo>
                <a:lnTo>
                  <a:pt x="2844337" y="2110944"/>
                </a:lnTo>
                <a:lnTo>
                  <a:pt x="2784468" y="2117583"/>
                </a:lnTo>
                <a:lnTo>
                  <a:pt x="2724003" y="2123482"/>
                </a:lnTo>
                <a:lnTo>
                  <a:pt x="2662965" y="2128629"/>
                </a:lnTo>
                <a:lnTo>
                  <a:pt x="2601378" y="2133013"/>
                </a:lnTo>
                <a:lnTo>
                  <a:pt x="2539264" y="2136625"/>
                </a:lnTo>
                <a:lnTo>
                  <a:pt x="2476647" y="2139452"/>
                </a:lnTo>
                <a:lnTo>
                  <a:pt x="2413548" y="2141485"/>
                </a:lnTo>
                <a:lnTo>
                  <a:pt x="2349991" y="2142713"/>
                </a:lnTo>
                <a:lnTo>
                  <a:pt x="2286000" y="2143125"/>
                </a:lnTo>
                <a:lnTo>
                  <a:pt x="2222014" y="2142713"/>
                </a:lnTo>
                <a:lnTo>
                  <a:pt x="2158463" y="2141485"/>
                </a:lnTo>
                <a:lnTo>
                  <a:pt x="2095371" y="2139452"/>
                </a:lnTo>
                <a:lnTo>
                  <a:pt x="2032759" y="2136625"/>
                </a:lnTo>
                <a:lnTo>
                  <a:pt x="1970650" y="2133013"/>
                </a:lnTo>
                <a:lnTo>
                  <a:pt x="1909068" y="2128629"/>
                </a:lnTo>
                <a:lnTo>
                  <a:pt x="1848036" y="2123482"/>
                </a:lnTo>
                <a:lnTo>
                  <a:pt x="1787576" y="2117583"/>
                </a:lnTo>
                <a:lnTo>
                  <a:pt x="1727712" y="2110944"/>
                </a:lnTo>
                <a:lnTo>
                  <a:pt x="1668465" y="2103574"/>
                </a:lnTo>
                <a:lnTo>
                  <a:pt x="1609860" y="2095485"/>
                </a:lnTo>
                <a:lnTo>
                  <a:pt x="1551919" y="2086688"/>
                </a:lnTo>
                <a:lnTo>
                  <a:pt x="1494665" y="2077192"/>
                </a:lnTo>
                <a:lnTo>
                  <a:pt x="1438120" y="2067009"/>
                </a:lnTo>
                <a:lnTo>
                  <a:pt x="1382309" y="2056150"/>
                </a:lnTo>
                <a:lnTo>
                  <a:pt x="1327253" y="2044625"/>
                </a:lnTo>
                <a:lnTo>
                  <a:pt x="1272976" y="2032445"/>
                </a:lnTo>
                <a:lnTo>
                  <a:pt x="1219501" y="2019620"/>
                </a:lnTo>
                <a:lnTo>
                  <a:pt x="1166850" y="2006163"/>
                </a:lnTo>
                <a:lnTo>
                  <a:pt x="1115046" y="1992082"/>
                </a:lnTo>
                <a:lnTo>
                  <a:pt x="1064113" y="1977389"/>
                </a:lnTo>
                <a:lnTo>
                  <a:pt x="1014073" y="1962095"/>
                </a:lnTo>
                <a:lnTo>
                  <a:pt x="964949" y="1946211"/>
                </a:lnTo>
                <a:lnTo>
                  <a:pt x="916765" y="1929746"/>
                </a:lnTo>
                <a:lnTo>
                  <a:pt x="869542" y="1912713"/>
                </a:lnTo>
                <a:lnTo>
                  <a:pt x="823304" y="1895121"/>
                </a:lnTo>
                <a:lnTo>
                  <a:pt x="778074" y="1876982"/>
                </a:lnTo>
                <a:lnTo>
                  <a:pt x="733875" y="1858305"/>
                </a:lnTo>
                <a:lnTo>
                  <a:pt x="690730" y="1839103"/>
                </a:lnTo>
                <a:lnTo>
                  <a:pt x="648661" y="1819385"/>
                </a:lnTo>
                <a:lnTo>
                  <a:pt x="607692" y="1799162"/>
                </a:lnTo>
                <a:lnTo>
                  <a:pt x="567845" y="1778446"/>
                </a:lnTo>
                <a:lnTo>
                  <a:pt x="529143" y="1757246"/>
                </a:lnTo>
                <a:lnTo>
                  <a:pt x="491610" y="1735574"/>
                </a:lnTo>
                <a:lnTo>
                  <a:pt x="455268" y="1713440"/>
                </a:lnTo>
                <a:lnTo>
                  <a:pt x="420140" y="1690855"/>
                </a:lnTo>
                <a:lnTo>
                  <a:pt x="386249" y="1667830"/>
                </a:lnTo>
                <a:lnTo>
                  <a:pt x="353618" y="1644375"/>
                </a:lnTo>
                <a:lnTo>
                  <a:pt x="322269" y="1620502"/>
                </a:lnTo>
                <a:lnTo>
                  <a:pt x="292227" y="1596220"/>
                </a:lnTo>
                <a:lnTo>
                  <a:pt x="236151" y="1546476"/>
                </a:lnTo>
                <a:lnTo>
                  <a:pt x="185573" y="1495229"/>
                </a:lnTo>
                <a:lnTo>
                  <a:pt x="140677" y="1442564"/>
                </a:lnTo>
                <a:lnTo>
                  <a:pt x="101646" y="1388567"/>
                </a:lnTo>
                <a:lnTo>
                  <a:pt x="68662" y="1333326"/>
                </a:lnTo>
                <a:lnTo>
                  <a:pt x="41911" y="1276924"/>
                </a:lnTo>
                <a:lnTo>
                  <a:pt x="21574" y="1219448"/>
                </a:lnTo>
                <a:lnTo>
                  <a:pt x="7835" y="1160985"/>
                </a:lnTo>
                <a:lnTo>
                  <a:pt x="878" y="1101620"/>
                </a:lnTo>
                <a:lnTo>
                  <a:pt x="0" y="107162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18630" y="3742690"/>
            <a:ext cx="2733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3.</a:t>
            </a:r>
            <a:r>
              <a:rPr sz="18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填寫聯絡資訊及加碼活動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39126" y="5929325"/>
            <a:ext cx="1143000" cy="703580"/>
          </a:xfrm>
          <a:custGeom>
            <a:avLst/>
            <a:gdLst/>
            <a:ahLst/>
            <a:cxnLst/>
            <a:rect l="l" t="t" r="r" b="b"/>
            <a:pathLst>
              <a:path w="1143000" h="703579">
                <a:moveTo>
                  <a:pt x="0" y="351586"/>
                </a:moveTo>
                <a:lnTo>
                  <a:pt x="11607" y="280731"/>
                </a:lnTo>
                <a:lnTo>
                  <a:pt x="44898" y="214735"/>
                </a:lnTo>
                <a:lnTo>
                  <a:pt x="68958" y="184002"/>
                </a:lnTo>
                <a:lnTo>
                  <a:pt x="97579" y="155013"/>
                </a:lnTo>
                <a:lnTo>
                  <a:pt x="130473" y="127947"/>
                </a:lnTo>
                <a:lnTo>
                  <a:pt x="167354" y="102979"/>
                </a:lnTo>
                <a:lnTo>
                  <a:pt x="207935" y="80287"/>
                </a:lnTo>
                <a:lnTo>
                  <a:pt x="251928" y="60047"/>
                </a:lnTo>
                <a:lnTo>
                  <a:pt x="299048" y="42435"/>
                </a:lnTo>
                <a:lnTo>
                  <a:pt x="349007" y="27630"/>
                </a:lnTo>
                <a:lnTo>
                  <a:pt x="401519" y="15807"/>
                </a:lnTo>
                <a:lnTo>
                  <a:pt x="456296" y="7143"/>
                </a:lnTo>
                <a:lnTo>
                  <a:pt x="513052" y="1815"/>
                </a:lnTo>
                <a:lnTo>
                  <a:pt x="571500" y="0"/>
                </a:lnTo>
                <a:lnTo>
                  <a:pt x="629926" y="1815"/>
                </a:lnTo>
                <a:lnTo>
                  <a:pt x="686666" y="7143"/>
                </a:lnTo>
                <a:lnTo>
                  <a:pt x="741433" y="15807"/>
                </a:lnTo>
                <a:lnTo>
                  <a:pt x="793938" y="27630"/>
                </a:lnTo>
                <a:lnTo>
                  <a:pt x="843895" y="42435"/>
                </a:lnTo>
                <a:lnTo>
                  <a:pt x="891015" y="60047"/>
                </a:lnTo>
                <a:lnTo>
                  <a:pt x="935012" y="80287"/>
                </a:lnTo>
                <a:lnTo>
                  <a:pt x="975598" y="102979"/>
                </a:lnTo>
                <a:lnTo>
                  <a:pt x="1012485" y="127947"/>
                </a:lnTo>
                <a:lnTo>
                  <a:pt x="1045387" y="155013"/>
                </a:lnTo>
                <a:lnTo>
                  <a:pt x="1074015" y="184002"/>
                </a:lnTo>
                <a:lnTo>
                  <a:pt x="1098083" y="214735"/>
                </a:lnTo>
                <a:lnTo>
                  <a:pt x="1131387" y="280731"/>
                </a:lnTo>
                <a:lnTo>
                  <a:pt x="1143000" y="351586"/>
                </a:lnTo>
                <a:lnTo>
                  <a:pt x="1140049" y="387533"/>
                </a:lnTo>
                <a:lnTo>
                  <a:pt x="1131387" y="422441"/>
                </a:lnTo>
                <a:lnTo>
                  <a:pt x="1098083" y="488435"/>
                </a:lnTo>
                <a:lnTo>
                  <a:pt x="1074015" y="519168"/>
                </a:lnTo>
                <a:lnTo>
                  <a:pt x="1045387" y="548155"/>
                </a:lnTo>
                <a:lnTo>
                  <a:pt x="1012485" y="575221"/>
                </a:lnTo>
                <a:lnTo>
                  <a:pt x="975598" y="600187"/>
                </a:lnTo>
                <a:lnTo>
                  <a:pt x="935012" y="622878"/>
                </a:lnTo>
                <a:lnTo>
                  <a:pt x="891015" y="643117"/>
                </a:lnTo>
                <a:lnTo>
                  <a:pt x="843895" y="660728"/>
                </a:lnTo>
                <a:lnTo>
                  <a:pt x="793938" y="675532"/>
                </a:lnTo>
                <a:lnTo>
                  <a:pt x="741433" y="687354"/>
                </a:lnTo>
                <a:lnTo>
                  <a:pt x="686666" y="696018"/>
                </a:lnTo>
                <a:lnTo>
                  <a:pt x="629926" y="701345"/>
                </a:lnTo>
                <a:lnTo>
                  <a:pt x="571500" y="703160"/>
                </a:lnTo>
                <a:lnTo>
                  <a:pt x="513052" y="701345"/>
                </a:lnTo>
                <a:lnTo>
                  <a:pt x="456296" y="696018"/>
                </a:lnTo>
                <a:lnTo>
                  <a:pt x="401519" y="687354"/>
                </a:lnTo>
                <a:lnTo>
                  <a:pt x="349007" y="675532"/>
                </a:lnTo>
                <a:lnTo>
                  <a:pt x="299048" y="660728"/>
                </a:lnTo>
                <a:lnTo>
                  <a:pt x="251928" y="643117"/>
                </a:lnTo>
                <a:lnTo>
                  <a:pt x="207935" y="622878"/>
                </a:lnTo>
                <a:lnTo>
                  <a:pt x="167354" y="600187"/>
                </a:lnTo>
                <a:lnTo>
                  <a:pt x="130473" y="575221"/>
                </a:lnTo>
                <a:lnTo>
                  <a:pt x="97579" y="548155"/>
                </a:lnTo>
                <a:lnTo>
                  <a:pt x="68958" y="519168"/>
                </a:lnTo>
                <a:lnTo>
                  <a:pt x="44898" y="488435"/>
                </a:lnTo>
                <a:lnTo>
                  <a:pt x="11607" y="422441"/>
                </a:lnTo>
                <a:lnTo>
                  <a:pt x="0" y="35158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121142" y="5509056"/>
            <a:ext cx="2047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4</a:t>
            </a:r>
            <a:r>
              <a:rPr sz="1800" spc="-5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.</a:t>
            </a:r>
            <a:r>
              <a:rPr sz="18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點選「送出申請」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7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8739" y="0"/>
            <a:ext cx="4700905" cy="64071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600" spc="1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自</a:t>
            </a:r>
            <a:r>
              <a:rPr sz="1600" spc="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由</a:t>
            </a:r>
            <a:r>
              <a:rPr sz="1600" spc="-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行</a:t>
            </a:r>
            <a:endParaRPr sz="1600">
              <a:latin typeface="Noto Sans CJK JP Regular"/>
              <a:cs typeface="Noto Sans CJK JP Regular"/>
            </a:endParaRPr>
          </a:p>
          <a:p>
            <a:pPr marL="1615440">
              <a:lnSpc>
                <a:spcPct val="100000"/>
              </a:lnSpc>
              <a:spcBef>
                <a:spcPts val="405"/>
              </a:spcBef>
            </a:pP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春遊系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統</a:t>
            </a:r>
            <a:r>
              <a:rPr sz="1800" spc="14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 </a:t>
            </a:r>
            <a:r>
              <a:rPr sz="1800" spc="4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1.</a:t>
            </a: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業者專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區</a:t>
            </a:r>
            <a:r>
              <a:rPr sz="1800" spc="15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 </a:t>
            </a:r>
            <a:r>
              <a:rPr sz="1800" spc="2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(</a:t>
            </a:r>
            <a:r>
              <a:rPr sz="1800" spc="6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 </a:t>
            </a: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報名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)3</a:t>
            </a:r>
            <a:endParaRPr sz="18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9748" y="785774"/>
            <a:ext cx="7429500" cy="5643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1560" y="777240"/>
            <a:ext cx="9616440" cy="5651500"/>
          </a:xfrm>
          <a:custGeom>
            <a:avLst/>
            <a:gdLst/>
            <a:ahLst/>
            <a:cxnLst/>
            <a:rect l="l" t="t" r="r" b="b"/>
            <a:pathLst>
              <a:path w="9616440" h="5651500">
                <a:moveTo>
                  <a:pt x="0" y="5651500"/>
                </a:moveTo>
                <a:lnTo>
                  <a:pt x="9616440" y="5651500"/>
                </a:lnTo>
                <a:lnTo>
                  <a:pt x="9616440" y="0"/>
                </a:lnTo>
                <a:lnTo>
                  <a:pt x="0" y="0"/>
                </a:lnTo>
                <a:lnTo>
                  <a:pt x="0" y="5651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24625" y="2785998"/>
            <a:ext cx="838200" cy="762000"/>
          </a:xfrm>
          <a:custGeom>
            <a:avLst/>
            <a:gdLst/>
            <a:ahLst/>
            <a:cxnLst/>
            <a:rect l="l" t="t" r="r" b="b"/>
            <a:pathLst>
              <a:path w="838200" h="762000">
                <a:moveTo>
                  <a:pt x="0" y="381000"/>
                </a:moveTo>
                <a:lnTo>
                  <a:pt x="2818" y="336587"/>
                </a:lnTo>
                <a:lnTo>
                  <a:pt x="11065" y="293674"/>
                </a:lnTo>
                <a:lnTo>
                  <a:pt x="24426" y="252547"/>
                </a:lnTo>
                <a:lnTo>
                  <a:pt x="42587" y="213493"/>
                </a:lnTo>
                <a:lnTo>
                  <a:pt x="65234" y="176798"/>
                </a:lnTo>
                <a:lnTo>
                  <a:pt x="92053" y="142749"/>
                </a:lnTo>
                <a:lnTo>
                  <a:pt x="122729" y="111633"/>
                </a:lnTo>
                <a:lnTo>
                  <a:pt x="156949" y="83735"/>
                </a:lnTo>
                <a:lnTo>
                  <a:pt x="194399" y="59343"/>
                </a:lnTo>
                <a:lnTo>
                  <a:pt x="234764" y="38744"/>
                </a:lnTo>
                <a:lnTo>
                  <a:pt x="277731" y="22223"/>
                </a:lnTo>
                <a:lnTo>
                  <a:pt x="322985" y="10068"/>
                </a:lnTo>
                <a:lnTo>
                  <a:pt x="370213" y="2564"/>
                </a:lnTo>
                <a:lnTo>
                  <a:pt x="419100" y="0"/>
                </a:lnTo>
                <a:lnTo>
                  <a:pt x="467986" y="2564"/>
                </a:lnTo>
                <a:lnTo>
                  <a:pt x="515214" y="10068"/>
                </a:lnTo>
                <a:lnTo>
                  <a:pt x="560468" y="22223"/>
                </a:lnTo>
                <a:lnTo>
                  <a:pt x="603435" y="38744"/>
                </a:lnTo>
                <a:lnTo>
                  <a:pt x="643800" y="59343"/>
                </a:lnTo>
                <a:lnTo>
                  <a:pt x="681250" y="83735"/>
                </a:lnTo>
                <a:lnTo>
                  <a:pt x="715470" y="111633"/>
                </a:lnTo>
                <a:lnTo>
                  <a:pt x="746146" y="142749"/>
                </a:lnTo>
                <a:lnTo>
                  <a:pt x="772965" y="176798"/>
                </a:lnTo>
                <a:lnTo>
                  <a:pt x="795612" y="213493"/>
                </a:lnTo>
                <a:lnTo>
                  <a:pt x="813773" y="252547"/>
                </a:lnTo>
                <a:lnTo>
                  <a:pt x="827134" y="293674"/>
                </a:lnTo>
                <a:lnTo>
                  <a:pt x="835381" y="336587"/>
                </a:lnTo>
                <a:lnTo>
                  <a:pt x="838200" y="381000"/>
                </a:lnTo>
                <a:lnTo>
                  <a:pt x="835381" y="425436"/>
                </a:lnTo>
                <a:lnTo>
                  <a:pt x="827134" y="468365"/>
                </a:lnTo>
                <a:lnTo>
                  <a:pt x="813773" y="509502"/>
                </a:lnTo>
                <a:lnTo>
                  <a:pt x="795612" y="548562"/>
                </a:lnTo>
                <a:lnTo>
                  <a:pt x="772965" y="585257"/>
                </a:lnTo>
                <a:lnTo>
                  <a:pt x="746146" y="619303"/>
                </a:lnTo>
                <a:lnTo>
                  <a:pt x="715470" y="650414"/>
                </a:lnTo>
                <a:lnTo>
                  <a:pt x="681250" y="678304"/>
                </a:lnTo>
                <a:lnTo>
                  <a:pt x="643800" y="702687"/>
                </a:lnTo>
                <a:lnTo>
                  <a:pt x="603435" y="723277"/>
                </a:lnTo>
                <a:lnTo>
                  <a:pt x="560468" y="739790"/>
                </a:lnTo>
                <a:lnTo>
                  <a:pt x="515214" y="751938"/>
                </a:lnTo>
                <a:lnTo>
                  <a:pt x="467986" y="759436"/>
                </a:lnTo>
                <a:lnTo>
                  <a:pt x="419100" y="762000"/>
                </a:lnTo>
                <a:lnTo>
                  <a:pt x="370213" y="759436"/>
                </a:lnTo>
                <a:lnTo>
                  <a:pt x="322985" y="751938"/>
                </a:lnTo>
                <a:lnTo>
                  <a:pt x="277731" y="739790"/>
                </a:lnTo>
                <a:lnTo>
                  <a:pt x="234764" y="723277"/>
                </a:lnTo>
                <a:lnTo>
                  <a:pt x="194399" y="702687"/>
                </a:lnTo>
                <a:lnTo>
                  <a:pt x="156949" y="678304"/>
                </a:lnTo>
                <a:lnTo>
                  <a:pt x="122729" y="650414"/>
                </a:lnTo>
                <a:lnTo>
                  <a:pt x="92053" y="619303"/>
                </a:lnTo>
                <a:lnTo>
                  <a:pt x="65234" y="585257"/>
                </a:lnTo>
                <a:lnTo>
                  <a:pt x="42587" y="548562"/>
                </a:lnTo>
                <a:lnTo>
                  <a:pt x="24426" y="509502"/>
                </a:lnTo>
                <a:lnTo>
                  <a:pt x="11065" y="468365"/>
                </a:lnTo>
                <a:lnTo>
                  <a:pt x="2818" y="425436"/>
                </a:lnTo>
                <a:lnTo>
                  <a:pt x="0" y="38100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61378" y="3668014"/>
            <a:ext cx="1082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點選</a:t>
            </a:r>
            <a:r>
              <a:rPr sz="2400" spc="9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OK</a:t>
            </a:r>
            <a:endParaRPr sz="2400">
              <a:latin typeface="Noto Sans CJK JP Regular"/>
              <a:cs typeface="Noto Sans CJK JP 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0"/>
            <a:ext cx="4700905" cy="64071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600" spc="1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自</a:t>
            </a:r>
            <a:r>
              <a:rPr sz="1600" spc="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由</a:t>
            </a:r>
            <a:r>
              <a:rPr sz="1600" spc="-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行</a:t>
            </a:r>
            <a:endParaRPr sz="1600">
              <a:latin typeface="Noto Sans CJK JP Regular"/>
              <a:cs typeface="Noto Sans CJK JP Regular"/>
            </a:endParaRPr>
          </a:p>
          <a:p>
            <a:pPr marL="1615440">
              <a:lnSpc>
                <a:spcPct val="100000"/>
              </a:lnSpc>
              <a:spcBef>
                <a:spcPts val="405"/>
              </a:spcBef>
            </a:pP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春遊系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統</a:t>
            </a:r>
            <a:r>
              <a:rPr sz="1800" spc="14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 </a:t>
            </a:r>
            <a:r>
              <a:rPr sz="1800" spc="4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1.</a:t>
            </a: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業者專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區</a:t>
            </a:r>
            <a:r>
              <a:rPr sz="1800" spc="15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 </a:t>
            </a:r>
            <a:r>
              <a:rPr sz="1800" spc="2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(</a:t>
            </a:r>
            <a:r>
              <a:rPr sz="1800" spc="6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 </a:t>
            </a: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報名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)4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668000" y="1500124"/>
            <a:ext cx="1524000" cy="4429760"/>
          </a:xfrm>
          <a:custGeom>
            <a:avLst/>
            <a:gdLst/>
            <a:ahLst/>
            <a:cxnLst/>
            <a:rect l="l" t="t" r="r" b="b"/>
            <a:pathLst>
              <a:path w="1524000" h="4429760">
                <a:moveTo>
                  <a:pt x="0" y="1107313"/>
                </a:moveTo>
                <a:lnTo>
                  <a:pt x="762000" y="1107313"/>
                </a:lnTo>
                <a:lnTo>
                  <a:pt x="762000" y="0"/>
                </a:lnTo>
                <a:lnTo>
                  <a:pt x="1524000" y="2214626"/>
                </a:lnTo>
                <a:lnTo>
                  <a:pt x="762000" y="4429201"/>
                </a:lnTo>
                <a:lnTo>
                  <a:pt x="762000" y="3321939"/>
                </a:lnTo>
                <a:lnTo>
                  <a:pt x="0" y="3321939"/>
                </a:lnTo>
                <a:lnTo>
                  <a:pt x="0" y="1107313"/>
                </a:lnTo>
                <a:close/>
              </a:path>
            </a:pathLst>
          </a:custGeom>
          <a:ln w="381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049127" y="2829560"/>
            <a:ext cx="38100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本 府 審 核</a:t>
            </a:r>
            <a:endParaRPr sz="2800">
              <a:latin typeface="Noto Sans CJK JP Regular"/>
              <a:cs typeface="Noto Sans CJK JP Regular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2189" y="656590"/>
            <a:ext cx="10256520" cy="577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88945" y="4341393"/>
            <a:ext cx="6347079" cy="2088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0"/>
            <a:ext cx="4751705" cy="64071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600" spc="1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自</a:t>
            </a:r>
            <a:r>
              <a:rPr sz="1600" spc="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由</a:t>
            </a:r>
            <a:r>
              <a:rPr sz="1600" spc="-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行</a:t>
            </a:r>
            <a:endParaRPr sz="1600">
              <a:latin typeface="Noto Sans CJK JP Regular"/>
              <a:cs typeface="Noto Sans CJK JP Regular"/>
            </a:endParaRPr>
          </a:p>
          <a:p>
            <a:pPr marL="1615440">
              <a:lnSpc>
                <a:spcPct val="100000"/>
              </a:lnSpc>
              <a:spcBef>
                <a:spcPts val="405"/>
              </a:spcBef>
            </a:pP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春遊系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統</a:t>
            </a:r>
            <a:r>
              <a:rPr sz="1800" spc="9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 </a:t>
            </a:r>
            <a:r>
              <a:rPr sz="1800" spc="4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2.</a:t>
            </a: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查詢「參加業者」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8086" y="4143375"/>
            <a:ext cx="3280410" cy="1071880"/>
          </a:xfrm>
          <a:custGeom>
            <a:avLst/>
            <a:gdLst/>
            <a:ahLst/>
            <a:cxnLst/>
            <a:rect l="l" t="t" r="r" b="b"/>
            <a:pathLst>
              <a:path w="3280410" h="1071879">
                <a:moveTo>
                  <a:pt x="0" y="178562"/>
                </a:moveTo>
                <a:lnTo>
                  <a:pt x="6379" y="131115"/>
                </a:lnTo>
                <a:lnTo>
                  <a:pt x="24383" y="88467"/>
                </a:lnTo>
                <a:lnTo>
                  <a:pt x="52309" y="52323"/>
                </a:lnTo>
                <a:lnTo>
                  <a:pt x="88455" y="24393"/>
                </a:lnTo>
                <a:lnTo>
                  <a:pt x="131120" y="6382"/>
                </a:lnTo>
                <a:lnTo>
                  <a:pt x="178600" y="0"/>
                </a:lnTo>
                <a:lnTo>
                  <a:pt x="1625257" y="0"/>
                </a:lnTo>
                <a:lnTo>
                  <a:pt x="2321725" y="0"/>
                </a:lnTo>
                <a:lnTo>
                  <a:pt x="2607475" y="0"/>
                </a:lnTo>
                <a:lnTo>
                  <a:pt x="2654965" y="6382"/>
                </a:lnTo>
                <a:lnTo>
                  <a:pt x="2697626" y="24393"/>
                </a:lnTo>
                <a:lnTo>
                  <a:pt x="2733760" y="52324"/>
                </a:lnTo>
                <a:lnTo>
                  <a:pt x="2761671" y="88467"/>
                </a:lnTo>
                <a:lnTo>
                  <a:pt x="2779662" y="131115"/>
                </a:lnTo>
                <a:lnTo>
                  <a:pt x="2786037" y="178562"/>
                </a:lnTo>
                <a:lnTo>
                  <a:pt x="2786037" y="625094"/>
                </a:lnTo>
                <a:lnTo>
                  <a:pt x="3279940" y="794638"/>
                </a:lnTo>
                <a:lnTo>
                  <a:pt x="2786037" y="892937"/>
                </a:lnTo>
                <a:lnTo>
                  <a:pt x="2779662" y="940436"/>
                </a:lnTo>
                <a:lnTo>
                  <a:pt x="2761671" y="983121"/>
                </a:lnTo>
                <a:lnTo>
                  <a:pt x="2733760" y="1019286"/>
                </a:lnTo>
                <a:lnTo>
                  <a:pt x="2697626" y="1047227"/>
                </a:lnTo>
                <a:lnTo>
                  <a:pt x="2654965" y="1065242"/>
                </a:lnTo>
                <a:lnTo>
                  <a:pt x="2607475" y="1071626"/>
                </a:lnTo>
                <a:lnTo>
                  <a:pt x="2321725" y="1071626"/>
                </a:lnTo>
                <a:lnTo>
                  <a:pt x="1625257" y="1071626"/>
                </a:lnTo>
                <a:lnTo>
                  <a:pt x="178600" y="1071626"/>
                </a:lnTo>
                <a:lnTo>
                  <a:pt x="131120" y="1065242"/>
                </a:lnTo>
                <a:lnTo>
                  <a:pt x="88455" y="1047227"/>
                </a:lnTo>
                <a:lnTo>
                  <a:pt x="52309" y="1019286"/>
                </a:lnTo>
                <a:lnTo>
                  <a:pt x="24383" y="983121"/>
                </a:lnTo>
                <a:lnTo>
                  <a:pt x="6379" y="940436"/>
                </a:lnTo>
                <a:lnTo>
                  <a:pt x="0" y="892937"/>
                </a:lnTo>
                <a:lnTo>
                  <a:pt x="0" y="625094"/>
                </a:lnTo>
                <a:lnTo>
                  <a:pt x="0" y="178562"/>
                </a:lnTo>
                <a:close/>
              </a:path>
            </a:pathLst>
          </a:custGeom>
          <a:ln w="5715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2055" y="4557725"/>
            <a:ext cx="18592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確認有</a:t>
            </a:r>
            <a:r>
              <a:rPr sz="2400" dirty="0">
                <a:solidFill>
                  <a:srgbClr val="C00000"/>
                </a:solidFill>
                <a:latin typeface="Noto Sans CJK JP Regular"/>
                <a:cs typeface="Noto Sans CJK JP Regular"/>
              </a:rPr>
              <a:t>無參加</a:t>
            </a:r>
            <a:endParaRPr sz="2400">
              <a:latin typeface="Noto Sans CJK JP Regular"/>
              <a:cs typeface="Noto Sans CJK JP 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93169" y="6440940"/>
            <a:ext cx="11048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878787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5047" y="5133594"/>
            <a:ext cx="139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點選活動報名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5400"/>
            <a:ext cx="638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自</a:t>
            </a:r>
            <a:r>
              <a:rPr sz="1600" spc="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由</a:t>
            </a:r>
            <a:r>
              <a:rPr sz="1600" spc="-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行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81988" y="320166"/>
            <a:ext cx="2746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春遊系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統</a:t>
            </a:r>
            <a:r>
              <a:rPr sz="1800" spc="12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 </a:t>
            </a:r>
            <a:r>
              <a:rPr sz="1800" spc="4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3.</a:t>
            </a: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業者專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區</a:t>
            </a:r>
            <a:r>
              <a:rPr sz="1800" spc="1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 </a:t>
            </a:r>
            <a:r>
              <a:rPr sz="1800" spc="35" dirty="0">
                <a:latin typeface="Noto Sans CJK JP Regular"/>
                <a:cs typeface="Noto Sans CJK JP Regular"/>
              </a:rPr>
              <a:t>登</a:t>
            </a:r>
            <a:r>
              <a:rPr sz="1800" dirty="0">
                <a:latin typeface="Noto Sans CJK JP Regular"/>
                <a:cs typeface="Noto Sans CJK JP Regular"/>
              </a:rPr>
              <a:t>入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81498" y="3357626"/>
            <a:ext cx="2667000" cy="1371600"/>
          </a:xfrm>
          <a:custGeom>
            <a:avLst/>
            <a:gdLst/>
            <a:ahLst/>
            <a:cxnLst/>
            <a:rect l="l" t="t" r="r" b="b"/>
            <a:pathLst>
              <a:path w="2667000" h="1371600">
                <a:moveTo>
                  <a:pt x="0" y="685673"/>
                </a:moveTo>
                <a:lnTo>
                  <a:pt x="5763" y="621497"/>
                </a:lnTo>
                <a:lnTo>
                  <a:pt x="22710" y="558990"/>
                </a:lnTo>
                <a:lnTo>
                  <a:pt x="50330" y="498416"/>
                </a:lnTo>
                <a:lnTo>
                  <a:pt x="88110" y="440038"/>
                </a:lnTo>
                <a:lnTo>
                  <a:pt x="135538" y="384119"/>
                </a:lnTo>
                <a:lnTo>
                  <a:pt x="162709" y="357164"/>
                </a:lnTo>
                <a:lnTo>
                  <a:pt x="192101" y="330922"/>
                </a:lnTo>
                <a:lnTo>
                  <a:pt x="223648" y="305427"/>
                </a:lnTo>
                <a:lnTo>
                  <a:pt x="257287" y="280711"/>
                </a:lnTo>
                <a:lnTo>
                  <a:pt x="292954" y="256808"/>
                </a:lnTo>
                <a:lnTo>
                  <a:pt x="330585" y="233749"/>
                </a:lnTo>
                <a:lnTo>
                  <a:pt x="370115" y="211569"/>
                </a:lnTo>
                <a:lnTo>
                  <a:pt x="411480" y="190300"/>
                </a:lnTo>
                <a:lnTo>
                  <a:pt x="454618" y="169974"/>
                </a:lnTo>
                <a:lnTo>
                  <a:pt x="499463" y="150626"/>
                </a:lnTo>
                <a:lnTo>
                  <a:pt x="545951" y="132287"/>
                </a:lnTo>
                <a:lnTo>
                  <a:pt x="594019" y="114991"/>
                </a:lnTo>
                <a:lnTo>
                  <a:pt x="643602" y="98770"/>
                </a:lnTo>
                <a:lnTo>
                  <a:pt x="694637" y="83658"/>
                </a:lnTo>
                <a:lnTo>
                  <a:pt x="747059" y="69687"/>
                </a:lnTo>
                <a:lnTo>
                  <a:pt x="800805" y="56891"/>
                </a:lnTo>
                <a:lnTo>
                  <a:pt x="855810" y="45302"/>
                </a:lnTo>
                <a:lnTo>
                  <a:pt x="912010" y="34953"/>
                </a:lnTo>
                <a:lnTo>
                  <a:pt x="969341" y="25877"/>
                </a:lnTo>
                <a:lnTo>
                  <a:pt x="1027740" y="18107"/>
                </a:lnTo>
                <a:lnTo>
                  <a:pt x="1087142" y="11676"/>
                </a:lnTo>
                <a:lnTo>
                  <a:pt x="1147482" y="6617"/>
                </a:lnTo>
                <a:lnTo>
                  <a:pt x="1208698" y="2963"/>
                </a:lnTo>
                <a:lnTo>
                  <a:pt x="1270725" y="746"/>
                </a:lnTo>
                <a:lnTo>
                  <a:pt x="1333500" y="0"/>
                </a:lnTo>
                <a:lnTo>
                  <a:pt x="1396274" y="746"/>
                </a:lnTo>
                <a:lnTo>
                  <a:pt x="1458301" y="2963"/>
                </a:lnTo>
                <a:lnTo>
                  <a:pt x="1519517" y="6617"/>
                </a:lnTo>
                <a:lnTo>
                  <a:pt x="1579857" y="11676"/>
                </a:lnTo>
                <a:lnTo>
                  <a:pt x="1639259" y="18107"/>
                </a:lnTo>
                <a:lnTo>
                  <a:pt x="1697658" y="25877"/>
                </a:lnTo>
                <a:lnTo>
                  <a:pt x="1754989" y="34953"/>
                </a:lnTo>
                <a:lnTo>
                  <a:pt x="1811189" y="45302"/>
                </a:lnTo>
                <a:lnTo>
                  <a:pt x="1866194" y="56891"/>
                </a:lnTo>
                <a:lnTo>
                  <a:pt x="1919940" y="69687"/>
                </a:lnTo>
                <a:lnTo>
                  <a:pt x="1972362" y="83658"/>
                </a:lnTo>
                <a:lnTo>
                  <a:pt x="2023397" y="98770"/>
                </a:lnTo>
                <a:lnTo>
                  <a:pt x="2072980" y="114991"/>
                </a:lnTo>
                <a:lnTo>
                  <a:pt x="2121048" y="132287"/>
                </a:lnTo>
                <a:lnTo>
                  <a:pt x="2167536" y="150626"/>
                </a:lnTo>
                <a:lnTo>
                  <a:pt x="2212381" y="169974"/>
                </a:lnTo>
                <a:lnTo>
                  <a:pt x="2255519" y="190300"/>
                </a:lnTo>
                <a:lnTo>
                  <a:pt x="2296884" y="211569"/>
                </a:lnTo>
                <a:lnTo>
                  <a:pt x="2336414" y="233749"/>
                </a:lnTo>
                <a:lnTo>
                  <a:pt x="2374045" y="256808"/>
                </a:lnTo>
                <a:lnTo>
                  <a:pt x="2409712" y="280711"/>
                </a:lnTo>
                <a:lnTo>
                  <a:pt x="2443351" y="305427"/>
                </a:lnTo>
                <a:lnTo>
                  <a:pt x="2474898" y="330922"/>
                </a:lnTo>
                <a:lnTo>
                  <a:pt x="2504290" y="357164"/>
                </a:lnTo>
                <a:lnTo>
                  <a:pt x="2531461" y="384119"/>
                </a:lnTo>
                <a:lnTo>
                  <a:pt x="2578889" y="440038"/>
                </a:lnTo>
                <a:lnTo>
                  <a:pt x="2616669" y="498416"/>
                </a:lnTo>
                <a:lnTo>
                  <a:pt x="2644289" y="558990"/>
                </a:lnTo>
                <a:lnTo>
                  <a:pt x="2661236" y="621497"/>
                </a:lnTo>
                <a:lnTo>
                  <a:pt x="2667000" y="685673"/>
                </a:lnTo>
                <a:lnTo>
                  <a:pt x="2665548" y="718080"/>
                </a:lnTo>
                <a:lnTo>
                  <a:pt x="2661236" y="749976"/>
                </a:lnTo>
                <a:lnTo>
                  <a:pt x="2644289" y="812486"/>
                </a:lnTo>
                <a:lnTo>
                  <a:pt x="2616669" y="873066"/>
                </a:lnTo>
                <a:lnTo>
                  <a:pt x="2578889" y="931451"/>
                </a:lnTo>
                <a:lnTo>
                  <a:pt x="2531461" y="987378"/>
                </a:lnTo>
                <a:lnTo>
                  <a:pt x="2504290" y="1014338"/>
                </a:lnTo>
                <a:lnTo>
                  <a:pt x="2474898" y="1040584"/>
                </a:lnTo>
                <a:lnTo>
                  <a:pt x="2443351" y="1066085"/>
                </a:lnTo>
                <a:lnTo>
                  <a:pt x="2409712" y="1090806"/>
                </a:lnTo>
                <a:lnTo>
                  <a:pt x="2374045" y="1114714"/>
                </a:lnTo>
                <a:lnTo>
                  <a:pt x="2336414" y="1137778"/>
                </a:lnTo>
                <a:lnTo>
                  <a:pt x="2296884" y="1159964"/>
                </a:lnTo>
                <a:lnTo>
                  <a:pt x="2255519" y="1181239"/>
                </a:lnTo>
                <a:lnTo>
                  <a:pt x="2212381" y="1201570"/>
                </a:lnTo>
                <a:lnTo>
                  <a:pt x="2167536" y="1220923"/>
                </a:lnTo>
                <a:lnTo>
                  <a:pt x="2121048" y="1239268"/>
                </a:lnTo>
                <a:lnTo>
                  <a:pt x="2072980" y="1256569"/>
                </a:lnTo>
                <a:lnTo>
                  <a:pt x="2023397" y="1272794"/>
                </a:lnTo>
                <a:lnTo>
                  <a:pt x="1972362" y="1287911"/>
                </a:lnTo>
                <a:lnTo>
                  <a:pt x="1919940" y="1301886"/>
                </a:lnTo>
                <a:lnTo>
                  <a:pt x="1866194" y="1314687"/>
                </a:lnTo>
                <a:lnTo>
                  <a:pt x="1811189" y="1326280"/>
                </a:lnTo>
                <a:lnTo>
                  <a:pt x="1754989" y="1336633"/>
                </a:lnTo>
                <a:lnTo>
                  <a:pt x="1697658" y="1345712"/>
                </a:lnTo>
                <a:lnTo>
                  <a:pt x="1639259" y="1353485"/>
                </a:lnTo>
                <a:lnTo>
                  <a:pt x="1579857" y="1359918"/>
                </a:lnTo>
                <a:lnTo>
                  <a:pt x="1519517" y="1364979"/>
                </a:lnTo>
                <a:lnTo>
                  <a:pt x="1458301" y="1368635"/>
                </a:lnTo>
                <a:lnTo>
                  <a:pt x="1396274" y="1370853"/>
                </a:lnTo>
                <a:lnTo>
                  <a:pt x="1333500" y="1371600"/>
                </a:lnTo>
                <a:lnTo>
                  <a:pt x="1270725" y="1370853"/>
                </a:lnTo>
                <a:lnTo>
                  <a:pt x="1208698" y="1368635"/>
                </a:lnTo>
                <a:lnTo>
                  <a:pt x="1147482" y="1364979"/>
                </a:lnTo>
                <a:lnTo>
                  <a:pt x="1087142" y="1359918"/>
                </a:lnTo>
                <a:lnTo>
                  <a:pt x="1027740" y="1353485"/>
                </a:lnTo>
                <a:lnTo>
                  <a:pt x="969341" y="1345712"/>
                </a:lnTo>
                <a:lnTo>
                  <a:pt x="912010" y="1336633"/>
                </a:lnTo>
                <a:lnTo>
                  <a:pt x="855810" y="1326280"/>
                </a:lnTo>
                <a:lnTo>
                  <a:pt x="800805" y="1314687"/>
                </a:lnTo>
                <a:lnTo>
                  <a:pt x="747059" y="1301886"/>
                </a:lnTo>
                <a:lnTo>
                  <a:pt x="694637" y="1287911"/>
                </a:lnTo>
                <a:lnTo>
                  <a:pt x="643602" y="1272794"/>
                </a:lnTo>
                <a:lnTo>
                  <a:pt x="594019" y="1256569"/>
                </a:lnTo>
                <a:lnTo>
                  <a:pt x="545951" y="1239268"/>
                </a:lnTo>
                <a:lnTo>
                  <a:pt x="499463" y="1220923"/>
                </a:lnTo>
                <a:lnTo>
                  <a:pt x="454618" y="1201570"/>
                </a:lnTo>
                <a:lnTo>
                  <a:pt x="411480" y="1181239"/>
                </a:lnTo>
                <a:lnTo>
                  <a:pt x="370115" y="1159964"/>
                </a:lnTo>
                <a:lnTo>
                  <a:pt x="330585" y="1137778"/>
                </a:lnTo>
                <a:lnTo>
                  <a:pt x="292954" y="1114714"/>
                </a:lnTo>
                <a:lnTo>
                  <a:pt x="257287" y="1090806"/>
                </a:lnTo>
                <a:lnTo>
                  <a:pt x="223648" y="1066085"/>
                </a:lnTo>
                <a:lnTo>
                  <a:pt x="192101" y="1040584"/>
                </a:lnTo>
                <a:lnTo>
                  <a:pt x="162709" y="1014338"/>
                </a:lnTo>
                <a:lnTo>
                  <a:pt x="135538" y="987378"/>
                </a:lnTo>
                <a:lnTo>
                  <a:pt x="88110" y="931451"/>
                </a:lnTo>
                <a:lnTo>
                  <a:pt x="50330" y="873066"/>
                </a:lnTo>
                <a:lnTo>
                  <a:pt x="22710" y="812486"/>
                </a:lnTo>
                <a:lnTo>
                  <a:pt x="5763" y="749976"/>
                </a:lnTo>
                <a:lnTo>
                  <a:pt x="0" y="68580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1415" marR="5080">
              <a:lnSpc>
                <a:spcPct val="100000"/>
              </a:lnSpc>
              <a:spcBef>
                <a:spcPts val="100"/>
              </a:spcBef>
            </a:pPr>
            <a:r>
              <a:rPr dirty="0" err="1" smtClean="0"/>
              <a:t>系</a:t>
            </a:r>
            <a:r>
              <a:rPr spc="-5" dirty="0" err="1" smtClean="0"/>
              <a:t>統</a:t>
            </a:r>
            <a:r>
              <a:rPr spc="-85" dirty="0" err="1"/>
              <a:t>E</a:t>
            </a:r>
            <a:r>
              <a:rPr spc="204" dirty="0"/>
              <a:t>-</a:t>
            </a:r>
            <a:r>
              <a:rPr spc="5" dirty="0"/>
              <a:t>mail </a:t>
            </a:r>
            <a:r>
              <a:rPr dirty="0"/>
              <a:t>帳號密碼給業者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393169" y="6440940"/>
            <a:ext cx="11048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878787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7980" y="789965"/>
            <a:ext cx="9149080" cy="5496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7980" y="789965"/>
            <a:ext cx="9149080" cy="5496560"/>
          </a:xfrm>
          <a:custGeom>
            <a:avLst/>
            <a:gdLst/>
            <a:ahLst/>
            <a:cxnLst/>
            <a:rect l="l" t="t" r="r" b="b"/>
            <a:pathLst>
              <a:path w="9149080" h="5496560">
                <a:moveTo>
                  <a:pt x="0" y="5496560"/>
                </a:moveTo>
                <a:lnTo>
                  <a:pt x="9149080" y="5496560"/>
                </a:lnTo>
                <a:lnTo>
                  <a:pt x="9149080" y="0"/>
                </a:lnTo>
                <a:lnTo>
                  <a:pt x="0" y="0"/>
                </a:lnTo>
                <a:lnTo>
                  <a:pt x="0" y="5496560"/>
                </a:lnTo>
                <a:close/>
              </a:path>
            </a:pathLst>
          </a:custGeom>
          <a:ln w="127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12900" y="784859"/>
            <a:ext cx="9159240" cy="5499100"/>
          </a:xfrm>
          <a:custGeom>
            <a:avLst/>
            <a:gdLst/>
            <a:ahLst/>
            <a:cxnLst/>
            <a:rect l="l" t="t" r="r" b="b"/>
            <a:pathLst>
              <a:path w="9159240" h="5499100">
                <a:moveTo>
                  <a:pt x="0" y="5499100"/>
                </a:moveTo>
                <a:lnTo>
                  <a:pt x="9159240" y="5499100"/>
                </a:lnTo>
                <a:lnTo>
                  <a:pt x="9159240" y="0"/>
                </a:lnTo>
                <a:lnTo>
                  <a:pt x="0" y="0"/>
                </a:lnTo>
                <a:lnTo>
                  <a:pt x="0" y="54991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52873" y="857186"/>
            <a:ext cx="1428750" cy="357505"/>
          </a:xfrm>
          <a:custGeom>
            <a:avLst/>
            <a:gdLst/>
            <a:ahLst/>
            <a:cxnLst/>
            <a:rect l="l" t="t" r="r" b="b"/>
            <a:pathLst>
              <a:path w="1428750" h="357505">
                <a:moveTo>
                  <a:pt x="0" y="357187"/>
                </a:moveTo>
                <a:lnTo>
                  <a:pt x="1428750" y="357187"/>
                </a:lnTo>
                <a:lnTo>
                  <a:pt x="1428750" y="0"/>
                </a:lnTo>
                <a:lnTo>
                  <a:pt x="0" y="0"/>
                </a:lnTo>
                <a:lnTo>
                  <a:pt x="0" y="357187"/>
                </a:lnTo>
                <a:close/>
              </a:path>
            </a:pathLst>
          </a:custGeom>
          <a:ln w="5715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4450" y="914400"/>
            <a:ext cx="1922780" cy="909319"/>
          </a:xfrm>
          <a:custGeom>
            <a:avLst/>
            <a:gdLst/>
            <a:ahLst/>
            <a:cxnLst/>
            <a:rect l="l" t="t" r="r" b="b"/>
            <a:pathLst>
              <a:path w="1922780" h="909319">
                <a:moveTo>
                  <a:pt x="0" y="909320"/>
                </a:moveTo>
                <a:lnTo>
                  <a:pt x="1922780" y="909320"/>
                </a:lnTo>
                <a:lnTo>
                  <a:pt x="1922780" y="0"/>
                </a:lnTo>
                <a:lnTo>
                  <a:pt x="0" y="0"/>
                </a:lnTo>
                <a:lnTo>
                  <a:pt x="0" y="909320"/>
                </a:lnTo>
                <a:close/>
              </a:path>
            </a:pathLst>
          </a:custGeom>
          <a:ln w="5715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2109" y="1703070"/>
            <a:ext cx="941069" cy="0"/>
          </a:xfrm>
          <a:custGeom>
            <a:avLst/>
            <a:gdLst/>
            <a:ahLst/>
            <a:cxnLst/>
            <a:rect l="l" t="t" r="r" b="b"/>
            <a:pathLst>
              <a:path w="941069">
                <a:moveTo>
                  <a:pt x="0" y="0"/>
                </a:moveTo>
                <a:lnTo>
                  <a:pt x="941070" y="0"/>
                </a:lnTo>
              </a:path>
            </a:pathLst>
          </a:custGeom>
          <a:ln w="5715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09871" y="1734311"/>
            <a:ext cx="1481455" cy="628015"/>
          </a:xfrm>
          <a:custGeom>
            <a:avLst/>
            <a:gdLst/>
            <a:ahLst/>
            <a:cxnLst/>
            <a:rect l="l" t="t" r="r" b="b"/>
            <a:pathLst>
              <a:path w="1481454" h="628014">
                <a:moveTo>
                  <a:pt x="0" y="313943"/>
                </a:moveTo>
                <a:lnTo>
                  <a:pt x="10726" y="260383"/>
                </a:lnTo>
                <a:lnTo>
                  <a:pt x="41719" y="209769"/>
                </a:lnTo>
                <a:lnTo>
                  <a:pt x="91200" y="162854"/>
                </a:lnTo>
                <a:lnTo>
                  <a:pt x="157392" y="120390"/>
                </a:lnTo>
                <a:lnTo>
                  <a:pt x="196198" y="101063"/>
                </a:lnTo>
                <a:lnTo>
                  <a:pt x="238515" y="83129"/>
                </a:lnTo>
                <a:lnTo>
                  <a:pt x="284120" y="66685"/>
                </a:lnTo>
                <a:lnTo>
                  <a:pt x="332791" y="51823"/>
                </a:lnTo>
                <a:lnTo>
                  <a:pt x="384306" y="38638"/>
                </a:lnTo>
                <a:lnTo>
                  <a:pt x="438442" y="27223"/>
                </a:lnTo>
                <a:lnTo>
                  <a:pt x="494977" y="17673"/>
                </a:lnTo>
                <a:lnTo>
                  <a:pt x="553689" y="10082"/>
                </a:lnTo>
                <a:lnTo>
                  <a:pt x="614356" y="4543"/>
                </a:lnTo>
                <a:lnTo>
                  <a:pt x="676755" y="1151"/>
                </a:lnTo>
                <a:lnTo>
                  <a:pt x="740663" y="0"/>
                </a:lnTo>
                <a:lnTo>
                  <a:pt x="804572" y="1151"/>
                </a:lnTo>
                <a:lnTo>
                  <a:pt x="866971" y="4543"/>
                </a:lnTo>
                <a:lnTo>
                  <a:pt x="927638" y="10082"/>
                </a:lnTo>
                <a:lnTo>
                  <a:pt x="986350" y="17673"/>
                </a:lnTo>
                <a:lnTo>
                  <a:pt x="1042885" y="27223"/>
                </a:lnTo>
                <a:lnTo>
                  <a:pt x="1097021" y="38638"/>
                </a:lnTo>
                <a:lnTo>
                  <a:pt x="1148536" y="51823"/>
                </a:lnTo>
                <a:lnTo>
                  <a:pt x="1197207" y="66685"/>
                </a:lnTo>
                <a:lnTo>
                  <a:pt x="1242812" y="83129"/>
                </a:lnTo>
                <a:lnTo>
                  <a:pt x="1285129" y="101063"/>
                </a:lnTo>
                <a:lnTo>
                  <a:pt x="1323935" y="120390"/>
                </a:lnTo>
                <a:lnTo>
                  <a:pt x="1359009" y="141019"/>
                </a:lnTo>
                <a:lnTo>
                  <a:pt x="1417067" y="185802"/>
                </a:lnTo>
                <a:lnTo>
                  <a:pt x="1457527" y="234660"/>
                </a:lnTo>
                <a:lnTo>
                  <a:pt x="1478609" y="286842"/>
                </a:lnTo>
                <a:lnTo>
                  <a:pt x="1481327" y="313943"/>
                </a:lnTo>
                <a:lnTo>
                  <a:pt x="1478609" y="341027"/>
                </a:lnTo>
                <a:lnTo>
                  <a:pt x="1470601" y="367472"/>
                </a:lnTo>
                <a:lnTo>
                  <a:pt x="1439608" y="418068"/>
                </a:lnTo>
                <a:lnTo>
                  <a:pt x="1390127" y="464976"/>
                </a:lnTo>
                <a:lnTo>
                  <a:pt x="1323935" y="507443"/>
                </a:lnTo>
                <a:lnTo>
                  <a:pt x="1285129" y="526774"/>
                </a:lnTo>
                <a:lnTo>
                  <a:pt x="1242812" y="544713"/>
                </a:lnTo>
                <a:lnTo>
                  <a:pt x="1197207" y="561163"/>
                </a:lnTo>
                <a:lnTo>
                  <a:pt x="1148536" y="576031"/>
                </a:lnTo>
                <a:lnTo>
                  <a:pt x="1097021" y="589223"/>
                </a:lnTo>
                <a:lnTo>
                  <a:pt x="1042885" y="600644"/>
                </a:lnTo>
                <a:lnTo>
                  <a:pt x="986350" y="610200"/>
                </a:lnTo>
                <a:lnTo>
                  <a:pt x="927638" y="617797"/>
                </a:lnTo>
                <a:lnTo>
                  <a:pt x="866971" y="623340"/>
                </a:lnTo>
                <a:lnTo>
                  <a:pt x="804572" y="626735"/>
                </a:lnTo>
                <a:lnTo>
                  <a:pt x="740663" y="627888"/>
                </a:lnTo>
                <a:lnTo>
                  <a:pt x="676755" y="626735"/>
                </a:lnTo>
                <a:lnTo>
                  <a:pt x="614356" y="623340"/>
                </a:lnTo>
                <a:lnTo>
                  <a:pt x="553689" y="617797"/>
                </a:lnTo>
                <a:lnTo>
                  <a:pt x="494977" y="610200"/>
                </a:lnTo>
                <a:lnTo>
                  <a:pt x="438442" y="600644"/>
                </a:lnTo>
                <a:lnTo>
                  <a:pt x="384306" y="589223"/>
                </a:lnTo>
                <a:lnTo>
                  <a:pt x="332791" y="576031"/>
                </a:lnTo>
                <a:lnTo>
                  <a:pt x="284120" y="561163"/>
                </a:lnTo>
                <a:lnTo>
                  <a:pt x="238515" y="544713"/>
                </a:lnTo>
                <a:lnTo>
                  <a:pt x="196198" y="526774"/>
                </a:lnTo>
                <a:lnTo>
                  <a:pt x="157392" y="507443"/>
                </a:lnTo>
                <a:lnTo>
                  <a:pt x="122318" y="486812"/>
                </a:lnTo>
                <a:lnTo>
                  <a:pt x="64260" y="442030"/>
                </a:lnTo>
                <a:lnTo>
                  <a:pt x="23800" y="393184"/>
                </a:lnTo>
                <a:lnTo>
                  <a:pt x="2718" y="341027"/>
                </a:lnTo>
                <a:lnTo>
                  <a:pt x="0" y="313943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89375" y="3170935"/>
            <a:ext cx="333247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1.</a:t>
            </a:r>
            <a:r>
              <a:rPr sz="18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輸入旅客資料確認其補助資格</a:t>
            </a:r>
            <a:endParaRPr sz="1800"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79546"/>
                </a:solidFill>
                <a:latin typeface="Noto Sans CJK JP Regular"/>
                <a:cs typeface="Noto Sans CJK JP Regular"/>
              </a:rPr>
              <a:t>*本功能僅限查詢，無法先登錄！</a:t>
            </a:r>
            <a:endParaRPr sz="18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1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2.</a:t>
            </a:r>
            <a:r>
              <a:rPr sz="18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建議訂房時先查詢確認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8739" y="25400"/>
            <a:ext cx="7028815" cy="1564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自</a:t>
            </a:r>
            <a:r>
              <a:rPr sz="1600" spc="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由</a:t>
            </a:r>
            <a:r>
              <a:rPr sz="1600" spc="-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行</a:t>
            </a:r>
            <a:endParaRPr sz="1600">
              <a:latin typeface="Noto Sans CJK JP Regular"/>
              <a:cs typeface="Noto Sans CJK JP Regular"/>
            </a:endParaRPr>
          </a:p>
          <a:p>
            <a:pPr marL="1528445">
              <a:lnSpc>
                <a:spcPct val="100000"/>
              </a:lnSpc>
              <a:spcBef>
                <a:spcPts val="55"/>
              </a:spcBef>
              <a:tabLst>
                <a:tab pos="3860800" algn="l"/>
              </a:tabLst>
            </a:pP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春遊系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統 </a:t>
            </a:r>
            <a:r>
              <a:rPr sz="1800" spc="18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 </a:t>
            </a:r>
            <a:r>
              <a:rPr sz="1800" spc="4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3.</a:t>
            </a: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業者專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區	</a:t>
            </a: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功能</a:t>
            </a:r>
            <a:r>
              <a:rPr sz="1800" spc="7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1</a:t>
            </a:r>
            <a:r>
              <a:rPr sz="1800" spc="37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 </a:t>
            </a:r>
            <a:r>
              <a:rPr sz="1800" dirty="0">
                <a:latin typeface="Noto Sans CJK JP Regular"/>
                <a:cs typeface="Noto Sans CJK JP Regular"/>
              </a:rPr>
              <a:t>查詢民眾補助資格</a:t>
            </a:r>
            <a:endParaRPr sz="18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800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剩餘員額</a:t>
            </a:r>
            <a:endParaRPr sz="1800">
              <a:latin typeface="Noto Sans CJK JP Regular"/>
              <a:cs typeface="Noto Sans CJK JP Regular"/>
            </a:endParaRPr>
          </a:p>
          <a:p>
            <a:pPr marL="121285">
              <a:lnSpc>
                <a:spcPct val="100000"/>
              </a:lnSpc>
              <a:spcBef>
                <a:spcPts val="1290"/>
              </a:spcBef>
            </a:pPr>
            <a:r>
              <a:rPr sz="1800" dirty="0">
                <a:solidFill>
                  <a:srgbClr val="00AFEF"/>
                </a:solidFill>
                <a:latin typeface="Noto Sans CJK JP Regular"/>
                <a:cs typeface="Noto Sans CJK JP Regular"/>
              </a:rPr>
              <a:t>業者資訊</a:t>
            </a:r>
            <a:endParaRPr sz="18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7880" y="751840"/>
            <a:ext cx="9151620" cy="5488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77721" y="746759"/>
            <a:ext cx="9161780" cy="5499100"/>
          </a:xfrm>
          <a:custGeom>
            <a:avLst/>
            <a:gdLst/>
            <a:ahLst/>
            <a:cxnLst/>
            <a:rect l="l" t="t" r="r" b="b"/>
            <a:pathLst>
              <a:path w="9161780" h="5499100">
                <a:moveTo>
                  <a:pt x="0" y="5499100"/>
                </a:moveTo>
                <a:lnTo>
                  <a:pt x="9161780" y="5499100"/>
                </a:lnTo>
                <a:lnTo>
                  <a:pt x="9161780" y="0"/>
                </a:lnTo>
                <a:lnTo>
                  <a:pt x="0" y="0"/>
                </a:lnTo>
                <a:lnTo>
                  <a:pt x="0" y="54991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79611" y="2286380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新增旅客資料</a:t>
            </a:r>
            <a:endParaRPr sz="240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14920" y="1371600"/>
            <a:ext cx="3505200" cy="685800"/>
          </a:xfrm>
          <a:custGeom>
            <a:avLst/>
            <a:gdLst/>
            <a:ahLst/>
            <a:cxnLst/>
            <a:rect l="l" t="t" r="r" b="b"/>
            <a:pathLst>
              <a:path w="3505200" h="685800">
                <a:moveTo>
                  <a:pt x="0" y="342900"/>
                </a:moveTo>
                <a:lnTo>
                  <a:pt x="13654" y="299891"/>
                </a:lnTo>
                <a:lnTo>
                  <a:pt x="53522" y="258476"/>
                </a:lnTo>
                <a:lnTo>
                  <a:pt x="93853" y="231909"/>
                </a:lnTo>
                <a:lnTo>
                  <a:pt x="144619" y="206289"/>
                </a:lnTo>
                <a:lnTo>
                  <a:pt x="205332" y="181710"/>
                </a:lnTo>
                <a:lnTo>
                  <a:pt x="275507" y="158268"/>
                </a:lnTo>
                <a:lnTo>
                  <a:pt x="313991" y="147003"/>
                </a:lnTo>
                <a:lnTo>
                  <a:pt x="354657" y="136058"/>
                </a:lnTo>
                <a:lnTo>
                  <a:pt x="397445" y="125444"/>
                </a:lnTo>
                <a:lnTo>
                  <a:pt x="442295" y="115175"/>
                </a:lnTo>
                <a:lnTo>
                  <a:pt x="489145" y="105261"/>
                </a:lnTo>
                <a:lnTo>
                  <a:pt x="537935" y="95714"/>
                </a:lnTo>
                <a:lnTo>
                  <a:pt x="588604" y="86547"/>
                </a:lnTo>
                <a:lnTo>
                  <a:pt x="641091" y="77771"/>
                </a:lnTo>
                <a:lnTo>
                  <a:pt x="695335" y="69399"/>
                </a:lnTo>
                <a:lnTo>
                  <a:pt x="751275" y="61442"/>
                </a:lnTo>
                <a:lnTo>
                  <a:pt x="808851" y="53911"/>
                </a:lnTo>
                <a:lnTo>
                  <a:pt x="868002" y="46820"/>
                </a:lnTo>
                <a:lnTo>
                  <a:pt x="928667" y="40180"/>
                </a:lnTo>
                <a:lnTo>
                  <a:pt x="990785" y="34002"/>
                </a:lnTo>
                <a:lnTo>
                  <a:pt x="1054295" y="28299"/>
                </a:lnTo>
                <a:lnTo>
                  <a:pt x="1119137" y="23083"/>
                </a:lnTo>
                <a:lnTo>
                  <a:pt x="1185250" y="18365"/>
                </a:lnTo>
                <a:lnTo>
                  <a:pt x="1252572" y="14158"/>
                </a:lnTo>
                <a:lnTo>
                  <a:pt x="1321044" y="10473"/>
                </a:lnTo>
                <a:lnTo>
                  <a:pt x="1390604" y="7323"/>
                </a:lnTo>
                <a:lnTo>
                  <a:pt x="1461191" y="4718"/>
                </a:lnTo>
                <a:lnTo>
                  <a:pt x="1532745" y="2672"/>
                </a:lnTo>
                <a:lnTo>
                  <a:pt x="1605205" y="1195"/>
                </a:lnTo>
                <a:lnTo>
                  <a:pt x="1678510" y="300"/>
                </a:lnTo>
                <a:lnTo>
                  <a:pt x="1752600" y="0"/>
                </a:lnTo>
                <a:lnTo>
                  <a:pt x="1826679" y="300"/>
                </a:lnTo>
                <a:lnTo>
                  <a:pt x="1899976" y="1195"/>
                </a:lnTo>
                <a:lnTo>
                  <a:pt x="1972429" y="2672"/>
                </a:lnTo>
                <a:lnTo>
                  <a:pt x="2043976" y="4718"/>
                </a:lnTo>
                <a:lnTo>
                  <a:pt x="2114558" y="7323"/>
                </a:lnTo>
                <a:lnTo>
                  <a:pt x="2184113" y="10473"/>
                </a:lnTo>
                <a:lnTo>
                  <a:pt x="2252581" y="14158"/>
                </a:lnTo>
                <a:lnTo>
                  <a:pt x="2319900" y="18365"/>
                </a:lnTo>
                <a:lnTo>
                  <a:pt x="2386010" y="23083"/>
                </a:lnTo>
                <a:lnTo>
                  <a:pt x="2450850" y="28299"/>
                </a:lnTo>
                <a:lnTo>
                  <a:pt x="2514359" y="34002"/>
                </a:lnTo>
                <a:lnTo>
                  <a:pt x="2576476" y="40180"/>
                </a:lnTo>
                <a:lnTo>
                  <a:pt x="2637140" y="46820"/>
                </a:lnTo>
                <a:lnTo>
                  <a:pt x="2696291" y="53911"/>
                </a:lnTo>
                <a:lnTo>
                  <a:pt x="2753868" y="61442"/>
                </a:lnTo>
                <a:lnTo>
                  <a:pt x="2809810" y="69399"/>
                </a:lnTo>
                <a:lnTo>
                  <a:pt x="2864055" y="77771"/>
                </a:lnTo>
                <a:lnTo>
                  <a:pt x="2916544" y="86547"/>
                </a:lnTo>
                <a:lnTo>
                  <a:pt x="2967215" y="95714"/>
                </a:lnTo>
                <a:lnTo>
                  <a:pt x="3016007" y="105261"/>
                </a:lnTo>
                <a:lnTo>
                  <a:pt x="3062860" y="115175"/>
                </a:lnTo>
                <a:lnTo>
                  <a:pt x="3107713" y="125444"/>
                </a:lnTo>
                <a:lnTo>
                  <a:pt x="3150504" y="136058"/>
                </a:lnTo>
                <a:lnTo>
                  <a:pt x="3191174" y="147003"/>
                </a:lnTo>
                <a:lnTo>
                  <a:pt x="3229660" y="158268"/>
                </a:lnTo>
                <a:lnTo>
                  <a:pt x="3299842" y="181710"/>
                </a:lnTo>
                <a:lnTo>
                  <a:pt x="3360562" y="206289"/>
                </a:lnTo>
                <a:lnTo>
                  <a:pt x="3411333" y="231909"/>
                </a:lnTo>
                <a:lnTo>
                  <a:pt x="3451669" y="258476"/>
                </a:lnTo>
                <a:lnTo>
                  <a:pt x="3481084" y="285893"/>
                </a:lnTo>
                <a:lnTo>
                  <a:pt x="3503662" y="328406"/>
                </a:lnTo>
                <a:lnTo>
                  <a:pt x="3505200" y="342900"/>
                </a:lnTo>
                <a:lnTo>
                  <a:pt x="3503662" y="357393"/>
                </a:lnTo>
                <a:lnTo>
                  <a:pt x="3499089" y="371733"/>
                </a:lnTo>
                <a:lnTo>
                  <a:pt x="3467772" y="413715"/>
                </a:lnTo>
                <a:lnTo>
                  <a:pt x="3432836" y="440719"/>
                </a:lnTo>
                <a:lnTo>
                  <a:pt x="3387221" y="466824"/>
                </a:lnTo>
                <a:lnTo>
                  <a:pt x="3331415" y="491936"/>
                </a:lnTo>
                <a:lnTo>
                  <a:pt x="3265903" y="515958"/>
                </a:lnTo>
                <a:lnTo>
                  <a:pt x="3191174" y="538796"/>
                </a:lnTo>
                <a:lnTo>
                  <a:pt x="3150504" y="549741"/>
                </a:lnTo>
                <a:lnTo>
                  <a:pt x="3107713" y="560355"/>
                </a:lnTo>
                <a:lnTo>
                  <a:pt x="3062860" y="570624"/>
                </a:lnTo>
                <a:lnTo>
                  <a:pt x="3016007" y="580538"/>
                </a:lnTo>
                <a:lnTo>
                  <a:pt x="2967215" y="590085"/>
                </a:lnTo>
                <a:lnTo>
                  <a:pt x="2916544" y="599252"/>
                </a:lnTo>
                <a:lnTo>
                  <a:pt x="2864055" y="608028"/>
                </a:lnTo>
                <a:lnTo>
                  <a:pt x="2809810" y="616400"/>
                </a:lnTo>
                <a:lnTo>
                  <a:pt x="2753868" y="624357"/>
                </a:lnTo>
                <a:lnTo>
                  <a:pt x="2696291" y="631888"/>
                </a:lnTo>
                <a:lnTo>
                  <a:pt x="2637140" y="638979"/>
                </a:lnTo>
                <a:lnTo>
                  <a:pt x="2576476" y="645619"/>
                </a:lnTo>
                <a:lnTo>
                  <a:pt x="2514359" y="651797"/>
                </a:lnTo>
                <a:lnTo>
                  <a:pt x="2450850" y="657500"/>
                </a:lnTo>
                <a:lnTo>
                  <a:pt x="2386010" y="662716"/>
                </a:lnTo>
                <a:lnTo>
                  <a:pt x="2319900" y="667434"/>
                </a:lnTo>
                <a:lnTo>
                  <a:pt x="2252581" y="671641"/>
                </a:lnTo>
                <a:lnTo>
                  <a:pt x="2184113" y="675326"/>
                </a:lnTo>
                <a:lnTo>
                  <a:pt x="2114558" y="678476"/>
                </a:lnTo>
                <a:lnTo>
                  <a:pt x="2043976" y="681081"/>
                </a:lnTo>
                <a:lnTo>
                  <a:pt x="1972429" y="683127"/>
                </a:lnTo>
                <a:lnTo>
                  <a:pt x="1899976" y="684604"/>
                </a:lnTo>
                <a:lnTo>
                  <a:pt x="1826679" y="685499"/>
                </a:lnTo>
                <a:lnTo>
                  <a:pt x="1752600" y="685800"/>
                </a:lnTo>
                <a:lnTo>
                  <a:pt x="1678510" y="685499"/>
                </a:lnTo>
                <a:lnTo>
                  <a:pt x="1605205" y="684604"/>
                </a:lnTo>
                <a:lnTo>
                  <a:pt x="1532745" y="683127"/>
                </a:lnTo>
                <a:lnTo>
                  <a:pt x="1461191" y="681081"/>
                </a:lnTo>
                <a:lnTo>
                  <a:pt x="1390604" y="678476"/>
                </a:lnTo>
                <a:lnTo>
                  <a:pt x="1321044" y="675326"/>
                </a:lnTo>
                <a:lnTo>
                  <a:pt x="1252572" y="671641"/>
                </a:lnTo>
                <a:lnTo>
                  <a:pt x="1185250" y="667434"/>
                </a:lnTo>
                <a:lnTo>
                  <a:pt x="1119137" y="662716"/>
                </a:lnTo>
                <a:lnTo>
                  <a:pt x="1054295" y="657500"/>
                </a:lnTo>
                <a:lnTo>
                  <a:pt x="990785" y="651797"/>
                </a:lnTo>
                <a:lnTo>
                  <a:pt x="928667" y="645619"/>
                </a:lnTo>
                <a:lnTo>
                  <a:pt x="868002" y="638979"/>
                </a:lnTo>
                <a:lnTo>
                  <a:pt x="808851" y="631888"/>
                </a:lnTo>
                <a:lnTo>
                  <a:pt x="751275" y="624357"/>
                </a:lnTo>
                <a:lnTo>
                  <a:pt x="695335" y="616400"/>
                </a:lnTo>
                <a:lnTo>
                  <a:pt x="641091" y="608028"/>
                </a:lnTo>
                <a:lnTo>
                  <a:pt x="588604" y="599252"/>
                </a:lnTo>
                <a:lnTo>
                  <a:pt x="537935" y="590085"/>
                </a:lnTo>
                <a:lnTo>
                  <a:pt x="489145" y="580538"/>
                </a:lnTo>
                <a:lnTo>
                  <a:pt x="442295" y="570624"/>
                </a:lnTo>
                <a:lnTo>
                  <a:pt x="397445" y="560355"/>
                </a:lnTo>
                <a:lnTo>
                  <a:pt x="354657" y="549741"/>
                </a:lnTo>
                <a:lnTo>
                  <a:pt x="313991" y="538796"/>
                </a:lnTo>
                <a:lnTo>
                  <a:pt x="275507" y="527531"/>
                </a:lnTo>
                <a:lnTo>
                  <a:pt x="205332" y="504089"/>
                </a:lnTo>
                <a:lnTo>
                  <a:pt x="144619" y="479510"/>
                </a:lnTo>
                <a:lnTo>
                  <a:pt x="93853" y="453890"/>
                </a:lnTo>
                <a:lnTo>
                  <a:pt x="53522" y="427323"/>
                </a:lnTo>
                <a:lnTo>
                  <a:pt x="24112" y="399906"/>
                </a:lnTo>
                <a:lnTo>
                  <a:pt x="1537" y="357393"/>
                </a:lnTo>
                <a:lnTo>
                  <a:pt x="0" y="34290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8086" y="214249"/>
            <a:ext cx="1357630" cy="4429760"/>
          </a:xfrm>
          <a:custGeom>
            <a:avLst/>
            <a:gdLst/>
            <a:ahLst/>
            <a:cxnLst/>
            <a:rect l="l" t="t" r="r" b="b"/>
            <a:pathLst>
              <a:path w="1357630" h="4429760">
                <a:moveTo>
                  <a:pt x="0" y="1107313"/>
                </a:moveTo>
                <a:lnTo>
                  <a:pt x="678662" y="1107313"/>
                </a:lnTo>
                <a:lnTo>
                  <a:pt x="678662" y="0"/>
                </a:lnTo>
                <a:lnTo>
                  <a:pt x="1357287" y="2214626"/>
                </a:lnTo>
                <a:lnTo>
                  <a:pt x="678662" y="4429252"/>
                </a:lnTo>
                <a:lnTo>
                  <a:pt x="678662" y="3321939"/>
                </a:lnTo>
                <a:lnTo>
                  <a:pt x="0" y="3321939"/>
                </a:lnTo>
                <a:lnTo>
                  <a:pt x="0" y="1107313"/>
                </a:lnTo>
                <a:close/>
              </a:path>
            </a:pathLst>
          </a:custGeom>
          <a:ln w="381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6056" y="1543304"/>
            <a:ext cx="38100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AFEF"/>
                </a:solidFill>
              </a:rPr>
              <a:t>入 住 當 日</a:t>
            </a:r>
            <a:endParaRPr sz="28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pc="-5" dirty="0"/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8739" y="25400"/>
            <a:ext cx="638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自</a:t>
            </a:r>
            <a:r>
              <a:rPr sz="1600" spc="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由</a:t>
            </a:r>
            <a:r>
              <a:rPr sz="1600" spc="-5" dirty="0">
                <a:solidFill>
                  <a:srgbClr val="7E7E7E"/>
                </a:solidFill>
                <a:latin typeface="Noto Sans CJK JP Regular"/>
                <a:cs typeface="Noto Sans CJK JP Regular"/>
              </a:rPr>
              <a:t>行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95119" y="275590"/>
            <a:ext cx="4982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44420" algn="l"/>
              </a:tabLst>
            </a:pP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春遊系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統 </a:t>
            </a:r>
            <a:r>
              <a:rPr sz="1800" spc="18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 </a:t>
            </a:r>
            <a:r>
              <a:rPr sz="1800" spc="4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3.</a:t>
            </a: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業者專</a:t>
            </a:r>
            <a:r>
              <a:rPr sz="180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區	</a:t>
            </a:r>
            <a:r>
              <a:rPr sz="1800" spc="35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功能</a:t>
            </a:r>
            <a:r>
              <a:rPr sz="1800" spc="7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2</a:t>
            </a:r>
            <a:r>
              <a:rPr sz="1800" spc="-30" dirty="0">
                <a:solidFill>
                  <a:srgbClr val="2F859C"/>
                </a:solidFill>
                <a:latin typeface="Noto Sans CJK JP Regular"/>
                <a:cs typeface="Noto Sans CJK JP Regular"/>
              </a:rPr>
              <a:t> </a:t>
            </a:r>
            <a:r>
              <a:rPr sz="1800" dirty="0">
                <a:latin typeface="Noto Sans CJK JP Regular"/>
                <a:cs typeface="Noto Sans CJK JP Regular"/>
              </a:rPr>
              <a:t>業者補助資料登錄</a:t>
            </a:r>
            <a:r>
              <a:rPr sz="1800" spc="70" dirty="0">
                <a:latin typeface="Noto Sans CJK JP Regular"/>
                <a:cs typeface="Noto Sans CJK JP Regular"/>
              </a:rPr>
              <a:t>1</a:t>
            </a:r>
            <a:endParaRPr sz="18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218</Words>
  <Application>Microsoft Office PowerPoint</Application>
  <PresentationFormat>寬螢幕</PresentationFormat>
  <Paragraphs>88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Noto Sans CJK JP Regular</vt:lpstr>
      <vt:lpstr>新細明體</vt:lpstr>
      <vt:lpstr>Arial</vt:lpstr>
      <vt:lpstr>Calibri</vt:lpstr>
      <vt:lpstr>Times New Roman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系統E-mail 帳號密碼給業者</vt:lpstr>
      <vt:lpstr>PowerPoint 簡報</vt:lpstr>
      <vt:lpstr>入 住 當 日</vt:lpstr>
      <vt:lpstr>PowerPoint 簡報</vt:lpstr>
      <vt:lpstr>PowerPoint 簡報</vt:lpstr>
      <vt:lpstr>申 請 補 助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惟豪 鮑</dc:creator>
  <cp:lastModifiedBy>User</cp:lastModifiedBy>
  <cp:revision>11</cp:revision>
  <cp:lastPrinted>2019-03-28T10:58:16Z</cp:lastPrinted>
  <dcterms:created xsi:type="dcterms:W3CDTF">2019-03-28T07:41:08Z</dcterms:created>
  <dcterms:modified xsi:type="dcterms:W3CDTF">2019-04-01T01:27:01Z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2019-03-27T00:00:00Z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2019-03-28T00:00:00Z</vt:filetime>
  </property>
</Properties>
</file>