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6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10:44:09.920" v="35" actId="790"/>
      <pc:docMkLst>
        <pc:docMk/>
      </pc:docMkLst>
      <pc:sldChg chg="modSp modNotes">
        <pc:chgData name="Fake Test User" userId="SID-0" providerId="Test" clId="FakeClientId" dt="2019-02-02T10:42:00.602" v="13" actId="790"/>
        <pc:sldMkLst>
          <pc:docMk/>
          <pc:sldMk cId="2135784908" sldId="259"/>
        </pc:sldMkLst>
        <pc:spChg chg="mod">
          <ac:chgData name="Fake Test User" userId="SID-0" providerId="Test" clId="FakeClientId" dt="2019-02-02T10:40:55.328" v="1" actId="790"/>
          <ac:spMkLst>
            <pc:docMk/>
            <pc:sldMk cId="2135784908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2T10:40:55.328" v="1" actId="790"/>
          <ac:spMkLst>
            <pc:docMk/>
            <pc:sldMk cId="2135784908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10:42:08.179" v="15" actId="790"/>
        <pc:sldMkLst>
          <pc:docMk/>
          <pc:sldMk cId="1260473878" sldId="260"/>
        </pc:sldMkLst>
        <pc:spChg chg="mod">
          <ac:chgData name="Fake Test User" userId="SID-0" providerId="Test" clId="FakeClientId" dt="2019-02-02T10:41:01.483" v="3" actId="790"/>
          <ac:spMkLst>
            <pc:docMk/>
            <pc:sldMk cId="1260473878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2T10:41:01.483" v="3" actId="790"/>
          <ac:spMkLst>
            <pc:docMk/>
            <pc:sldMk cId="1260473878" sldId="260"/>
            <ac:spMk id="14" creationId="{00000000-0000-0000-0000-000000000000}"/>
          </ac:spMkLst>
        </pc:spChg>
      </pc:sldChg>
      <pc:sldChg chg="modSp modNotes">
        <pc:chgData name="Fake Test User" userId="SID-0" providerId="Test" clId="FakeClientId" dt="2019-02-02T10:42:14.710" v="17" actId="790"/>
        <pc:sldMkLst>
          <pc:docMk/>
          <pc:sldMk cId="3804297505" sldId="261"/>
        </pc:sldMkLst>
        <pc:spChg chg="mod">
          <ac:chgData name="Fake Test User" userId="SID-0" providerId="Test" clId="FakeClientId" dt="2019-02-02T10:41:05.420" v="4" actId="2711"/>
          <ac:spMkLst>
            <pc:docMk/>
            <pc:sldMk cId="3804297505" sldId="261"/>
            <ac:spMk id="2" creationId="{00000000-0000-0000-0000-000000000000}"/>
          </ac:spMkLst>
        </pc:spChg>
        <pc:graphicFrameChg chg="mod">
          <ac:chgData name="Fake Test User" userId="SID-0" providerId="Test" clId="FakeClientId" dt="2019-02-02T10:41:27.355" v="8" actId="2711"/>
          <ac:graphicFrameMkLst>
            <pc:docMk/>
            <pc:sldMk cId="3804297505" sldId="261"/>
            <ac:graphicFrameMk id="6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10:42:21.084" v="19" actId="790"/>
        <pc:sldMkLst>
          <pc:docMk/>
          <pc:sldMk cId="584969848" sldId="262"/>
        </pc:sldMkLst>
        <pc:spChg chg="mod">
          <ac:chgData name="Fake Test User" userId="SID-0" providerId="Test" clId="FakeClientId" dt="2019-02-02T10:41:44.963" v="11" actId="790"/>
          <ac:spMkLst>
            <pc:docMk/>
            <pc:sldMk cId="584969848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2T10:41:44.963" v="11" actId="790"/>
          <ac:spMkLst>
            <pc:docMk/>
            <pc:sldMk cId="584969848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10:41:21.512" v="7" actId="2711"/>
          <ac:graphicFrameMkLst>
            <pc:docMk/>
            <pc:sldMk cId="584969848" sldId="262"/>
            <ac:graphicFrameMk id="4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10:42:29.021" v="21" actId="790"/>
        <pc:sldMkLst>
          <pc:docMk/>
          <pc:sldMk cId="4221454049" sldId="263"/>
        </pc:sldMkLst>
        <pc:spChg chg="mod">
          <ac:chgData name="Fake Test User" userId="SID-0" providerId="Test" clId="FakeClientId" dt="2019-02-02T10:41:37.261" v="10" actId="2711"/>
          <ac:spMkLst>
            <pc:docMk/>
            <pc:sldMk cId="4221454049" sldId="263"/>
            <ac:spMk id="2" creationId="{00000000-0000-0000-0000-000000000000}"/>
          </ac:spMkLst>
        </pc:spChg>
        <pc:spChg chg="mod">
          <ac:chgData name="Fake Test User" userId="SID-0" providerId="Test" clId="FakeClientId" dt="2019-02-02T10:41:37.261" v="10" actId="2711"/>
          <ac:spMkLst>
            <pc:docMk/>
            <pc:sldMk cId="4221454049" sldId="263"/>
            <ac:spMk id="10" creationId="{00000000-0000-0000-0000-000000000000}"/>
          </ac:spMkLst>
        </pc:spChg>
        <pc:graphicFrameChg chg="mod">
          <ac:chgData name="Fake Test User" userId="SID-0" providerId="Test" clId="FakeClientId" dt="2019-02-02T10:41:37.261" v="10" actId="2711"/>
          <ac:graphicFrameMkLst>
            <pc:docMk/>
            <pc:sldMk cId="4221454049" sldId="263"/>
            <ac:graphicFrameMk id="9" creationId="{00000000-0000-0000-0000-000000000000}"/>
          </ac:graphicFrameMkLst>
        </pc:graphicFrameChg>
      </pc:sldChg>
      <pc:sldMasterChg chg="modSp modSldLayout">
        <pc:chgData name="Fake Test User" userId="SID-0" providerId="Test" clId="FakeClientId" dt="2019-02-02T10:43:28.140" v="31" actId="790"/>
        <pc:sldMasterMkLst>
          <pc:docMk/>
          <pc:sldMasterMk cId="891149846" sldId="2147483696"/>
        </pc:sldMasterMkLst>
        <pc:spChg chg="mod">
          <ac:chgData name="Fake Test User" userId="SID-0" providerId="Test" clId="FakeClientId" dt="2019-02-02T10:42:43.035" v="22" actId="2711"/>
          <ac:spMkLst>
            <pc:docMk/>
            <pc:sldMasterMk cId="891149846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19-02-02T10:42:43.035" v="22" actId="2711"/>
          <ac:spMkLst>
            <pc:docMk/>
            <pc:sldMasterMk cId="891149846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19-02-02T10:42:43.035" v="22" actId="2711"/>
          <ac:spMkLst>
            <pc:docMk/>
            <pc:sldMasterMk cId="891149846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19-02-02T10:42:43.035" v="22" actId="2711"/>
          <ac:spMkLst>
            <pc:docMk/>
            <pc:sldMasterMk cId="891149846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19-02-02T10:42:43.035" v="22" actId="2711"/>
          <ac:spMkLst>
            <pc:docMk/>
            <pc:sldMasterMk cId="891149846" sldId="2147483696"/>
            <ac:spMk id="6" creationId="{00000000-0000-0000-0000-000000000000}"/>
          </ac:spMkLst>
        </pc:spChg>
        <pc:grpChg chg="mod">
          <ac:chgData name="Fake Test User" userId="SID-0" providerId="Test" clId="FakeClientId" dt="2019-02-02T10:42:43.035" v="22" actId="2711"/>
          <ac:grpSpMkLst>
            <pc:docMk/>
            <pc:sldMasterMk cId="891149846" sldId="2147483696"/>
            <ac:grpSpMk id="7" creationId="{32ABC1A6-8856-41D7-BF42-7ED8D4AC1C81}"/>
          </ac:grpSpMkLst>
        </pc:grpChg>
        <pc:sldLayoutChg chg="modSp">
          <pc:chgData name="Fake Test User" userId="SID-0" providerId="Test" clId="FakeClientId" dt="2019-02-02T10:42:53.018" v="24" actId="790"/>
          <pc:sldLayoutMkLst>
            <pc:docMk/>
            <pc:sldMasterMk cId="891149846" sldId="2147483696"/>
            <pc:sldLayoutMk cId="2856722357" sldId="2147483697"/>
          </pc:sldLayoutMkLst>
          <pc:spChg chg="mod">
            <ac:chgData name="Fake Test User" userId="SID-0" providerId="Test" clId="FakeClientId" dt="2019-02-02T10:42:53.018" v="24" actId="790"/>
            <ac:spMkLst>
              <pc:docMk/>
              <pc:sldMasterMk cId="891149846" sldId="2147483696"/>
              <pc:sldLayoutMk cId="2856722357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2:53.018" v="24" actId="790"/>
            <ac:spMkLst>
              <pc:docMk/>
              <pc:sldMasterMk cId="891149846" sldId="2147483696"/>
              <pc:sldLayoutMk cId="2856722357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2:53.018" v="24" actId="790"/>
            <ac:spMkLst>
              <pc:docMk/>
              <pc:sldMasterMk cId="891149846" sldId="2147483696"/>
              <pc:sldLayoutMk cId="2856722357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10:42:53.018" v="24" actId="790"/>
            <ac:spMkLst>
              <pc:docMk/>
              <pc:sldMasterMk cId="891149846" sldId="2147483696"/>
              <pc:sldLayoutMk cId="2856722357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10:42:53.018" v="24" actId="790"/>
            <ac:spMkLst>
              <pc:docMk/>
              <pc:sldMasterMk cId="891149846" sldId="2147483696"/>
              <pc:sldLayoutMk cId="2856722357" sldId="214748369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2:57.939" v="25" actId="790"/>
          <pc:sldLayoutMkLst>
            <pc:docMk/>
            <pc:sldMasterMk cId="891149846" sldId="2147483696"/>
            <pc:sldLayoutMk cId="2607457289" sldId="2147483698"/>
          </pc:sldLayoutMkLst>
          <pc:spChg chg="mod">
            <ac:chgData name="Fake Test User" userId="SID-0" providerId="Test" clId="FakeClientId" dt="2019-02-02T10:42:57.939" v="25" actId="790"/>
            <ac:spMkLst>
              <pc:docMk/>
              <pc:sldMasterMk cId="891149846" sldId="2147483696"/>
              <pc:sldLayoutMk cId="2607457289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2:57.939" v="25" actId="790"/>
            <ac:spMkLst>
              <pc:docMk/>
              <pc:sldMasterMk cId="891149846" sldId="2147483696"/>
              <pc:sldLayoutMk cId="2607457289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2:57.939" v="25" actId="790"/>
            <ac:spMkLst>
              <pc:docMk/>
              <pc:sldMasterMk cId="891149846" sldId="2147483696"/>
              <pc:sldLayoutMk cId="2607457289" sldId="214748369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42:57.939" v="25" actId="790"/>
            <ac:spMkLst>
              <pc:docMk/>
              <pc:sldMasterMk cId="891149846" sldId="2147483696"/>
              <pc:sldLayoutMk cId="2607457289" sldId="2147483698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42:57.939" v="25" actId="790"/>
            <ac:spMkLst>
              <pc:docMk/>
              <pc:sldMasterMk cId="891149846" sldId="2147483696"/>
              <pc:sldLayoutMk cId="2607457289" sldId="2147483698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02.158" v="26" actId="790"/>
          <pc:sldLayoutMkLst>
            <pc:docMk/>
            <pc:sldMasterMk cId="891149846" sldId="2147483696"/>
            <pc:sldLayoutMk cId="4003804188" sldId="2147483699"/>
          </pc:sldLayoutMkLst>
          <pc:spChg chg="mod">
            <ac:chgData name="Fake Test User" userId="SID-0" providerId="Test" clId="FakeClientId" dt="2019-02-02T10:43:02.158" v="26" actId="790"/>
            <ac:spMkLst>
              <pc:docMk/>
              <pc:sldMasterMk cId="891149846" sldId="2147483696"/>
              <pc:sldLayoutMk cId="4003804188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02.158" v="26" actId="790"/>
            <ac:spMkLst>
              <pc:docMk/>
              <pc:sldMasterMk cId="891149846" sldId="2147483696"/>
              <pc:sldLayoutMk cId="4003804188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3:02.158" v="26" actId="790"/>
            <ac:spMkLst>
              <pc:docMk/>
              <pc:sldMasterMk cId="891149846" sldId="2147483696"/>
              <pc:sldLayoutMk cId="4003804188" sldId="2147483699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43:02.158" v="26" actId="790"/>
            <ac:spMkLst>
              <pc:docMk/>
              <pc:sldMasterMk cId="891149846" sldId="2147483696"/>
              <pc:sldLayoutMk cId="4003804188" sldId="2147483699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43:02.158" v="26" actId="790"/>
            <ac:spMkLst>
              <pc:docMk/>
              <pc:sldMasterMk cId="891149846" sldId="2147483696"/>
              <pc:sldLayoutMk cId="4003804188" sldId="2147483699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06.907" v="27" actId="790"/>
          <pc:sldLayoutMkLst>
            <pc:docMk/>
            <pc:sldMasterMk cId="891149846" sldId="2147483696"/>
            <pc:sldLayoutMk cId="2672057947" sldId="2147483700"/>
          </pc:sldLayoutMkLst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10:43:06.907" v="27" actId="790"/>
            <ac:spMkLst>
              <pc:docMk/>
              <pc:sldMasterMk cId="891149846" sldId="2147483696"/>
              <pc:sldLayoutMk cId="2672057947" sldId="2147483700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13.500" v="28" actId="790"/>
          <pc:sldLayoutMkLst>
            <pc:docMk/>
            <pc:sldMasterMk cId="891149846" sldId="2147483696"/>
            <pc:sldLayoutMk cId="2501068388" sldId="2147483701"/>
          </pc:sldLayoutMkLst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11" creationId="{00000000-0000-0000-0000-000000000000}"/>
            </ac:spMkLst>
          </pc:spChg>
          <pc:spChg chg="mod">
            <ac:chgData name="Fake Test User" userId="SID-0" providerId="Test" clId="FakeClientId" dt="2019-02-02T10:43:13.500" v="28" actId="790"/>
            <ac:spMkLst>
              <pc:docMk/>
              <pc:sldMasterMk cId="891149846" sldId="2147483696"/>
              <pc:sldLayoutMk cId="2501068388" sldId="2147483701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18.234" v="29" actId="790"/>
          <pc:sldLayoutMkLst>
            <pc:docMk/>
            <pc:sldMasterMk cId="891149846" sldId="2147483696"/>
            <pc:sldLayoutMk cId="4130002280" sldId="2147483702"/>
          </pc:sldLayoutMkLst>
          <pc:spChg chg="mod">
            <ac:chgData name="Fake Test User" userId="SID-0" providerId="Test" clId="FakeClientId" dt="2019-02-02T10:43:18.234" v="29" actId="790"/>
            <ac:spMkLst>
              <pc:docMk/>
              <pc:sldMasterMk cId="891149846" sldId="2147483696"/>
              <pc:sldLayoutMk cId="413000228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18.234" v="29" actId="790"/>
            <ac:spMkLst>
              <pc:docMk/>
              <pc:sldMasterMk cId="891149846" sldId="2147483696"/>
              <pc:sldLayoutMk cId="413000228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3:18.234" v="29" actId="790"/>
            <ac:spMkLst>
              <pc:docMk/>
              <pc:sldMasterMk cId="891149846" sldId="2147483696"/>
              <pc:sldLayoutMk cId="413000228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43:18.234" v="29" actId="790"/>
            <ac:spMkLst>
              <pc:docMk/>
              <pc:sldMasterMk cId="891149846" sldId="2147483696"/>
              <pc:sldLayoutMk cId="4130002280" sldId="2147483702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23.030" v="30" actId="790"/>
          <pc:sldLayoutMkLst>
            <pc:docMk/>
            <pc:sldMasterMk cId="891149846" sldId="2147483696"/>
            <pc:sldLayoutMk cId="669437400" sldId="2147483703"/>
          </pc:sldLayoutMkLst>
          <pc:spChg chg="mod">
            <ac:chgData name="Fake Test User" userId="SID-0" providerId="Test" clId="FakeClientId" dt="2019-02-02T10:43:23.030" v="30" actId="790"/>
            <ac:spMkLst>
              <pc:docMk/>
              <pc:sldMasterMk cId="891149846" sldId="2147483696"/>
              <pc:sldLayoutMk cId="66943740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23.030" v="30" actId="790"/>
            <ac:spMkLst>
              <pc:docMk/>
              <pc:sldMasterMk cId="891149846" sldId="2147483696"/>
              <pc:sldLayoutMk cId="66943740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3:23.030" v="30" actId="790"/>
            <ac:spMkLst>
              <pc:docMk/>
              <pc:sldMasterMk cId="891149846" sldId="2147483696"/>
              <pc:sldLayoutMk cId="669437400" sldId="2147483703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43:28.140" v="31" actId="790"/>
          <pc:sldLayoutMkLst>
            <pc:docMk/>
            <pc:sldMasterMk cId="891149846" sldId="2147483696"/>
            <pc:sldLayoutMk cId="3761579140" sldId="2147483704"/>
          </pc:sldLayoutMkLst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43:28.140" v="31" actId="790"/>
            <ac:spMkLst>
              <pc:docMk/>
              <pc:sldMasterMk cId="891149846" sldId="2147483696"/>
              <pc:sldLayoutMk cId="3761579140" sldId="2147483704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0D02AA-5F1E-4EAF-962D-7195C8E9EE1C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2019/5/27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CD5D1E1-F2FB-42D9-800D-BB6F702D56CA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7809D77-6270-417D-B912-9E40620F0D0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77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E4DDD3E-1008-4C98-AD8A-C5DBA59A7841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B096F1E-53DD-498A-8BA0-56EB1C88443E}" type="datetime1">
              <a:rPr lang="zh-TW" altLang="en-US" smtClean="0"/>
              <a:t>2019/5/27</a:t>
            </a:fld>
            <a:endParaRPr 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FBF256A-EA67-43E0-826B-5D1FC1E42B01}" type="datetime1">
              <a:rPr lang="zh-TW" altLang="en-US" smtClean="0"/>
              <a:t>2019/5/27</a:t>
            </a:fld>
            <a:endParaRPr 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FE72FF-7E08-43F8-96DF-1CB253477DDD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6A70E-5D71-4081-8B02-CC76281B3BE8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9" name="內容預留位置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258B1DF-6210-48E0-A077-AA927ECBBC96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11" name="內容預留位置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13" name="內容預留位置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4E6860-306A-479D-9A18-3C459110292C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9B5BDC-B698-4C0E-A14C-9BB133C93190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605D4-877D-492B-B445-CAE17FB8092F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B8003-D115-4CE4-A697-251246B476CE}" type="datetime1">
              <a:rPr lang="zh-TW" altLang="en-US" noProof="0" smtClean="0"/>
              <a:t>2019/5/27</a:t>
            </a:fld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D3859BA9-A3B3-4F8B-812D-6B70241CAFA4}" type="datetime1">
              <a:rPr lang="zh-TW" altLang="en-US" smtClean="0"/>
              <a:t>2019/5/27</a:t>
            </a:fld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0D2F7D9-3114-482C-A555-75FC39A04B3E}" type="datetime1">
              <a:rPr lang="zh-TW" altLang="en-US" noProof="0" smtClean="0"/>
              <a:t>2019/5/27</a:t>
            </a:fld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grpSp>
        <p:nvGrpSpPr>
          <p:cNvPr id="7" name="群組 6" descr="海邊的灌木">
            <a:extLst>
              <a:ext uri="{FF2B5EF4-FFF2-40B4-BE49-F238E27FC236}">
                <a16:creationId xmlns:a16="http://schemas.microsoft.com/office/drawing/2014/main" xmlns="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橢圓​​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sz="1800" noProof="0" dirty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11" name="群組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群組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群組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手繪多邊形​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9" name="手繪多邊形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96" name="群組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手繪多邊形​​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7" name="手繪多邊形​​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97" name="手繪多邊形​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8" name="手繪多邊形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9" name="手繪多邊形​​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100" name="群組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手繪多邊形​​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3" name="手繪多邊形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4" name="手繪多邊形​​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5" name="手繪多邊形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101" name="手繪多邊形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2" name="手繪多邊形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3" name="手繪多邊形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4" name="手繪多邊形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5" name="手繪多邊形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6" name="手繪多邊形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7" name="手繪多邊形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8" name="手繪多邊形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9" name="手繪多邊形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0" name="手繪多邊形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1" name="手繪多邊形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6" name="手繪多邊形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57" name="群組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手繪多邊形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3" name="手繪多邊形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4" name="手繪多邊形​​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8" name="手繪多邊形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59" name="手繪多邊形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0" name="群組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手繪多邊形​​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" name="手繪多邊形​​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1" name="手繪多邊形​​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2" name="群組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手繪多邊形​​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" name="手繪多邊形​​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85" name="群組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手繪多邊形​​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89" name="手繪多邊形​​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86" name="手繪多邊形​​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" name="手繪多邊形​​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3" name="手繪多邊形​​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4" name="手繪多邊形​​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5" name="手繪多邊形​​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6" name="手繪多邊形​​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7" name="手繪多邊形​​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8" name="手繪多邊形​​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9" name="手繪多邊形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0" name="手繪多邊形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1" name="手繪多邊形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2" name="手繪多邊形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3" name="手繪多邊形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4" name="手繪多邊形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75" name="群組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手繪多邊形​​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" name="手繪多邊形​​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6" name="手繪多邊形​​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7" name="手繪多邊形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8" name="手繪多邊形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9" name="手繪多邊形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80" name="手繪多邊形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12" name="群組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群組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手繪多邊形​​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" name="手繪多邊形​​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" name="手繪多邊形​​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3" name="手繪多邊形​​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4" name="手繪多邊形​​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" name="手繪多邊形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" name="手繪多邊形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7" name="手繪多邊形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8" name="手繪多邊形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" name="手繪多邊形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" name="手繪多邊形​​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1" name="手繪多邊形​​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2" name="手繪多邊形​​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" name="手繪多邊形​​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4" name="手繪多邊形​​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14" name="手繪多邊形​​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5" name="手繪多邊形​​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6" name="手繪多邊形​​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7" name="手繪多邊形​​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8" name="手繪多邊形​​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9" name="手繪多邊形​​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0" name="手繪多邊形​​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1" name="手繪多邊形​​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2" name="手繪多邊形​​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3" name="手繪多邊形​​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4" name="手繪多邊形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5" name="手繪多邊形​​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6" name="手繪多邊形​​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7" name="手繪多邊形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8" name="手繪多邊形​​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9" name="手繪多邊形​​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0" name="手繪多邊形​​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1" name="手繪多邊形​​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2" name="手繪多邊形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3" name="手繪多邊形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4" name="手繪多邊形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" name="手繪多邊形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" name="手繪多邊形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" name="手繪多邊形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" name="手繪多邊形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" name="手繪多邊形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2749" y="695864"/>
            <a:ext cx="6564702" cy="1020792"/>
          </a:xfrm>
        </p:spPr>
        <p:txBody>
          <a:bodyPr rtlCol="0"/>
          <a:lstStyle/>
          <a:p>
            <a:pPr rtl="0"/>
            <a:r>
              <a:rPr lang="zh-TW" altLang="en-US" sz="4800" dirty="0" smtClean="0">
                <a:solidFill>
                  <a:srgbClr val="7030A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照顧者教育訓練</a:t>
            </a:r>
            <a:endParaRPr lang="zh-TW" altLang="en-US" sz="4800" dirty="0">
              <a:solidFill>
                <a:srgbClr val="7030A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62710" y="2277372"/>
            <a:ext cx="8534400" cy="1219200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40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講座內容</a:t>
            </a:r>
            <a:r>
              <a:rPr lang="en-US" altLang="zh-TW" sz="40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: </a:t>
            </a:r>
            <a:r>
              <a:rPr lang="zh-TW" altLang="en-US" sz="40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如何預防失智</a:t>
            </a:r>
            <a:endParaRPr lang="en-US" altLang="zh-TW" sz="4000" dirty="0" smtClean="0"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  <a:p>
            <a:pPr rtl="0"/>
            <a:r>
              <a:rPr lang="zh-TW" altLang="en-US" sz="40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            失智症溝通技巧</a:t>
            </a:r>
            <a:endParaRPr lang="zh-TW" altLang="en-US" sz="4000" dirty="0"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2398" y="-63260"/>
            <a:ext cx="11605405" cy="10552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accent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7030A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金門縣金湖鎮衛生所福睿學堂</a:t>
            </a:r>
            <a:endParaRPr lang="zh-TW" altLang="en-US" sz="4800" dirty="0">
              <a:solidFill>
                <a:srgbClr val="7030A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595888" y="4548996"/>
            <a:ext cx="11464504" cy="2309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參加對象</a:t>
            </a:r>
            <a:r>
              <a:rPr lang="en-US" altLang="zh-TW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: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家庭</a:t>
            </a:r>
            <a:r>
              <a:rPr lang="zh-TW" altLang="en-US" sz="300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照顧者          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報名方式</a:t>
            </a:r>
            <a:r>
              <a:rPr lang="en-US" altLang="zh-TW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: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金湖鎮衛生所  </a:t>
            </a:r>
            <a:endParaRPr lang="en-US" altLang="zh-TW" sz="3000" dirty="0" smtClean="0">
              <a:solidFill>
                <a:srgbClr val="0070C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  <a:p>
            <a:pPr algn="l"/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講師</a:t>
            </a:r>
            <a:r>
              <a:rPr lang="en-US" altLang="zh-TW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: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金門大學 蘇貞瑛 老師             蘇</a:t>
            </a:r>
            <a:r>
              <a:rPr lang="zh-TW" altLang="en-US" sz="3000" dirty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護理師 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 </a:t>
            </a:r>
            <a:r>
              <a:rPr lang="en-US" altLang="zh-TW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336662</a:t>
            </a:r>
          </a:p>
          <a:p>
            <a:pPr algn="l"/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講座地點</a:t>
            </a:r>
            <a:r>
              <a:rPr lang="en-US" altLang="zh-TW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:</a:t>
            </a:r>
            <a:r>
              <a:rPr lang="zh-TW" altLang="en-US" sz="3000" dirty="0" smtClean="0">
                <a:solidFill>
                  <a:srgbClr val="0070C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金門縣金湖鎮正義里公所</a:t>
            </a:r>
            <a:endParaRPr lang="zh-TW" altLang="en-US" sz="3000" dirty="0">
              <a:solidFill>
                <a:srgbClr val="0070C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690113" y="2323386"/>
            <a:ext cx="3735238" cy="2225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活動時間</a:t>
            </a:r>
            <a:endParaRPr lang="en-US" altLang="zh-TW" sz="2800" dirty="0" smtClean="0">
              <a:solidFill>
                <a:srgbClr val="C0000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  <a:p>
            <a:pPr algn="l"/>
            <a:r>
              <a:rPr lang="en-US" altLang="zh-TW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108</a:t>
            </a:r>
            <a:r>
              <a:rPr lang="zh-TW" altLang="en-US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年</a:t>
            </a:r>
            <a:r>
              <a:rPr lang="en-US" altLang="zh-TW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5</a:t>
            </a:r>
            <a:r>
              <a:rPr lang="zh-TW" altLang="en-US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月</a:t>
            </a:r>
            <a:r>
              <a:rPr lang="en-US" altLang="zh-TW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28</a:t>
            </a:r>
            <a:r>
              <a:rPr lang="zh-TW" altLang="en-US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日</a:t>
            </a:r>
            <a:endParaRPr lang="en-US" altLang="zh-TW" sz="2800" dirty="0" smtClean="0">
              <a:solidFill>
                <a:srgbClr val="C0000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  <a:p>
            <a:pPr algn="l"/>
            <a:r>
              <a:rPr lang="zh-TW" altLang="en-US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晚上</a:t>
            </a:r>
            <a:r>
              <a:rPr lang="en-US" altLang="zh-TW" sz="2800" dirty="0" smtClean="0">
                <a:solidFill>
                  <a:srgbClr val="C00000"/>
                </a:solidFill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18:30-20:30</a:t>
            </a:r>
            <a:endParaRPr lang="zh-TW" altLang="en-US" sz="2800" dirty="0">
              <a:solidFill>
                <a:srgbClr val="C00000"/>
              </a:solidFill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海岸設計範本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898_TF03460566" id="{AC87348D-5E8C-4F2D-8DD8-A785AC0161C5}" vid="{06970F3A-B2E5-489C-8D88-0FA1223D79E9}"/>
    </a:ext>
  </a:extLst>
</a:theme>
</file>

<file path=ppt/theme/theme2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海岸設計投影片</Template>
  <TotalTime>58</TotalTime>
  <Words>63</Words>
  <Application>Microsoft Office PowerPoint</Application>
  <PresentationFormat>寬螢幕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UI</vt:lpstr>
      <vt:lpstr>華康少女文字W3</vt:lpstr>
      <vt:lpstr>新細明體</vt:lpstr>
      <vt:lpstr>Arial</vt:lpstr>
      <vt:lpstr>Courier New</vt:lpstr>
      <vt:lpstr>Palatino Linotype</vt:lpstr>
      <vt:lpstr>海岸設計範本</vt:lpstr>
      <vt:lpstr>照顧者教育訓練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>user</dc:creator>
  <cp:lastModifiedBy>user</cp:lastModifiedBy>
  <cp:revision>6</cp:revision>
  <dcterms:created xsi:type="dcterms:W3CDTF">2019-05-27T01:47:29Z</dcterms:created>
  <dcterms:modified xsi:type="dcterms:W3CDTF">2019-05-27T02:46:29Z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