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Override2.xml" ContentType="application/vnd.openxmlformats-officedocument.themeOverrid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Override3.xml" ContentType="application/vnd.openxmlformats-officedocument.themeOverrid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0" r:id="rId1"/>
    <p:sldMasterId id="2147484215" r:id="rId2"/>
    <p:sldMasterId id="2147484227" r:id="rId3"/>
    <p:sldMasterId id="2147484240" r:id="rId4"/>
    <p:sldMasterId id="2147484253" r:id="rId5"/>
    <p:sldMasterId id="2147484266" r:id="rId6"/>
    <p:sldMasterId id="2147484290" r:id="rId7"/>
    <p:sldMasterId id="2147484302" r:id="rId8"/>
    <p:sldMasterId id="2147484316" r:id="rId9"/>
    <p:sldMasterId id="2147484328" r:id="rId10"/>
    <p:sldMasterId id="2147484340" r:id="rId11"/>
    <p:sldMasterId id="2147484352" r:id="rId12"/>
  </p:sldMasterIdLst>
  <p:notesMasterIdLst>
    <p:notesMasterId r:id="rId57"/>
  </p:notesMasterIdLst>
  <p:sldIdLst>
    <p:sldId id="485" r:id="rId13"/>
    <p:sldId id="257" r:id="rId14"/>
    <p:sldId id="468" r:id="rId15"/>
    <p:sldId id="524" r:id="rId16"/>
    <p:sldId id="545" r:id="rId17"/>
    <p:sldId id="526" r:id="rId18"/>
    <p:sldId id="536" r:id="rId19"/>
    <p:sldId id="515" r:id="rId20"/>
    <p:sldId id="546" r:id="rId21"/>
    <p:sldId id="486" r:id="rId22"/>
    <p:sldId id="487" r:id="rId23"/>
    <p:sldId id="488" r:id="rId24"/>
    <p:sldId id="489" r:id="rId25"/>
    <p:sldId id="490" r:id="rId26"/>
    <p:sldId id="501" r:id="rId27"/>
    <p:sldId id="492" r:id="rId28"/>
    <p:sldId id="493" r:id="rId29"/>
    <p:sldId id="494" r:id="rId30"/>
    <p:sldId id="495" r:id="rId31"/>
    <p:sldId id="496" r:id="rId32"/>
    <p:sldId id="497" r:id="rId33"/>
    <p:sldId id="499" r:id="rId34"/>
    <p:sldId id="498" r:id="rId35"/>
    <p:sldId id="472" r:id="rId36"/>
    <p:sldId id="540" r:id="rId37"/>
    <p:sldId id="541" r:id="rId38"/>
    <p:sldId id="538" r:id="rId39"/>
    <p:sldId id="523" r:id="rId40"/>
    <p:sldId id="543" r:id="rId41"/>
    <p:sldId id="544" r:id="rId42"/>
    <p:sldId id="504" r:id="rId43"/>
    <p:sldId id="519" r:id="rId44"/>
    <p:sldId id="518" r:id="rId45"/>
    <p:sldId id="539" r:id="rId46"/>
    <p:sldId id="527" r:id="rId47"/>
    <p:sldId id="529" r:id="rId48"/>
    <p:sldId id="530" r:id="rId49"/>
    <p:sldId id="531" r:id="rId50"/>
    <p:sldId id="528" r:id="rId51"/>
    <p:sldId id="532" r:id="rId52"/>
    <p:sldId id="533" r:id="rId53"/>
    <p:sldId id="512" r:id="rId54"/>
    <p:sldId id="514" r:id="rId55"/>
    <p:sldId id="534" r:id="rId56"/>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EE3"/>
    <a:srgbClr val="9B2D1F"/>
    <a:srgbClr val="D34817"/>
    <a:srgbClr val="85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87427" autoAdjust="0"/>
  </p:normalViewPr>
  <p:slideViewPr>
    <p:cSldViewPr>
      <p:cViewPr varScale="1">
        <p:scale>
          <a:sx n="100" d="100"/>
          <a:sy n="100" d="100"/>
        </p:scale>
        <p:origin x="120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23.xml"/><Relationship Id="rId2" Type="http://schemas.openxmlformats.org/officeDocument/2006/relationships/slide" Target="slides/slide11.xml"/><Relationship Id="rId1" Type="http://schemas.openxmlformats.org/officeDocument/2006/relationships/slide" Target="slides/slide10.xml"/><Relationship Id="rId6" Type="http://schemas.openxmlformats.org/officeDocument/2006/relationships/slide" Target="slides/slide22.xml"/><Relationship Id="rId5" Type="http://schemas.openxmlformats.org/officeDocument/2006/relationships/slide" Target="slides/slide21.xml"/><Relationship Id="rId4" Type="http://schemas.openxmlformats.org/officeDocument/2006/relationships/slide" Target="slides/slide13.xml"/></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6B5E8-54F9-4FBE-A197-C52626273AD1}" type="doc">
      <dgm:prSet loTypeId="urn:microsoft.com/office/officeart/2005/8/layout/hierarchy6" loCatId="hierarchy" qsTypeId="urn:microsoft.com/office/officeart/2005/8/quickstyle/simple1" qsCatId="simple" csTypeId="urn:microsoft.com/office/officeart/2005/8/colors/accent1_2" csCatId="accent1" phldr="1"/>
      <dgm:spPr>
        <a:scene3d>
          <a:camera prst="orthographicFront">
            <a:rot lat="0" lon="0" rev="0"/>
          </a:camera>
          <a:lightRig rig="threePt" dir="t"/>
        </a:scene3d>
      </dgm:spPr>
      <dgm:t>
        <a:bodyPr/>
        <a:lstStyle/>
        <a:p>
          <a:endParaRPr lang="zh-TW" altLang="en-US"/>
        </a:p>
      </dgm:t>
    </dgm:pt>
    <dgm:pt modelId="{D299745E-ACDA-4BE5-8F55-9930E04A8F1F}">
      <dgm:prSet phldrT="[文字]" custT="1"/>
      <dgm:spPr/>
      <dgm:t>
        <a:bodyPr/>
        <a:lstStyle/>
        <a:p>
          <a:r>
            <a:rPr lang="zh-TW" altLang="en-US" sz="1400" b="1" dirty="0" smtClean="0">
              <a:solidFill>
                <a:schemeClr val="tx1"/>
              </a:solidFill>
              <a:latin typeface="微軟正黑體" panose="020B0604030504040204" pitchFamily="34" charset="-120"/>
              <a:ea typeface="微軟正黑體" panose="020B0604030504040204" pitchFamily="34" charset="-120"/>
            </a:rPr>
            <a:t>公務統計管理資訊系統</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BFA526F8-7E98-4C8C-8DC2-78F9DDC2F03B}" type="parTrans" cxnId="{6DC080EB-ABC7-4A3C-A1F8-509D7F13B7FF}">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4B9E4642-F4D4-4436-8598-B130ADBFAE12}" type="sibTrans" cxnId="{6DC080EB-ABC7-4A3C-A1F8-509D7F13B7FF}">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C7E19454-7673-486F-9F05-89FC80C5A5DD}">
      <dgm:prSet phldrT="[文字]" custT="1"/>
      <dgm:spPr/>
      <dgm:t>
        <a:bodyPr/>
        <a:lstStyle/>
        <a:p>
          <a:r>
            <a:rPr lang="en-US" sz="1200" b="1" dirty="0" smtClean="0">
              <a:solidFill>
                <a:schemeClr val="tx1"/>
              </a:solidFill>
              <a:latin typeface="微軟正黑體" panose="020B0604030504040204" pitchFamily="34" charset="-120"/>
              <a:ea typeface="微軟正黑體" panose="020B0604030504040204" pitchFamily="34" charset="-120"/>
            </a:rPr>
            <a:t>1.</a:t>
          </a:r>
          <a:r>
            <a:rPr lang="zh-TW" sz="1200" b="1" dirty="0" smtClean="0">
              <a:solidFill>
                <a:schemeClr val="tx1"/>
              </a:solidFill>
              <a:latin typeface="微軟正黑體" panose="020B0604030504040204" pitchFamily="34" charset="-120"/>
              <a:ea typeface="微軟正黑體" panose="020B0604030504040204" pitchFamily="34" charset="-120"/>
            </a:rPr>
            <a:t>資料庫管制維護</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5FECA675-5173-4904-898D-8D3173DFA6D8}" type="parTrans" cxnId="{64E330C4-6141-4CE0-B35B-0FE3D8E99BD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F45A09FD-DA29-4E2D-9988-500F9388F260}" type="sibTrans" cxnId="{64E330C4-6141-4CE0-B35B-0FE3D8E99BD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91EBB0F8-484A-405A-B7B4-6388BFBECBF9}">
      <dgm:prSet phldrT="[文字]" custT="1"/>
      <dgm:spPr/>
      <dgm:t>
        <a:bodyPr/>
        <a:lstStyle/>
        <a:p>
          <a:r>
            <a:rPr lang="en-US" sz="1200" b="1" dirty="0" smtClean="0">
              <a:solidFill>
                <a:schemeClr val="tx1"/>
              </a:solidFill>
              <a:latin typeface="微軟正黑體" panose="020B0604030504040204" pitchFamily="34" charset="-120"/>
              <a:ea typeface="微軟正黑體" panose="020B0604030504040204" pitchFamily="34" charset="-120"/>
            </a:rPr>
            <a:t>2.</a:t>
          </a:r>
          <a:r>
            <a:rPr lang="zh-TW" sz="1200" b="1" dirty="0" smtClean="0">
              <a:solidFill>
                <a:schemeClr val="tx1"/>
              </a:solidFill>
              <a:latin typeface="微軟正黑體" panose="020B0604030504040204" pitchFamily="34" charset="-120"/>
              <a:ea typeface="微軟正黑體" panose="020B0604030504040204" pitchFamily="34" charset="-120"/>
            </a:rPr>
            <a:t>公務統計方案及報表管理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1C837E48-B4DB-4557-AEAF-1F7E6DC4C705}" type="parTrans" cxnId="{3D2A8E7E-1539-43A3-BEFD-DF1275A186D2}">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72A16DD5-FA7F-435A-8E92-2DD9D6E485CE}" type="sibTrans" cxnId="{3D2A8E7E-1539-43A3-BEFD-DF1275A186D2}">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52095DCA-484A-47A0-B977-6A15FC6B756C}">
      <dgm:prSet phldrT="[文字]" custT="1"/>
      <dgm:spPr/>
      <dgm:t>
        <a:bodyPr/>
        <a:lstStyle/>
        <a:p>
          <a:r>
            <a:rPr lang="en-US" sz="1200" b="1" dirty="0" smtClean="0">
              <a:solidFill>
                <a:schemeClr val="tx1"/>
              </a:solidFill>
              <a:latin typeface="微軟正黑體" panose="020B0604030504040204" pitchFamily="34" charset="-120"/>
              <a:ea typeface="微軟正黑體" panose="020B0604030504040204" pitchFamily="34" charset="-120"/>
            </a:rPr>
            <a:t>3.</a:t>
          </a:r>
          <a:r>
            <a:rPr lang="zh-TW" sz="1200" b="1" dirty="0" smtClean="0">
              <a:solidFill>
                <a:schemeClr val="tx1"/>
              </a:solidFill>
              <a:latin typeface="微軟正黑體" panose="020B0604030504040204" pitchFamily="34" charset="-120"/>
              <a:ea typeface="微軟正黑體" panose="020B0604030504040204" pitchFamily="34" charset="-120"/>
            </a:rPr>
            <a:t>資料運作及資訊服務平台</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FBD74D4E-570C-47DF-BA7B-B42B7EF9F7FC}" type="parTrans" cxnId="{63C81025-510D-4603-BAA6-F45313628D56}">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9169DAE9-F114-449F-B835-77CCEB4EACEB}" type="sibTrans" cxnId="{63C81025-510D-4603-BAA6-F45313628D56}">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0CD0AE81-1E00-4184-9061-624F6231C696}">
      <dgm:prSet phldrT="[文字]" custT="1"/>
      <dgm:spPr/>
      <dgm:t>
        <a:bodyPr anchor="t"/>
        <a:lstStyle/>
        <a:p>
          <a:pPr algn="ctr"/>
          <a:r>
            <a:rPr lang="en-US" sz="1200" b="1" dirty="0" smtClean="0">
              <a:solidFill>
                <a:schemeClr val="tx1"/>
              </a:solidFill>
              <a:latin typeface="微軟正黑體" panose="020B0604030504040204" pitchFamily="34" charset="-120"/>
              <a:ea typeface="微軟正黑體" panose="020B0604030504040204" pitchFamily="34" charset="-120"/>
            </a:rPr>
            <a:t>1.1</a:t>
          </a:r>
          <a:r>
            <a:rPr lang="zh-TW" sz="1200" b="1" dirty="0" smtClean="0">
              <a:solidFill>
                <a:schemeClr val="tx1"/>
              </a:solidFill>
              <a:latin typeface="微軟正黑體" panose="020B0604030504040204" pitchFamily="34" charset="-120"/>
              <a:ea typeface="微軟正黑體" panose="020B0604030504040204" pitchFamily="34" charset="-120"/>
            </a:rPr>
            <a:t>來源資料維護</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5D5FFC14-517D-457A-8BB5-A40C999F4E88}" type="parTrans" cxnId="{9AFC21A0-9EB9-4770-A151-40FD8694C942}">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418E96E7-D598-44FE-A2A4-428E975FD6BA}" type="sibTrans" cxnId="{9AFC21A0-9EB9-4770-A151-40FD8694C942}">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1352A7C5-4BA9-4C11-BE18-3C1FE7AE21CA}">
      <dgm:prSet phldrT="[文字]" custT="1"/>
      <dgm:spPr/>
      <dgm:t>
        <a:bodyPr/>
        <a:lstStyle/>
        <a:p>
          <a:r>
            <a:rPr lang="en-US" sz="1200" b="1" dirty="0" smtClean="0">
              <a:solidFill>
                <a:schemeClr val="tx1"/>
              </a:solidFill>
              <a:latin typeface="微軟正黑體" panose="020B0604030504040204" pitchFamily="34" charset="-120"/>
              <a:ea typeface="微軟正黑體" panose="020B0604030504040204" pitchFamily="34" charset="-120"/>
            </a:rPr>
            <a:t>5.</a:t>
          </a:r>
          <a:r>
            <a:rPr lang="zh-TW" sz="1200" b="1" dirty="0" smtClean="0">
              <a:solidFill>
                <a:schemeClr val="tx1"/>
              </a:solidFill>
              <a:latin typeface="微軟正黑體" panose="020B0604030504040204" pitchFamily="34" charset="-120"/>
              <a:ea typeface="微軟正黑體" panose="020B0604030504040204" pitchFamily="34" charset="-120"/>
            </a:rPr>
            <a:t>系統管理作業</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512FD97-7988-4738-BF28-71E895F9B2DA}" type="parTrans" cxnId="{0F772BF7-DE5C-4B27-8F20-B8D60AD0F8B6}">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D2F045AA-A4F7-43DF-9581-226266060D4B}" type="sibTrans" cxnId="{0F772BF7-DE5C-4B27-8F20-B8D60AD0F8B6}">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055B8DD4-2FCE-4B9F-B21C-4F03A74D42A1}">
      <dgm:prSet phldrT="[文字]" custT="1"/>
      <dgm:spPr/>
      <dgm:t>
        <a:bodyPr/>
        <a:lstStyle/>
        <a:p>
          <a:r>
            <a:rPr lang="en-US" sz="1200" b="1" dirty="0" smtClean="0">
              <a:solidFill>
                <a:schemeClr val="tx1"/>
              </a:solidFill>
              <a:latin typeface="微軟正黑體" panose="020B0604030504040204" pitchFamily="34" charset="-120"/>
              <a:ea typeface="微軟正黑體" panose="020B0604030504040204" pitchFamily="34" charset="-120"/>
            </a:rPr>
            <a:t>4.</a:t>
          </a:r>
          <a:r>
            <a:rPr lang="zh-TW" sz="1200" b="1" dirty="0" smtClean="0">
              <a:solidFill>
                <a:schemeClr val="tx1"/>
              </a:solidFill>
              <a:latin typeface="微軟正黑體" panose="020B0604030504040204" pitchFamily="34" charset="-120"/>
              <a:ea typeface="微軟正黑體" panose="020B0604030504040204" pitchFamily="34" charset="-120"/>
            </a:rPr>
            <a:t>主管決策運作平台</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83198CC9-CBFA-4CB0-ABBA-2FAEC2B32493}" type="parTrans" cxnId="{77AF3CD1-EAFA-4E40-AAB5-982964059DBF}">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2FEF67EE-51A4-4C50-90F5-071B5248B1D9}" type="sibTrans" cxnId="{77AF3CD1-EAFA-4E40-AAB5-982964059DBF}">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3D6C6C6F-2E45-4F69-BCC3-4E60ADFE5D72}">
      <dgm:prSet phldrT="[文字]" custT="1"/>
      <dgm:spPr/>
      <dgm:t>
        <a:bodyPr/>
        <a:lstStyle/>
        <a:p>
          <a:r>
            <a:rPr lang="en-US" sz="1200" b="1" dirty="0" smtClean="0">
              <a:solidFill>
                <a:schemeClr val="tx1"/>
              </a:solidFill>
              <a:latin typeface="微軟正黑體" panose="020B0604030504040204" pitchFamily="34" charset="-120"/>
              <a:ea typeface="微軟正黑體" panose="020B0604030504040204" pitchFamily="34" charset="-120"/>
            </a:rPr>
            <a:t>6.</a:t>
          </a:r>
          <a:r>
            <a:rPr lang="zh-TW" sz="1200" b="1" dirty="0" smtClean="0">
              <a:solidFill>
                <a:schemeClr val="tx1"/>
              </a:solidFill>
              <a:latin typeface="微軟正黑體" panose="020B0604030504040204" pitchFamily="34" charset="-120"/>
              <a:ea typeface="微軟正黑體" panose="020B0604030504040204" pitchFamily="34" charset="-120"/>
            </a:rPr>
            <a:t>訊息管理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2E8F6600-0071-4CBA-B748-4CBFE087D1F2}" type="parTrans" cxnId="{73A72739-1D48-4BEC-80C2-4A1B136A4E78}">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53EF887E-39EF-48D7-9A64-F818E72EA5A6}" type="sibTrans" cxnId="{73A72739-1D48-4BEC-80C2-4A1B136A4E78}">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AB0F59DC-5FD5-4C1F-B8B4-11B17E559E0F}">
      <dgm:prSet phldrT="[文字]" custT="1"/>
      <dgm:spPr/>
      <dgm:t>
        <a:bodyPr anchor="t"/>
        <a:lstStyle/>
        <a:p>
          <a:pPr algn="ctr"/>
          <a:r>
            <a:rPr lang="en-US" sz="1200" b="1" dirty="0" smtClean="0">
              <a:solidFill>
                <a:schemeClr val="tx1"/>
              </a:solidFill>
              <a:latin typeface="微軟正黑體" panose="020B0604030504040204" pitchFamily="34" charset="-120"/>
              <a:ea typeface="微軟正黑體" panose="020B0604030504040204" pitchFamily="34" charset="-120"/>
            </a:rPr>
            <a:t>1.2</a:t>
          </a:r>
          <a:r>
            <a:rPr lang="zh-TW" sz="1200" b="1" dirty="0" smtClean="0">
              <a:solidFill>
                <a:schemeClr val="tx1"/>
              </a:solidFill>
              <a:latin typeface="微軟正黑體" panose="020B0604030504040204" pitchFamily="34" charset="-120"/>
              <a:ea typeface="微軟正黑體" panose="020B0604030504040204" pitchFamily="34" charset="-120"/>
            </a:rPr>
            <a:t>來源資料下載查詢</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F2A35B62-1043-42AB-BCB1-18D8F71CA399}" type="parTrans" cxnId="{48DA78C8-18C1-47CA-B604-FD1BE266985A}">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868DEA37-4A6E-4D62-8CA8-E8734DF6162A}" type="sibTrans" cxnId="{48DA78C8-18C1-47CA-B604-FD1BE266985A}">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1DDB0F58-8A36-475C-A58C-9BC08B449FF7}">
      <dgm:prSet phldrT="[文字]" custT="1"/>
      <dgm:spPr/>
      <dgm:t>
        <a:bodyPr anchor="t"/>
        <a:lstStyle/>
        <a:p>
          <a:pPr algn="ctr"/>
          <a:r>
            <a:rPr lang="en-US" sz="1200" b="1" dirty="0" smtClean="0">
              <a:solidFill>
                <a:schemeClr val="tx1"/>
              </a:solidFill>
              <a:latin typeface="微軟正黑體" panose="020B0604030504040204" pitchFamily="34" charset="-120"/>
              <a:ea typeface="微軟正黑體" panose="020B0604030504040204" pitchFamily="34" charset="-120"/>
            </a:rPr>
            <a:t>1.3</a:t>
          </a:r>
          <a:r>
            <a:rPr lang="zh-TW" sz="1200" b="1" dirty="0" smtClean="0">
              <a:solidFill>
                <a:schemeClr val="tx1"/>
              </a:solidFill>
              <a:latin typeface="微軟正黑體" panose="020B0604030504040204" pitchFamily="34" charset="-120"/>
              <a:ea typeface="微軟正黑體" panose="020B0604030504040204" pitchFamily="34" charset="-120"/>
            </a:rPr>
            <a:t>統計資料字典維護</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87E8DC24-7402-4AD9-93F4-968E3459211F}" type="parTrans" cxnId="{BFA32343-EB55-4464-B189-DA44E68E791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0134F3CE-4442-4500-A02D-D6103BF407A9}" type="sibTrans" cxnId="{BFA32343-EB55-4464-B189-DA44E68E791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8810DC27-9947-4799-93E7-05494093E650}">
      <dgm:prSet phldrT="[文字]" custT="1"/>
      <dgm:spPr/>
      <dgm:t>
        <a:bodyPr anchor="t"/>
        <a:lstStyle/>
        <a:p>
          <a:pPr algn="ctr"/>
          <a:r>
            <a:rPr lang="en-US" sz="1200" b="1" dirty="0" smtClean="0">
              <a:solidFill>
                <a:schemeClr val="tx1"/>
              </a:solidFill>
              <a:latin typeface="微軟正黑體" panose="020B0604030504040204" pitchFamily="34" charset="-120"/>
              <a:ea typeface="微軟正黑體" panose="020B0604030504040204" pitchFamily="34" charset="-120"/>
            </a:rPr>
            <a:t>1.4</a:t>
          </a:r>
          <a:r>
            <a:rPr lang="zh-TW" sz="1200" b="1" dirty="0" smtClean="0">
              <a:solidFill>
                <a:schemeClr val="tx1"/>
              </a:solidFill>
              <a:latin typeface="微軟正黑體" panose="020B0604030504040204" pitchFamily="34" charset="-120"/>
              <a:ea typeface="微軟正黑體" panose="020B0604030504040204" pitchFamily="34" charset="-120"/>
            </a:rPr>
            <a:t>代碼管理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16ADFF18-68AE-46FE-9159-FD2A5C5C321D}" type="parTrans" cxnId="{09C78AD0-4B9B-42AF-B0FD-2E3C3F71B54E}">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1FFA9001-6713-4686-97A4-564E9F49AC78}" type="sibTrans" cxnId="{09C78AD0-4B9B-42AF-B0FD-2E3C3F71B54E}">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ECD3205A-34A5-4067-8528-EC8AED1E0511}">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2.1</a:t>
          </a:r>
          <a:r>
            <a:rPr lang="zh-TW" sz="1200" b="1" dirty="0" smtClean="0">
              <a:solidFill>
                <a:schemeClr val="tx1"/>
              </a:solidFill>
              <a:latin typeface="微軟正黑體" panose="020B0604030504040204" pitchFamily="34" charset="-120"/>
              <a:ea typeface="微軟正黑體" panose="020B0604030504040204" pitchFamily="34" charset="-120"/>
            </a:rPr>
            <a:t>公務統計方案維護</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1764F01F-1ECE-4D84-88E9-66AA23DE6C6F}" type="parTrans" cxnId="{9C537455-88AB-4BAE-9FDF-D943B0E3154A}">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5DA759C2-A1AB-4468-93AC-2FDD663DB10F}" type="sibTrans" cxnId="{9C537455-88AB-4BAE-9FDF-D943B0E3154A}">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285BC0CB-A1C9-4B0F-864A-550948A080F4}">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2.2</a:t>
          </a:r>
          <a:r>
            <a:rPr lang="zh-TW" sz="1200" b="1" dirty="0" smtClean="0">
              <a:solidFill>
                <a:schemeClr val="tx1"/>
              </a:solidFill>
              <a:latin typeface="微軟正黑體" panose="020B0604030504040204" pitchFamily="34" charset="-120"/>
              <a:ea typeface="微軟正黑體" panose="020B0604030504040204" pitchFamily="34" charset="-120"/>
            </a:rPr>
            <a:t>公務統計報表編送作業</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F266BEEB-FA30-49AE-A91E-2FFC1EF94A4C}" type="parTrans" cxnId="{2DCB2485-91F9-4E76-9505-95801BB3DE5D}">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1241D6F0-71DD-49A7-8180-3C917AF060CB}" type="sibTrans" cxnId="{2DCB2485-91F9-4E76-9505-95801BB3DE5D}">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128EE921-5FEB-43BF-A9E2-A0EE4BB590C2}">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2.3</a:t>
          </a:r>
          <a:r>
            <a:rPr lang="zh-TW" sz="1200" b="1" dirty="0" smtClean="0">
              <a:solidFill>
                <a:schemeClr val="tx1"/>
              </a:solidFill>
              <a:latin typeface="微軟正黑體" panose="020B0604030504040204" pitchFamily="34" charset="-120"/>
              <a:ea typeface="微軟正黑體" panose="020B0604030504040204" pitchFamily="34" charset="-120"/>
            </a:rPr>
            <a:t>公務統計報表管理作業</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010B3C8-04B1-4996-9F97-9EAF16A5FDF7}" type="parTrans" cxnId="{B47586FE-5184-428E-B756-D4480D28062D}">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2677DE4B-4294-48DE-A96D-3C3C596F1EEE}" type="sibTrans" cxnId="{B47586FE-5184-428E-B756-D4480D28062D}">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42A21188-0A8C-41E4-8F56-23CAFEF1E619}">
      <dgm:prSet phldrT="[文字]" custT="1"/>
      <dgm:spPr/>
      <dgm:t>
        <a:bodyPr anchor="t"/>
        <a:lstStyle/>
        <a:p>
          <a:r>
            <a:rPr lang="en-US" sz="1200" b="1" smtClean="0">
              <a:solidFill>
                <a:schemeClr val="tx1"/>
              </a:solidFill>
              <a:latin typeface="微軟正黑體" panose="020B0604030504040204" pitchFamily="34" charset="-120"/>
              <a:ea typeface="微軟正黑體" panose="020B0604030504040204" pitchFamily="34" charset="-120"/>
            </a:rPr>
            <a:t>2.4</a:t>
          </a:r>
          <a:r>
            <a:rPr lang="zh-TW" sz="1200" b="1" smtClean="0">
              <a:solidFill>
                <a:schemeClr val="tx1"/>
              </a:solidFill>
              <a:latin typeface="微軟正黑體" panose="020B0604030504040204" pitchFamily="34" charset="-120"/>
              <a:ea typeface="微軟正黑體" panose="020B0604030504040204" pitchFamily="34" charset="-120"/>
            </a:rPr>
            <a:t>資料發布管理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8F5D5ED9-1AE1-4B94-8C66-8272D2053D9B}" type="parTrans" cxnId="{7E646227-2E23-4E92-920F-9192B3A2969B}">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799794C8-C969-4CFA-8D74-003705DF0257}" type="sibTrans" cxnId="{7E646227-2E23-4E92-920F-9192B3A2969B}">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8A398673-44DA-4FC1-A93B-5CBE3B912EFE}">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2.5</a:t>
          </a:r>
          <a:r>
            <a:rPr lang="zh-TW" sz="1200" b="1" dirty="0" smtClean="0">
              <a:solidFill>
                <a:schemeClr val="tx1"/>
              </a:solidFill>
              <a:latin typeface="微軟正黑體" panose="020B0604030504040204" pitchFamily="34" charset="-120"/>
              <a:ea typeface="微軟正黑體" panose="020B0604030504040204" pitchFamily="34" charset="-120"/>
            </a:rPr>
            <a:t>行政考核管理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8F3450FA-6355-445D-A35B-2D45F4A10DB7}" type="parTrans" cxnId="{1531D7F5-6615-4D51-977B-8C555CA0402A}">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094060EA-47D4-4012-8ECE-10C5C88C58CF}" type="sibTrans" cxnId="{1531D7F5-6615-4D51-977B-8C555CA0402A}">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AE7C5FBC-F171-4D1C-B633-A84C4B1C4CB6}">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3.1</a:t>
          </a:r>
          <a:r>
            <a:rPr lang="zh-TW" sz="1200" b="1" dirty="0" smtClean="0">
              <a:solidFill>
                <a:schemeClr val="tx1"/>
              </a:solidFill>
              <a:latin typeface="微軟正黑體" panose="020B0604030504040204" pitchFamily="34" charset="-120"/>
              <a:ea typeface="微軟正黑體" panose="020B0604030504040204" pitchFamily="34" charset="-120"/>
            </a:rPr>
            <a:t>多面向資料查詢</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067966BE-3EC4-42CA-BFB6-1311290BFBC4}" type="parTrans" cxnId="{7A6A95CE-3372-4979-9992-F5517A755436}">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D250DF35-61D9-44EB-AFF4-26FE1942EB4B}" type="sibTrans" cxnId="{7A6A95CE-3372-4979-9992-F5517A755436}">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A6C0381F-F6A5-4F07-B98A-392C4236243A}">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3.2</a:t>
          </a:r>
          <a:r>
            <a:rPr lang="zh-TW" sz="1200" b="1" dirty="0" smtClean="0">
              <a:solidFill>
                <a:schemeClr val="tx1"/>
              </a:solidFill>
              <a:latin typeface="微軟正黑體" panose="020B0604030504040204" pitchFamily="34" charset="-120"/>
              <a:ea typeface="微軟正黑體" panose="020B0604030504040204" pitchFamily="34" charset="-120"/>
            </a:rPr>
            <a:t>書刊編製查詢</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8E8FD0E4-551A-44A1-A079-AB66D2E67BC5}" type="parTrans" cxnId="{4A550468-40A8-48EB-9C87-43537F72B7D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343E5C37-B6E1-49FD-BC0D-6EEB88B18830}" type="sibTrans" cxnId="{4A550468-40A8-48EB-9C87-43537F72B7D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9A277265-0212-4717-B64E-5E83E6CB9C53}">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3.3</a:t>
          </a:r>
          <a:r>
            <a:rPr lang="zh-TW" sz="1200" b="1" dirty="0" smtClean="0">
              <a:solidFill>
                <a:schemeClr val="tx1"/>
              </a:solidFill>
              <a:latin typeface="微軟正黑體" panose="020B0604030504040204" pitchFamily="34" charset="-120"/>
              <a:ea typeface="微軟正黑體" panose="020B0604030504040204" pitchFamily="34" charset="-120"/>
            </a:rPr>
            <a:t>統計資訊服務網管理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977A6257-DB05-426B-A2BD-35DA8CBEF202}" type="parTrans" cxnId="{94C2AF6E-70AE-4DC1-906C-DBBCC4A07B2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D3B480BD-F624-4DCD-930E-538978A427C7}" type="sibTrans" cxnId="{94C2AF6E-70AE-4DC1-906C-DBBCC4A07B2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BFC98EAC-5DEB-46EE-A54D-CB8AFD545982}">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4.1</a:t>
          </a:r>
          <a:r>
            <a:rPr lang="zh-TW" sz="1200" b="1" dirty="0" smtClean="0">
              <a:solidFill>
                <a:schemeClr val="tx1"/>
              </a:solidFill>
              <a:latin typeface="微軟正黑體" panose="020B0604030504040204" pitchFamily="34" charset="-120"/>
              <a:ea typeface="微軟正黑體" panose="020B0604030504040204" pitchFamily="34" charset="-120"/>
            </a:rPr>
            <a:t>主管決策查詢及設計</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B21BF287-4053-4E25-81D0-DDD78420B618}" type="parTrans" cxnId="{E69FB2DD-CF40-4CD4-B888-4C8B511CDB69}">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D46B5128-4838-42B8-A87A-B72851521450}" type="sibTrans" cxnId="{E69FB2DD-CF40-4CD4-B888-4C8B511CDB69}">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2F964D85-B1D5-43F8-A1FF-AF1BD186EEF4}">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4.2</a:t>
          </a:r>
          <a:r>
            <a:rPr lang="zh-TW" sz="1200" b="1" dirty="0" smtClean="0">
              <a:solidFill>
                <a:schemeClr val="tx1"/>
              </a:solidFill>
              <a:latin typeface="微軟正黑體" panose="020B0604030504040204" pitchFamily="34" charset="-120"/>
              <a:ea typeface="微軟正黑體" panose="020B0604030504040204" pitchFamily="34" charset="-120"/>
            </a:rPr>
            <a:t>主管決策多維度資料查詢</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85DD0BD-0105-4C41-B4CA-1B066380C1DE}" type="parTrans" cxnId="{39E64117-8E75-4DB4-8274-0476755F5B60}">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533D6405-55B7-427F-A042-111B5C02BE52}" type="sibTrans" cxnId="{39E64117-8E75-4DB4-8274-0476755F5B60}">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CE07E0A5-178B-442B-85C3-8230FE3CA7F0}">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5.1</a:t>
          </a:r>
          <a:r>
            <a:rPr lang="zh-TW" sz="1200" b="1" dirty="0" smtClean="0">
              <a:solidFill>
                <a:schemeClr val="tx1"/>
              </a:solidFill>
              <a:latin typeface="微軟正黑體" panose="020B0604030504040204" pitchFamily="34" charset="-120"/>
              <a:ea typeface="微軟正黑體" panose="020B0604030504040204" pitchFamily="34" charset="-120"/>
            </a:rPr>
            <a:t>使用者權限管理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FA46C105-3988-40C1-8867-885882AE589F}" type="parTrans" cxnId="{D61431F1-E687-4FC9-9D75-19D9D5FBFD55}">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AE6B0311-4040-498B-8E6E-7F0AE40D196C}" type="sibTrans" cxnId="{D61431F1-E687-4FC9-9D75-19D9D5FBFD55}">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B5D27F82-E23E-4B1C-9934-05CFDBBFFBC4}">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5.2</a:t>
          </a:r>
          <a:r>
            <a:rPr lang="zh-TW" sz="1200" b="1" dirty="0" smtClean="0">
              <a:solidFill>
                <a:schemeClr val="tx1"/>
              </a:solidFill>
              <a:latin typeface="微軟正黑體" panose="020B0604030504040204" pitchFamily="34" charset="-120"/>
              <a:ea typeface="微軟正黑體" panose="020B0604030504040204" pitchFamily="34" charset="-120"/>
            </a:rPr>
            <a:t>系統基本設定</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7563D092-E6EC-4CD2-A7B0-ABF013D1F992}" type="parTrans" cxnId="{7DEA0963-E1FD-4DC0-BC83-C4EFDABF814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5ADF2AA3-2B3E-41E4-92C4-40046CE3008F}" type="sibTrans" cxnId="{7DEA0963-E1FD-4DC0-BC83-C4EFDABF8144}">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C7187F4A-652E-4BED-B1B4-CD2A5AAF9F4C}">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5.3</a:t>
          </a:r>
          <a:r>
            <a:rPr lang="zh-TW" sz="1200" b="1" dirty="0" smtClean="0">
              <a:solidFill>
                <a:schemeClr val="tx1"/>
              </a:solidFill>
              <a:latin typeface="微軟正黑體" panose="020B0604030504040204" pitchFamily="34" charset="-120"/>
              <a:ea typeface="微軟正黑體" panose="020B0604030504040204" pitchFamily="34" charset="-120"/>
            </a:rPr>
            <a:t>系統安全管制</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F4362C1E-2471-4247-916A-03A4519886CD}" type="parTrans" cxnId="{67F91A02-F248-4802-A226-2F3D4D18FD02}">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04757C20-CF2A-44E6-8F57-09C84A5D062B}" type="sibTrans" cxnId="{67F91A02-F248-4802-A226-2F3D4D18FD02}">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8C3E0053-D4B5-4B2F-B22C-60FE3DB6518B}">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5.4</a:t>
          </a:r>
          <a:r>
            <a:rPr lang="zh-TW" sz="1200" b="1" dirty="0" smtClean="0">
              <a:solidFill>
                <a:schemeClr val="tx1"/>
              </a:solidFill>
              <a:latin typeface="微軟正黑體" panose="020B0604030504040204" pitchFamily="34" charset="-120"/>
              <a:ea typeface="微軟正黑體" panose="020B0604030504040204" pitchFamily="34" charset="-120"/>
            </a:rPr>
            <a:t>系統輔助管理</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23BFE937-883C-4A51-A0D8-A02C95E20E4B}" type="parTrans" cxnId="{8FDA2842-0885-4D6F-91D5-FA561A9D53C3}">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09ABCAFF-8808-4CDA-AB7D-1FFD3B75D26E}" type="sibTrans" cxnId="{8FDA2842-0885-4D6F-91D5-FA561A9D53C3}">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12F767F6-A897-400A-AECA-02D15CB2D068}">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5.5</a:t>
          </a:r>
          <a:r>
            <a:rPr lang="zh-TW" sz="1200" b="1" dirty="0" smtClean="0">
              <a:solidFill>
                <a:schemeClr val="tx1"/>
              </a:solidFill>
              <a:latin typeface="微軟正黑體" panose="020B0604030504040204" pitchFamily="34" charset="-120"/>
              <a:ea typeface="微軟正黑體" panose="020B0604030504040204" pitchFamily="34" charset="-120"/>
            </a:rPr>
            <a:t>問卷設計與查詢</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EFB4D5D-D9F4-4EDA-882B-669E73DB5707}" type="parTrans" cxnId="{876D7D4E-12E3-4E45-99F7-4FA9DDADFA71}">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2C4123FB-ED70-43D5-96D3-FDF52264874C}" type="sibTrans" cxnId="{876D7D4E-12E3-4E45-99F7-4FA9DDADFA71}">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C6A4BE6B-5CF3-4A86-B7E5-056951097DB5}">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5.6</a:t>
          </a:r>
          <a:r>
            <a:rPr lang="zh-TW" sz="1200" b="1" dirty="0" smtClean="0">
              <a:solidFill>
                <a:schemeClr val="tx1"/>
              </a:solidFill>
              <a:latin typeface="微軟正黑體" panose="020B0604030504040204" pitchFamily="34" charset="-120"/>
              <a:ea typeface="微軟正黑體" panose="020B0604030504040204" pitchFamily="34" charset="-120"/>
            </a:rPr>
            <a:t>資料統計查詢應用</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7FF0C7BE-8071-4FF1-85B4-84E46E1929A0}" type="parTrans" cxnId="{62E8A1D5-A195-45B0-9121-2318A45C246C}">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5EC12650-2649-4327-8793-2DAB3FC1BBE7}" type="sibTrans" cxnId="{62E8A1D5-A195-45B0-9121-2318A45C246C}">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768FDAAB-1075-4EA6-B46A-A62FF117E0E2}">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6.1</a:t>
          </a:r>
          <a:r>
            <a:rPr lang="zh-TW" sz="1200" b="1" dirty="0" smtClean="0">
              <a:solidFill>
                <a:schemeClr val="tx1"/>
              </a:solidFill>
              <a:latin typeface="微軟正黑體" panose="020B0604030504040204" pitchFamily="34" charset="-120"/>
              <a:ea typeface="微軟正黑體" panose="020B0604030504040204" pitchFamily="34" charset="-120"/>
            </a:rPr>
            <a:t>訊息收送</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B88BE38C-D650-44CB-8441-03B0D493EB99}" type="parTrans" cxnId="{29E304C9-FFA6-4EAA-AB8B-43FDED8AA138}">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38671B75-9890-4914-86DF-67DD6116D002}" type="sibTrans" cxnId="{29E304C9-FFA6-4EAA-AB8B-43FDED8AA138}">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311F0E3C-6470-4134-8AD6-3806CAC6BBA8}">
      <dgm:prSet phldrT="[文字]" custT="1"/>
      <dgm:spPr/>
      <dgm:t>
        <a:bodyPr anchor="t"/>
        <a:lstStyle/>
        <a:p>
          <a:r>
            <a:rPr lang="en-US" sz="1200" b="1" dirty="0" smtClean="0">
              <a:solidFill>
                <a:schemeClr val="tx1"/>
              </a:solidFill>
              <a:latin typeface="微軟正黑體" panose="020B0604030504040204" pitchFamily="34" charset="-120"/>
              <a:ea typeface="微軟正黑體" panose="020B0604030504040204" pitchFamily="34" charset="-120"/>
            </a:rPr>
            <a:t>6.2</a:t>
          </a:r>
          <a:r>
            <a:rPr lang="zh-TW" sz="1200" b="1" dirty="0" smtClean="0">
              <a:solidFill>
                <a:schemeClr val="tx1"/>
              </a:solidFill>
              <a:latin typeface="微軟正黑體" panose="020B0604030504040204" pitchFamily="34" charset="-120"/>
              <a:ea typeface="微軟正黑體" panose="020B0604030504040204" pitchFamily="34" charset="-120"/>
            </a:rPr>
            <a:t>訊息查詢</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29CDA214-DA8F-48EA-BEB2-5CD23CB68932}" type="parTrans" cxnId="{F5CB1E9F-1951-45C9-A8B0-0EA3C7871A45}">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3C44C798-2953-4935-AE63-A09798640BEA}" type="sibTrans" cxnId="{F5CB1E9F-1951-45C9-A8B0-0EA3C7871A45}">
      <dgm:prSet/>
      <dgm:spPr/>
      <dgm:t>
        <a:bodyPr/>
        <a:lstStyle/>
        <a:p>
          <a:endParaRPr lang="zh-TW" altLang="en-US" sz="1200" b="1">
            <a:solidFill>
              <a:schemeClr val="tx1"/>
            </a:solidFill>
            <a:latin typeface="微軟正黑體" panose="020B0604030504040204" pitchFamily="34" charset="-120"/>
            <a:ea typeface="微軟正黑體" panose="020B0604030504040204" pitchFamily="34" charset="-120"/>
          </a:endParaRPr>
        </a:p>
      </dgm:t>
    </dgm:pt>
    <dgm:pt modelId="{175D0FD4-AECD-4C4D-8257-440D57FAAB5E}" type="pres">
      <dgm:prSet presAssocID="{1876B5E8-54F9-4FBE-A197-C52626273AD1}" presName="mainComposite" presStyleCnt="0">
        <dgm:presLayoutVars>
          <dgm:chPref val="1"/>
          <dgm:dir/>
          <dgm:animOne val="branch"/>
          <dgm:animLvl val="lvl"/>
          <dgm:resizeHandles val="exact"/>
        </dgm:presLayoutVars>
      </dgm:prSet>
      <dgm:spPr/>
      <dgm:t>
        <a:bodyPr/>
        <a:lstStyle/>
        <a:p>
          <a:endParaRPr lang="zh-TW" altLang="en-US"/>
        </a:p>
      </dgm:t>
    </dgm:pt>
    <dgm:pt modelId="{4EFE7B3A-3B26-40B7-87E0-B97D0C23D8BA}" type="pres">
      <dgm:prSet presAssocID="{1876B5E8-54F9-4FBE-A197-C52626273AD1}" presName="hierFlow" presStyleCnt="0"/>
      <dgm:spPr/>
    </dgm:pt>
    <dgm:pt modelId="{FA01AA99-25CE-4BCD-A115-A29C574EDAFA}" type="pres">
      <dgm:prSet presAssocID="{1876B5E8-54F9-4FBE-A197-C52626273AD1}" presName="hierChild1" presStyleCnt="0">
        <dgm:presLayoutVars>
          <dgm:chPref val="1"/>
          <dgm:animOne val="branch"/>
          <dgm:animLvl val="lvl"/>
        </dgm:presLayoutVars>
      </dgm:prSet>
      <dgm:spPr/>
    </dgm:pt>
    <dgm:pt modelId="{FE46CF68-A1AE-4613-BEA1-DB7464AFCC2D}" type="pres">
      <dgm:prSet presAssocID="{D299745E-ACDA-4BE5-8F55-9930E04A8F1F}" presName="Name14" presStyleCnt="0"/>
      <dgm:spPr/>
    </dgm:pt>
    <dgm:pt modelId="{94656DF6-BF68-41D8-94BE-DADE02A6B1B0}" type="pres">
      <dgm:prSet presAssocID="{D299745E-ACDA-4BE5-8F55-9930E04A8F1F}" presName="level1Shape" presStyleLbl="node0" presStyleIdx="0" presStyleCnt="1" custScaleX="1393503" custScaleY="431982" custLinFactX="-67323" custLinFactY="-266814" custLinFactNeighborX="-100000" custLinFactNeighborY="-300000">
        <dgm:presLayoutVars>
          <dgm:chPref val="3"/>
        </dgm:presLayoutVars>
      </dgm:prSet>
      <dgm:spPr/>
      <dgm:t>
        <a:bodyPr/>
        <a:lstStyle/>
        <a:p>
          <a:endParaRPr lang="zh-TW" altLang="en-US"/>
        </a:p>
      </dgm:t>
    </dgm:pt>
    <dgm:pt modelId="{9B4809B9-29DB-4111-9C73-274589C26A8F}" type="pres">
      <dgm:prSet presAssocID="{D299745E-ACDA-4BE5-8F55-9930E04A8F1F}" presName="hierChild2" presStyleCnt="0"/>
      <dgm:spPr/>
    </dgm:pt>
    <dgm:pt modelId="{2F6F5918-602C-4055-93B2-FF5A6FA914B2}" type="pres">
      <dgm:prSet presAssocID="{5FECA675-5173-4904-898D-8D3173DFA6D8}" presName="Name19" presStyleLbl="parChTrans1D2" presStyleIdx="0" presStyleCnt="6"/>
      <dgm:spPr/>
      <dgm:t>
        <a:bodyPr/>
        <a:lstStyle/>
        <a:p>
          <a:endParaRPr lang="zh-TW" altLang="en-US"/>
        </a:p>
      </dgm:t>
    </dgm:pt>
    <dgm:pt modelId="{844D726A-44D9-440C-A516-AC8927C33F33}" type="pres">
      <dgm:prSet presAssocID="{C7E19454-7673-486F-9F05-89FC80C5A5DD}" presName="Name21" presStyleCnt="0"/>
      <dgm:spPr/>
    </dgm:pt>
    <dgm:pt modelId="{29108A31-583C-4DCC-99E5-57A25B82CCEA}" type="pres">
      <dgm:prSet presAssocID="{C7E19454-7673-486F-9F05-89FC80C5A5DD}" presName="level2Shape" presStyleLbl="node2" presStyleIdx="0" presStyleCnt="6" custScaleX="725915" custScaleY="476497" custLinFactNeighborX="-10845" custLinFactNeighborY="2046"/>
      <dgm:spPr/>
      <dgm:t>
        <a:bodyPr/>
        <a:lstStyle/>
        <a:p>
          <a:endParaRPr lang="zh-TW" altLang="en-US"/>
        </a:p>
      </dgm:t>
    </dgm:pt>
    <dgm:pt modelId="{E7C6EE06-203E-432A-B40A-6CFF44A92349}" type="pres">
      <dgm:prSet presAssocID="{C7E19454-7673-486F-9F05-89FC80C5A5DD}" presName="hierChild3" presStyleCnt="0"/>
      <dgm:spPr/>
    </dgm:pt>
    <dgm:pt modelId="{EA44474E-D336-4603-B34F-01588DEF4098}" type="pres">
      <dgm:prSet presAssocID="{5D5FFC14-517D-457A-8BB5-A40C999F4E88}" presName="Name19" presStyleLbl="parChTrans1D3" presStyleIdx="0" presStyleCnt="22"/>
      <dgm:spPr/>
      <dgm:t>
        <a:bodyPr/>
        <a:lstStyle/>
        <a:p>
          <a:endParaRPr lang="zh-TW" altLang="en-US"/>
        </a:p>
      </dgm:t>
    </dgm:pt>
    <dgm:pt modelId="{F758F601-E6BE-47A3-B5F6-9CAF0839013C}" type="pres">
      <dgm:prSet presAssocID="{0CD0AE81-1E00-4184-9061-624F6231C696}" presName="Name21" presStyleCnt="0"/>
      <dgm:spPr/>
    </dgm:pt>
    <dgm:pt modelId="{3EC6309A-3D0C-4A03-911F-EE59EF3B2E8E}" type="pres">
      <dgm:prSet presAssocID="{0CD0AE81-1E00-4184-9061-624F6231C696}" presName="level2Shape" presStyleLbl="node3" presStyleIdx="0" presStyleCnt="22" custScaleX="274749" custScaleY="2000000" custLinFactY="231093" custLinFactNeighborX="3106" custLinFactNeighborY="300000"/>
      <dgm:spPr/>
      <dgm:t>
        <a:bodyPr/>
        <a:lstStyle/>
        <a:p>
          <a:endParaRPr lang="zh-TW" altLang="en-US"/>
        </a:p>
      </dgm:t>
    </dgm:pt>
    <dgm:pt modelId="{8524F362-A3BE-4DB7-8778-90A7D254D409}" type="pres">
      <dgm:prSet presAssocID="{0CD0AE81-1E00-4184-9061-624F6231C696}" presName="hierChild3" presStyleCnt="0"/>
      <dgm:spPr/>
    </dgm:pt>
    <dgm:pt modelId="{899736B4-D6DF-4F25-914A-35C6A78181CE}" type="pres">
      <dgm:prSet presAssocID="{F2A35B62-1043-42AB-BCB1-18D8F71CA399}" presName="Name19" presStyleLbl="parChTrans1D3" presStyleIdx="1" presStyleCnt="22"/>
      <dgm:spPr/>
      <dgm:t>
        <a:bodyPr/>
        <a:lstStyle/>
        <a:p>
          <a:endParaRPr lang="zh-TW" altLang="en-US"/>
        </a:p>
      </dgm:t>
    </dgm:pt>
    <dgm:pt modelId="{C60CD367-530D-4357-BEC2-D4CE8F62CCF7}" type="pres">
      <dgm:prSet presAssocID="{AB0F59DC-5FD5-4C1F-B8B4-11B17E559E0F}" presName="Name21" presStyleCnt="0"/>
      <dgm:spPr/>
    </dgm:pt>
    <dgm:pt modelId="{C7FFD950-4FC0-48FA-B83E-2742D511440F}" type="pres">
      <dgm:prSet presAssocID="{AB0F59DC-5FD5-4C1F-B8B4-11B17E559E0F}" presName="level2Shape" presStyleLbl="node3" presStyleIdx="1" presStyleCnt="22" custScaleX="251183" custScaleY="2000000" custLinFactY="228398" custLinFactNeighborX="-25035" custLinFactNeighborY="300000"/>
      <dgm:spPr/>
      <dgm:t>
        <a:bodyPr/>
        <a:lstStyle/>
        <a:p>
          <a:endParaRPr lang="zh-TW" altLang="en-US"/>
        </a:p>
      </dgm:t>
    </dgm:pt>
    <dgm:pt modelId="{7D92496D-7D3B-44FB-9825-74DCC4C025F3}" type="pres">
      <dgm:prSet presAssocID="{AB0F59DC-5FD5-4C1F-B8B4-11B17E559E0F}" presName="hierChild3" presStyleCnt="0"/>
      <dgm:spPr/>
    </dgm:pt>
    <dgm:pt modelId="{C16C6782-6ECE-424D-A64F-BB7B92B12F63}" type="pres">
      <dgm:prSet presAssocID="{87E8DC24-7402-4AD9-93F4-968E3459211F}" presName="Name19" presStyleLbl="parChTrans1D3" presStyleIdx="2" presStyleCnt="22"/>
      <dgm:spPr/>
      <dgm:t>
        <a:bodyPr/>
        <a:lstStyle/>
        <a:p>
          <a:endParaRPr lang="zh-TW" altLang="en-US"/>
        </a:p>
      </dgm:t>
    </dgm:pt>
    <dgm:pt modelId="{6EFA7A66-BE49-4D1C-A669-116F259E4B1D}" type="pres">
      <dgm:prSet presAssocID="{1DDB0F58-8A36-475C-A58C-9BC08B449FF7}" presName="Name21" presStyleCnt="0"/>
      <dgm:spPr/>
    </dgm:pt>
    <dgm:pt modelId="{6EAA546C-09D1-4B57-A924-51AEA227A853}" type="pres">
      <dgm:prSet presAssocID="{1DDB0F58-8A36-475C-A58C-9BC08B449FF7}" presName="level2Shape" presStyleLbl="node3" presStyleIdx="2" presStyleCnt="22" custScaleX="251183" custScaleY="2000000" custLinFactY="227824" custLinFactNeighborX="-52303" custLinFactNeighborY="300000"/>
      <dgm:spPr/>
      <dgm:t>
        <a:bodyPr/>
        <a:lstStyle/>
        <a:p>
          <a:endParaRPr lang="zh-TW" altLang="en-US"/>
        </a:p>
      </dgm:t>
    </dgm:pt>
    <dgm:pt modelId="{CE78D0CF-3699-4E08-B8E0-B12F5C976954}" type="pres">
      <dgm:prSet presAssocID="{1DDB0F58-8A36-475C-A58C-9BC08B449FF7}" presName="hierChild3" presStyleCnt="0"/>
      <dgm:spPr/>
    </dgm:pt>
    <dgm:pt modelId="{DE49F87B-C16E-4ED4-9C6E-346F28635B6D}" type="pres">
      <dgm:prSet presAssocID="{16ADFF18-68AE-46FE-9159-FD2A5C5C321D}" presName="Name19" presStyleLbl="parChTrans1D3" presStyleIdx="3" presStyleCnt="22"/>
      <dgm:spPr/>
      <dgm:t>
        <a:bodyPr/>
        <a:lstStyle/>
        <a:p>
          <a:endParaRPr lang="zh-TW" altLang="en-US"/>
        </a:p>
      </dgm:t>
    </dgm:pt>
    <dgm:pt modelId="{51C14091-3FAE-4C9B-82DE-E7BD0065D779}" type="pres">
      <dgm:prSet presAssocID="{8810DC27-9947-4799-93E7-05494093E650}" presName="Name21" presStyleCnt="0"/>
      <dgm:spPr/>
    </dgm:pt>
    <dgm:pt modelId="{06C4627D-DDD6-45EE-B877-08CD0C47F382}" type="pres">
      <dgm:prSet presAssocID="{8810DC27-9947-4799-93E7-05494093E650}" presName="level2Shape" presStyleLbl="node3" presStyleIdx="3" presStyleCnt="22" custScaleX="251183" custScaleY="2000000" custLinFactY="227824" custLinFactNeighborX="-79504" custLinFactNeighborY="300000"/>
      <dgm:spPr/>
      <dgm:t>
        <a:bodyPr/>
        <a:lstStyle/>
        <a:p>
          <a:endParaRPr lang="zh-TW" altLang="en-US"/>
        </a:p>
      </dgm:t>
    </dgm:pt>
    <dgm:pt modelId="{48245840-60A1-47CE-B3B5-49F7B0484F77}" type="pres">
      <dgm:prSet presAssocID="{8810DC27-9947-4799-93E7-05494093E650}" presName="hierChild3" presStyleCnt="0"/>
      <dgm:spPr/>
    </dgm:pt>
    <dgm:pt modelId="{69E607A0-91C0-462C-9DB7-50D57A5DC96B}" type="pres">
      <dgm:prSet presAssocID="{1C837E48-B4DB-4557-AEAF-1F7E6DC4C705}" presName="Name19" presStyleLbl="parChTrans1D2" presStyleIdx="1" presStyleCnt="6"/>
      <dgm:spPr/>
      <dgm:t>
        <a:bodyPr/>
        <a:lstStyle/>
        <a:p>
          <a:endParaRPr lang="zh-TW" altLang="en-US"/>
        </a:p>
      </dgm:t>
    </dgm:pt>
    <dgm:pt modelId="{14118A1F-0034-400A-BE90-246A41B149AD}" type="pres">
      <dgm:prSet presAssocID="{91EBB0F8-484A-405A-B7B4-6388BFBECBF9}" presName="Name21" presStyleCnt="0"/>
      <dgm:spPr/>
    </dgm:pt>
    <dgm:pt modelId="{88BA2D76-BA9D-4AAA-BF99-D0FEFEA70DB3}" type="pres">
      <dgm:prSet presAssocID="{91EBB0F8-484A-405A-B7B4-6388BFBECBF9}" presName="level2Shape" presStyleLbl="node2" presStyleIdx="1" presStyleCnt="6" custScaleX="797788" custScaleY="476497" custLinFactX="-47713" custLinFactNeighborX="-100000" custLinFactNeighborY="-3077"/>
      <dgm:spPr/>
      <dgm:t>
        <a:bodyPr/>
        <a:lstStyle/>
        <a:p>
          <a:endParaRPr lang="zh-TW" altLang="en-US"/>
        </a:p>
      </dgm:t>
    </dgm:pt>
    <dgm:pt modelId="{2306F65B-3A64-4300-B088-A22051B95F46}" type="pres">
      <dgm:prSet presAssocID="{91EBB0F8-484A-405A-B7B4-6388BFBECBF9}" presName="hierChild3" presStyleCnt="0"/>
      <dgm:spPr/>
    </dgm:pt>
    <dgm:pt modelId="{AE06A4FD-6244-4684-8802-CE7C58831102}" type="pres">
      <dgm:prSet presAssocID="{1764F01F-1ECE-4D84-88E9-66AA23DE6C6F}" presName="Name19" presStyleLbl="parChTrans1D3" presStyleIdx="4" presStyleCnt="22"/>
      <dgm:spPr/>
      <dgm:t>
        <a:bodyPr/>
        <a:lstStyle/>
        <a:p>
          <a:endParaRPr lang="zh-TW" altLang="en-US"/>
        </a:p>
      </dgm:t>
    </dgm:pt>
    <dgm:pt modelId="{B5B5B389-58BD-4DC3-B068-1455473326F6}" type="pres">
      <dgm:prSet presAssocID="{ECD3205A-34A5-4067-8528-EC8AED1E0511}" presName="Name21" presStyleCnt="0"/>
      <dgm:spPr/>
    </dgm:pt>
    <dgm:pt modelId="{2FB2D7F2-86B1-41B7-B7BB-13D63DF4D462}" type="pres">
      <dgm:prSet presAssocID="{ECD3205A-34A5-4067-8528-EC8AED1E0511}" presName="level2Shape" presStyleLbl="node3" presStyleIdx="4" presStyleCnt="22" custScaleX="251394" custScaleY="2000000" custLinFactY="222590" custLinFactNeighborX="-98893" custLinFactNeighborY="300000"/>
      <dgm:spPr/>
      <dgm:t>
        <a:bodyPr/>
        <a:lstStyle/>
        <a:p>
          <a:endParaRPr lang="zh-TW" altLang="en-US"/>
        </a:p>
      </dgm:t>
    </dgm:pt>
    <dgm:pt modelId="{84551B76-4058-4F10-981B-7803B9F6DEA2}" type="pres">
      <dgm:prSet presAssocID="{ECD3205A-34A5-4067-8528-EC8AED1E0511}" presName="hierChild3" presStyleCnt="0"/>
      <dgm:spPr/>
    </dgm:pt>
    <dgm:pt modelId="{289953CC-8E29-4853-95CF-774FA56B5917}" type="pres">
      <dgm:prSet presAssocID="{F266BEEB-FA30-49AE-A91E-2FFC1EF94A4C}" presName="Name19" presStyleLbl="parChTrans1D3" presStyleIdx="5" presStyleCnt="22"/>
      <dgm:spPr/>
      <dgm:t>
        <a:bodyPr/>
        <a:lstStyle/>
        <a:p>
          <a:endParaRPr lang="zh-TW" altLang="en-US"/>
        </a:p>
      </dgm:t>
    </dgm:pt>
    <dgm:pt modelId="{07FC906C-E588-46CF-BC47-24BD80017D71}" type="pres">
      <dgm:prSet presAssocID="{285BC0CB-A1C9-4B0F-864A-550948A080F4}" presName="Name21" presStyleCnt="0"/>
      <dgm:spPr/>
    </dgm:pt>
    <dgm:pt modelId="{C25987FC-F6C1-40F0-BB78-05CD626547B5}" type="pres">
      <dgm:prSet presAssocID="{285BC0CB-A1C9-4B0F-864A-550948A080F4}" presName="level2Shape" presStyleLbl="node3" presStyleIdx="5" presStyleCnt="22" custScaleX="251394" custScaleY="2000000" custLinFactX="-25314" custLinFactY="222590" custLinFactNeighborX="-100000" custLinFactNeighborY="300000"/>
      <dgm:spPr/>
      <dgm:t>
        <a:bodyPr/>
        <a:lstStyle/>
        <a:p>
          <a:endParaRPr lang="zh-TW" altLang="en-US"/>
        </a:p>
      </dgm:t>
    </dgm:pt>
    <dgm:pt modelId="{BF491322-AFC5-4E31-AD07-B2DBEFBDFE2C}" type="pres">
      <dgm:prSet presAssocID="{285BC0CB-A1C9-4B0F-864A-550948A080F4}" presName="hierChild3" presStyleCnt="0"/>
      <dgm:spPr/>
    </dgm:pt>
    <dgm:pt modelId="{7E20AAFB-33A2-4ED3-9BD0-AAB3306D78A1}" type="pres">
      <dgm:prSet presAssocID="{A010B3C8-04B1-4996-9F97-9EAF16A5FDF7}" presName="Name19" presStyleLbl="parChTrans1D3" presStyleIdx="6" presStyleCnt="22"/>
      <dgm:spPr/>
      <dgm:t>
        <a:bodyPr/>
        <a:lstStyle/>
        <a:p>
          <a:endParaRPr lang="zh-TW" altLang="en-US"/>
        </a:p>
      </dgm:t>
    </dgm:pt>
    <dgm:pt modelId="{C5EA7A98-0435-4BE6-92B1-D7AD58B2BB09}" type="pres">
      <dgm:prSet presAssocID="{128EE921-5FEB-43BF-A9E2-A0EE4BB590C2}" presName="Name21" presStyleCnt="0"/>
      <dgm:spPr/>
    </dgm:pt>
    <dgm:pt modelId="{E6AD505B-9AD2-4DBC-B543-DD9A123B7875}" type="pres">
      <dgm:prSet presAssocID="{128EE921-5FEB-43BF-A9E2-A0EE4BB590C2}" presName="level2Shape" presStyleLbl="node3" presStyleIdx="6" presStyleCnt="22" custScaleX="251394" custScaleY="2000000" custLinFactX="-51939" custLinFactY="222590" custLinFactNeighborX="-100000" custLinFactNeighborY="300000"/>
      <dgm:spPr/>
      <dgm:t>
        <a:bodyPr/>
        <a:lstStyle/>
        <a:p>
          <a:endParaRPr lang="zh-TW" altLang="en-US"/>
        </a:p>
      </dgm:t>
    </dgm:pt>
    <dgm:pt modelId="{58308012-5EAD-4B52-8D20-5258892A4614}" type="pres">
      <dgm:prSet presAssocID="{128EE921-5FEB-43BF-A9E2-A0EE4BB590C2}" presName="hierChild3" presStyleCnt="0"/>
      <dgm:spPr/>
    </dgm:pt>
    <dgm:pt modelId="{9E20D84F-1A13-4CEA-968C-92643A8AEE2E}" type="pres">
      <dgm:prSet presAssocID="{8F5D5ED9-1AE1-4B94-8C66-8272D2053D9B}" presName="Name19" presStyleLbl="parChTrans1D3" presStyleIdx="7" presStyleCnt="22"/>
      <dgm:spPr/>
      <dgm:t>
        <a:bodyPr/>
        <a:lstStyle/>
        <a:p>
          <a:endParaRPr lang="zh-TW" altLang="en-US"/>
        </a:p>
      </dgm:t>
    </dgm:pt>
    <dgm:pt modelId="{9FBD58B5-9811-46E2-81F2-CDBAC4889B0F}" type="pres">
      <dgm:prSet presAssocID="{42A21188-0A8C-41E4-8F56-23CAFEF1E619}" presName="Name21" presStyleCnt="0"/>
      <dgm:spPr/>
    </dgm:pt>
    <dgm:pt modelId="{011C8199-DC0F-4192-91AF-8D30B28DA85F}" type="pres">
      <dgm:prSet presAssocID="{42A21188-0A8C-41E4-8F56-23CAFEF1E619}" presName="level2Shape" presStyleLbl="node3" presStyleIdx="7" presStyleCnt="22" custScaleX="251394" custScaleY="2000000" custLinFactX="-78564" custLinFactY="222590" custLinFactNeighborX="-100000" custLinFactNeighborY="300000"/>
      <dgm:spPr/>
      <dgm:t>
        <a:bodyPr/>
        <a:lstStyle/>
        <a:p>
          <a:endParaRPr lang="zh-TW" altLang="en-US"/>
        </a:p>
      </dgm:t>
    </dgm:pt>
    <dgm:pt modelId="{022FD898-45E7-44D1-919D-22B5402FAA69}" type="pres">
      <dgm:prSet presAssocID="{42A21188-0A8C-41E4-8F56-23CAFEF1E619}" presName="hierChild3" presStyleCnt="0"/>
      <dgm:spPr/>
    </dgm:pt>
    <dgm:pt modelId="{1D7AD588-5D5E-4516-832A-B1C6867B14BF}" type="pres">
      <dgm:prSet presAssocID="{8F3450FA-6355-445D-A35B-2D45F4A10DB7}" presName="Name19" presStyleLbl="parChTrans1D3" presStyleIdx="8" presStyleCnt="22"/>
      <dgm:spPr/>
      <dgm:t>
        <a:bodyPr/>
        <a:lstStyle/>
        <a:p>
          <a:endParaRPr lang="zh-TW" altLang="en-US"/>
        </a:p>
      </dgm:t>
    </dgm:pt>
    <dgm:pt modelId="{0DC4C850-1196-49C1-977C-63091A6F78E7}" type="pres">
      <dgm:prSet presAssocID="{8A398673-44DA-4FC1-A93B-5CBE3B912EFE}" presName="Name21" presStyleCnt="0"/>
      <dgm:spPr/>
    </dgm:pt>
    <dgm:pt modelId="{BE12F8C4-2500-47AE-B95F-7D902315376D}" type="pres">
      <dgm:prSet presAssocID="{8A398673-44DA-4FC1-A93B-5CBE3B912EFE}" presName="level2Shape" presStyleLbl="node3" presStyleIdx="8" presStyleCnt="22" custScaleX="251394" custScaleY="2000000" custLinFactX="-100000" custLinFactY="222590" custLinFactNeighborX="-105189" custLinFactNeighborY="300000"/>
      <dgm:spPr/>
      <dgm:t>
        <a:bodyPr/>
        <a:lstStyle/>
        <a:p>
          <a:endParaRPr lang="zh-TW" altLang="en-US"/>
        </a:p>
      </dgm:t>
    </dgm:pt>
    <dgm:pt modelId="{308F88A2-2913-458C-A5C1-0E3C40A4CB92}" type="pres">
      <dgm:prSet presAssocID="{8A398673-44DA-4FC1-A93B-5CBE3B912EFE}" presName="hierChild3" presStyleCnt="0"/>
      <dgm:spPr/>
    </dgm:pt>
    <dgm:pt modelId="{0C4CEB23-6389-4DDA-9B05-6751E5EBE4F4}" type="pres">
      <dgm:prSet presAssocID="{FBD74D4E-570C-47DF-BA7B-B42B7EF9F7FC}" presName="Name19" presStyleLbl="parChTrans1D2" presStyleIdx="2" presStyleCnt="6"/>
      <dgm:spPr/>
      <dgm:t>
        <a:bodyPr/>
        <a:lstStyle/>
        <a:p>
          <a:endParaRPr lang="zh-TW" altLang="en-US"/>
        </a:p>
      </dgm:t>
    </dgm:pt>
    <dgm:pt modelId="{B5B1B83F-C74E-41F5-B969-4338D4B5417F}" type="pres">
      <dgm:prSet presAssocID="{52095DCA-484A-47A0-B977-6A15FC6B756C}" presName="Name21" presStyleCnt="0"/>
      <dgm:spPr/>
    </dgm:pt>
    <dgm:pt modelId="{57F78C5D-EDD4-4A11-9588-42B5CA0CA0B0}" type="pres">
      <dgm:prSet presAssocID="{52095DCA-484A-47A0-B977-6A15FC6B756C}" presName="level2Shape" presStyleLbl="node2" presStyleIdx="2" presStyleCnt="6" custScaleX="763357" custScaleY="476497" custLinFactX="-75686" custLinFactNeighborX="-100000" custLinFactNeighborY="3313"/>
      <dgm:spPr/>
      <dgm:t>
        <a:bodyPr/>
        <a:lstStyle/>
        <a:p>
          <a:endParaRPr lang="zh-TW" altLang="en-US"/>
        </a:p>
      </dgm:t>
    </dgm:pt>
    <dgm:pt modelId="{5E84F462-046D-491C-B4FD-D1B823678869}" type="pres">
      <dgm:prSet presAssocID="{52095DCA-484A-47A0-B977-6A15FC6B756C}" presName="hierChild3" presStyleCnt="0"/>
      <dgm:spPr/>
    </dgm:pt>
    <dgm:pt modelId="{9E6DD76F-C6C0-4D33-8252-F4EB39213128}" type="pres">
      <dgm:prSet presAssocID="{067966BE-3EC4-42CA-BFB6-1311290BFBC4}" presName="Name19" presStyleLbl="parChTrans1D3" presStyleIdx="9" presStyleCnt="22"/>
      <dgm:spPr/>
      <dgm:t>
        <a:bodyPr/>
        <a:lstStyle/>
        <a:p>
          <a:endParaRPr lang="zh-TW" altLang="en-US"/>
        </a:p>
      </dgm:t>
    </dgm:pt>
    <dgm:pt modelId="{E8BA61BE-7639-49D6-A39F-EC119DBD2D84}" type="pres">
      <dgm:prSet presAssocID="{AE7C5FBC-F171-4D1C-B633-A84C4B1C4CB6}" presName="Name21" presStyleCnt="0"/>
      <dgm:spPr/>
    </dgm:pt>
    <dgm:pt modelId="{A55CDB33-109B-43EB-B6CD-632F0FB7CEA6}" type="pres">
      <dgm:prSet presAssocID="{AE7C5FBC-F171-4D1C-B633-A84C4B1C4CB6}" presName="level2Shape" presStyleLbl="node3" presStyleIdx="9" presStyleCnt="22" custScaleX="242927" custScaleY="2000000" custLinFactX="-68048" custLinFactY="238319" custLinFactNeighborX="-100000" custLinFactNeighborY="300000"/>
      <dgm:spPr/>
      <dgm:t>
        <a:bodyPr/>
        <a:lstStyle/>
        <a:p>
          <a:endParaRPr lang="zh-TW" altLang="en-US"/>
        </a:p>
      </dgm:t>
    </dgm:pt>
    <dgm:pt modelId="{705A4AF7-468D-4C12-A594-444712BF2375}" type="pres">
      <dgm:prSet presAssocID="{AE7C5FBC-F171-4D1C-B633-A84C4B1C4CB6}" presName="hierChild3" presStyleCnt="0"/>
      <dgm:spPr/>
    </dgm:pt>
    <dgm:pt modelId="{D13EB549-21E0-4844-B355-4C4ADAF6BA99}" type="pres">
      <dgm:prSet presAssocID="{8E8FD0E4-551A-44A1-A079-AB66D2E67BC5}" presName="Name19" presStyleLbl="parChTrans1D3" presStyleIdx="10" presStyleCnt="22"/>
      <dgm:spPr/>
      <dgm:t>
        <a:bodyPr/>
        <a:lstStyle/>
        <a:p>
          <a:endParaRPr lang="zh-TW" altLang="en-US"/>
        </a:p>
      </dgm:t>
    </dgm:pt>
    <dgm:pt modelId="{E37AEE7B-40F6-4157-A664-09ABF07CA6C8}" type="pres">
      <dgm:prSet presAssocID="{A6C0381F-F6A5-4F07-B98A-392C4236243A}" presName="Name21" presStyleCnt="0"/>
      <dgm:spPr/>
    </dgm:pt>
    <dgm:pt modelId="{E07898EB-6463-47F2-B27F-006BD382CE18}" type="pres">
      <dgm:prSet presAssocID="{A6C0381F-F6A5-4F07-B98A-392C4236243A}" presName="level2Shape" presStyleLbl="node3" presStyleIdx="10" presStyleCnt="22" custScaleX="235146" custScaleY="2000000" custLinFactX="-68048" custLinFactY="238319" custLinFactNeighborX="-100000" custLinFactNeighborY="300000"/>
      <dgm:spPr/>
      <dgm:t>
        <a:bodyPr/>
        <a:lstStyle/>
        <a:p>
          <a:endParaRPr lang="zh-TW" altLang="en-US"/>
        </a:p>
      </dgm:t>
    </dgm:pt>
    <dgm:pt modelId="{CC678CAF-7CB0-4316-8D89-C6443235E419}" type="pres">
      <dgm:prSet presAssocID="{A6C0381F-F6A5-4F07-B98A-392C4236243A}" presName="hierChild3" presStyleCnt="0"/>
      <dgm:spPr/>
    </dgm:pt>
    <dgm:pt modelId="{EB8A7A7E-C1CD-434B-A450-1E1363AE884E}" type="pres">
      <dgm:prSet presAssocID="{977A6257-DB05-426B-A2BD-35DA8CBEF202}" presName="Name19" presStyleLbl="parChTrans1D3" presStyleIdx="11" presStyleCnt="22"/>
      <dgm:spPr/>
      <dgm:t>
        <a:bodyPr/>
        <a:lstStyle/>
        <a:p>
          <a:endParaRPr lang="zh-TW" altLang="en-US"/>
        </a:p>
      </dgm:t>
    </dgm:pt>
    <dgm:pt modelId="{A4A58AEE-929B-44C5-B42E-1F03C581E836}" type="pres">
      <dgm:prSet presAssocID="{9A277265-0212-4717-B64E-5E83E6CB9C53}" presName="Name21" presStyleCnt="0"/>
      <dgm:spPr/>
    </dgm:pt>
    <dgm:pt modelId="{46B05DB7-4DF0-473D-B4E7-AC8A8A27C59E}" type="pres">
      <dgm:prSet presAssocID="{9A277265-0212-4717-B64E-5E83E6CB9C53}" presName="level2Shape" presStyleLbl="node3" presStyleIdx="11" presStyleCnt="22" custScaleX="235146" custScaleY="2000000" custLinFactX="-68048" custLinFactY="238319" custLinFactNeighborX="-100000" custLinFactNeighborY="300000"/>
      <dgm:spPr/>
      <dgm:t>
        <a:bodyPr/>
        <a:lstStyle/>
        <a:p>
          <a:endParaRPr lang="zh-TW" altLang="en-US"/>
        </a:p>
      </dgm:t>
    </dgm:pt>
    <dgm:pt modelId="{2D5DC9D9-F9A1-4DBE-B26C-3DACD94478C2}" type="pres">
      <dgm:prSet presAssocID="{9A277265-0212-4717-B64E-5E83E6CB9C53}" presName="hierChild3" presStyleCnt="0"/>
      <dgm:spPr/>
    </dgm:pt>
    <dgm:pt modelId="{F8D562E0-62A6-4C8D-AD38-C57480342098}" type="pres">
      <dgm:prSet presAssocID="{83198CC9-CBFA-4CB0-ABBA-2FAEC2B32493}" presName="Name19" presStyleLbl="parChTrans1D2" presStyleIdx="3" presStyleCnt="6"/>
      <dgm:spPr/>
      <dgm:t>
        <a:bodyPr/>
        <a:lstStyle/>
        <a:p>
          <a:endParaRPr lang="zh-TW" altLang="en-US"/>
        </a:p>
      </dgm:t>
    </dgm:pt>
    <dgm:pt modelId="{955CAA65-03A5-40AB-92E4-C629EBFA1E0E}" type="pres">
      <dgm:prSet presAssocID="{055B8DD4-2FCE-4B9F-B21C-4F03A74D42A1}" presName="Name21" presStyleCnt="0"/>
      <dgm:spPr/>
    </dgm:pt>
    <dgm:pt modelId="{9484E7B7-3C38-4907-BE9B-34781A87EECC}" type="pres">
      <dgm:prSet presAssocID="{055B8DD4-2FCE-4B9F-B21C-4F03A74D42A1}" presName="level2Shape" presStyleLbl="node2" presStyleIdx="3" presStyleCnt="6" custScaleX="674417" custScaleY="476497" custLinFactX="-100000" custLinFactNeighborX="-105686"/>
      <dgm:spPr/>
      <dgm:t>
        <a:bodyPr/>
        <a:lstStyle/>
        <a:p>
          <a:endParaRPr lang="zh-TW" altLang="en-US"/>
        </a:p>
      </dgm:t>
    </dgm:pt>
    <dgm:pt modelId="{8F6904B7-2149-4D26-B7A4-759437FAC327}" type="pres">
      <dgm:prSet presAssocID="{055B8DD4-2FCE-4B9F-B21C-4F03A74D42A1}" presName="hierChild3" presStyleCnt="0"/>
      <dgm:spPr/>
    </dgm:pt>
    <dgm:pt modelId="{FF53C15D-1620-4931-94EA-1176FBCB0C3A}" type="pres">
      <dgm:prSet presAssocID="{B21BF287-4053-4E25-81D0-DDD78420B618}" presName="Name19" presStyleLbl="parChTrans1D3" presStyleIdx="12" presStyleCnt="22"/>
      <dgm:spPr/>
      <dgm:t>
        <a:bodyPr/>
        <a:lstStyle/>
        <a:p>
          <a:endParaRPr lang="zh-TW" altLang="en-US"/>
        </a:p>
      </dgm:t>
    </dgm:pt>
    <dgm:pt modelId="{5299F6BC-DC55-42C1-A93B-746B627CE55E}" type="pres">
      <dgm:prSet presAssocID="{BFC98EAC-5DEB-46EE-A54D-CB8AFD545982}" presName="Name21" presStyleCnt="0"/>
      <dgm:spPr/>
    </dgm:pt>
    <dgm:pt modelId="{6B41940E-68A8-4479-BC2D-89E1DDEDB1E9}" type="pres">
      <dgm:prSet presAssocID="{BFC98EAC-5DEB-46EE-A54D-CB8AFD545982}" presName="level2Shape" presStyleLbl="node3" presStyleIdx="12" presStyleCnt="22" custScaleX="238742" custScaleY="2000000" custLinFactX="-79846" custLinFactY="261575" custLinFactNeighborX="-100000" custLinFactNeighborY="300000"/>
      <dgm:spPr/>
      <dgm:t>
        <a:bodyPr/>
        <a:lstStyle/>
        <a:p>
          <a:endParaRPr lang="zh-TW" altLang="en-US"/>
        </a:p>
      </dgm:t>
    </dgm:pt>
    <dgm:pt modelId="{34B27928-B77D-4104-8518-DD7AC21A353B}" type="pres">
      <dgm:prSet presAssocID="{BFC98EAC-5DEB-46EE-A54D-CB8AFD545982}" presName="hierChild3" presStyleCnt="0"/>
      <dgm:spPr/>
    </dgm:pt>
    <dgm:pt modelId="{6B2DB154-6820-44F5-B4F4-468523BCF8EF}" type="pres">
      <dgm:prSet presAssocID="{485DD0BD-0105-4C41-B4CA-1B066380C1DE}" presName="Name19" presStyleLbl="parChTrans1D3" presStyleIdx="13" presStyleCnt="22"/>
      <dgm:spPr/>
      <dgm:t>
        <a:bodyPr/>
        <a:lstStyle/>
        <a:p>
          <a:endParaRPr lang="zh-TW" altLang="en-US"/>
        </a:p>
      </dgm:t>
    </dgm:pt>
    <dgm:pt modelId="{784353CA-974B-4A5A-80A4-922CA444D13B}" type="pres">
      <dgm:prSet presAssocID="{2F964D85-B1D5-43F8-A1FF-AF1BD186EEF4}" presName="Name21" presStyleCnt="0"/>
      <dgm:spPr/>
    </dgm:pt>
    <dgm:pt modelId="{E0DC60AF-79F0-4DFA-A956-3C19F3D843F7}" type="pres">
      <dgm:prSet presAssocID="{2F964D85-B1D5-43F8-A1FF-AF1BD186EEF4}" presName="level2Shape" presStyleLbl="node3" presStyleIdx="13" presStyleCnt="22" custScaleX="238742" custScaleY="2000000" custLinFactX="-79846" custLinFactY="261575" custLinFactNeighborX="-100000" custLinFactNeighborY="300000"/>
      <dgm:spPr/>
      <dgm:t>
        <a:bodyPr/>
        <a:lstStyle/>
        <a:p>
          <a:endParaRPr lang="zh-TW" altLang="en-US"/>
        </a:p>
      </dgm:t>
    </dgm:pt>
    <dgm:pt modelId="{C31CFE2B-6C29-46F1-8591-7B909A599307}" type="pres">
      <dgm:prSet presAssocID="{2F964D85-B1D5-43F8-A1FF-AF1BD186EEF4}" presName="hierChild3" presStyleCnt="0"/>
      <dgm:spPr/>
    </dgm:pt>
    <dgm:pt modelId="{769B628C-92B3-4652-8912-E9453C757750}" type="pres">
      <dgm:prSet presAssocID="{6512FD97-7988-4738-BF28-71E895F9B2DA}" presName="Name19" presStyleLbl="parChTrans1D2" presStyleIdx="4" presStyleCnt="6"/>
      <dgm:spPr/>
      <dgm:t>
        <a:bodyPr/>
        <a:lstStyle/>
        <a:p>
          <a:endParaRPr lang="zh-TW" altLang="en-US"/>
        </a:p>
      </dgm:t>
    </dgm:pt>
    <dgm:pt modelId="{E1AD9EDE-66CE-486A-B730-6A6AE4CBDB70}" type="pres">
      <dgm:prSet presAssocID="{1352A7C5-4BA9-4C11-BE18-3C1FE7AE21CA}" presName="Name21" presStyleCnt="0"/>
      <dgm:spPr/>
    </dgm:pt>
    <dgm:pt modelId="{375F4E4E-480A-43A3-B1DB-BCCAAD1986A8}" type="pres">
      <dgm:prSet presAssocID="{1352A7C5-4BA9-4C11-BE18-3C1FE7AE21CA}" presName="level2Shape" presStyleLbl="node2" presStyleIdx="4" presStyleCnt="6" custScaleX="639748" custScaleY="475258" custLinFactNeighborX="-76785" custLinFactNeighborY="11416"/>
      <dgm:spPr/>
      <dgm:t>
        <a:bodyPr/>
        <a:lstStyle/>
        <a:p>
          <a:endParaRPr lang="zh-TW" altLang="en-US"/>
        </a:p>
      </dgm:t>
    </dgm:pt>
    <dgm:pt modelId="{B6EE342A-47B0-4D86-81D7-A642A21BD163}" type="pres">
      <dgm:prSet presAssocID="{1352A7C5-4BA9-4C11-BE18-3C1FE7AE21CA}" presName="hierChild3" presStyleCnt="0"/>
      <dgm:spPr/>
    </dgm:pt>
    <dgm:pt modelId="{DB81E04E-8F04-4DAE-A4F0-111344B509F0}" type="pres">
      <dgm:prSet presAssocID="{FA46C105-3988-40C1-8867-885882AE589F}" presName="Name19" presStyleLbl="parChTrans1D3" presStyleIdx="14" presStyleCnt="22"/>
      <dgm:spPr/>
      <dgm:t>
        <a:bodyPr/>
        <a:lstStyle/>
        <a:p>
          <a:endParaRPr lang="zh-TW" altLang="en-US"/>
        </a:p>
      </dgm:t>
    </dgm:pt>
    <dgm:pt modelId="{50071833-2B44-4F7D-BD9D-D0CF01FD5E0E}" type="pres">
      <dgm:prSet presAssocID="{CE07E0A5-178B-442B-85C3-8230FE3CA7F0}" presName="Name21" presStyleCnt="0"/>
      <dgm:spPr/>
    </dgm:pt>
    <dgm:pt modelId="{6334C494-6980-424C-9727-9FF952E133BF}" type="pres">
      <dgm:prSet presAssocID="{CE07E0A5-178B-442B-85C3-8230FE3CA7F0}" presName="level2Shape" presStyleLbl="node3" presStyleIdx="14" presStyleCnt="22" custScaleX="238742" custScaleY="2000000" custLinFactX="-47204" custLinFactY="261575" custLinFactNeighborX="-100000" custLinFactNeighborY="300000"/>
      <dgm:spPr/>
      <dgm:t>
        <a:bodyPr/>
        <a:lstStyle/>
        <a:p>
          <a:endParaRPr lang="zh-TW" altLang="en-US"/>
        </a:p>
      </dgm:t>
    </dgm:pt>
    <dgm:pt modelId="{D243F71D-0669-471A-B2A7-441C5638B47A}" type="pres">
      <dgm:prSet presAssocID="{CE07E0A5-178B-442B-85C3-8230FE3CA7F0}" presName="hierChild3" presStyleCnt="0"/>
      <dgm:spPr/>
    </dgm:pt>
    <dgm:pt modelId="{6BFF3686-8A93-46D6-9430-03EE26C8F73F}" type="pres">
      <dgm:prSet presAssocID="{7563D092-E6EC-4CD2-A7B0-ABF013D1F992}" presName="Name19" presStyleLbl="parChTrans1D3" presStyleIdx="15" presStyleCnt="22"/>
      <dgm:spPr/>
      <dgm:t>
        <a:bodyPr/>
        <a:lstStyle/>
        <a:p>
          <a:endParaRPr lang="zh-TW" altLang="en-US"/>
        </a:p>
      </dgm:t>
    </dgm:pt>
    <dgm:pt modelId="{D73F4D95-4F35-48BE-AD4A-CB8DA3B115EF}" type="pres">
      <dgm:prSet presAssocID="{B5D27F82-E23E-4B1C-9934-05CFDBBFFBC4}" presName="Name21" presStyleCnt="0"/>
      <dgm:spPr/>
    </dgm:pt>
    <dgm:pt modelId="{35C72A88-B561-4AD5-9E6D-DBE6435BDB32}" type="pres">
      <dgm:prSet presAssocID="{B5D27F82-E23E-4B1C-9934-05CFDBBFFBC4}" presName="level2Shape" presStyleLbl="node3" presStyleIdx="15" presStyleCnt="22" custScaleX="270734" custScaleY="2000000" custLinFactX="-8564" custLinFactY="261575" custLinFactNeighborX="-100000" custLinFactNeighborY="300000"/>
      <dgm:spPr/>
      <dgm:t>
        <a:bodyPr/>
        <a:lstStyle/>
        <a:p>
          <a:endParaRPr lang="zh-TW" altLang="en-US"/>
        </a:p>
      </dgm:t>
    </dgm:pt>
    <dgm:pt modelId="{8447344D-43BD-4F3F-8309-FA6AA6006732}" type="pres">
      <dgm:prSet presAssocID="{B5D27F82-E23E-4B1C-9934-05CFDBBFFBC4}" presName="hierChild3" presStyleCnt="0"/>
      <dgm:spPr/>
    </dgm:pt>
    <dgm:pt modelId="{39C6CC47-4249-4228-B899-39E7D006C053}" type="pres">
      <dgm:prSet presAssocID="{F4362C1E-2471-4247-916A-03A4519886CD}" presName="Name19" presStyleLbl="parChTrans1D3" presStyleIdx="16" presStyleCnt="22"/>
      <dgm:spPr/>
      <dgm:t>
        <a:bodyPr/>
        <a:lstStyle/>
        <a:p>
          <a:endParaRPr lang="zh-TW" altLang="en-US"/>
        </a:p>
      </dgm:t>
    </dgm:pt>
    <dgm:pt modelId="{1C5229F2-1354-434A-834C-52904ABD9DD3}" type="pres">
      <dgm:prSet presAssocID="{C7187F4A-652E-4BED-B1B4-CD2A5AAF9F4C}" presName="Name21" presStyleCnt="0"/>
      <dgm:spPr/>
    </dgm:pt>
    <dgm:pt modelId="{326CE715-F668-428B-A26F-0A971D30DA96}" type="pres">
      <dgm:prSet presAssocID="{C7187F4A-652E-4BED-B1B4-CD2A5AAF9F4C}" presName="level2Shape" presStyleLbl="node3" presStyleIdx="16" presStyleCnt="22" custScaleX="251749" custScaleY="2000000" custLinFactX="-8564" custLinFactY="261575" custLinFactNeighborX="-100000" custLinFactNeighborY="300000"/>
      <dgm:spPr/>
      <dgm:t>
        <a:bodyPr/>
        <a:lstStyle/>
        <a:p>
          <a:endParaRPr lang="zh-TW" altLang="en-US"/>
        </a:p>
      </dgm:t>
    </dgm:pt>
    <dgm:pt modelId="{AD67B048-DAEC-4D24-BD52-AD70FAC11FF0}" type="pres">
      <dgm:prSet presAssocID="{C7187F4A-652E-4BED-B1B4-CD2A5AAF9F4C}" presName="hierChild3" presStyleCnt="0"/>
      <dgm:spPr/>
    </dgm:pt>
    <dgm:pt modelId="{E6266CE7-DA7E-4231-AE29-DDEEC9FAD257}" type="pres">
      <dgm:prSet presAssocID="{23BFE937-883C-4A51-A0D8-A02C95E20E4B}" presName="Name19" presStyleLbl="parChTrans1D3" presStyleIdx="17" presStyleCnt="22"/>
      <dgm:spPr/>
      <dgm:t>
        <a:bodyPr/>
        <a:lstStyle/>
        <a:p>
          <a:endParaRPr lang="zh-TW" altLang="en-US"/>
        </a:p>
      </dgm:t>
    </dgm:pt>
    <dgm:pt modelId="{A7ADF804-9692-42E7-BDEA-2B240A503625}" type="pres">
      <dgm:prSet presAssocID="{8C3E0053-D4B5-4B2F-B22C-60FE3DB6518B}" presName="Name21" presStyleCnt="0"/>
      <dgm:spPr/>
    </dgm:pt>
    <dgm:pt modelId="{0228A923-E6C6-4B01-B440-D71F8AD1F3BC}" type="pres">
      <dgm:prSet presAssocID="{8C3E0053-D4B5-4B2F-B22C-60FE3DB6518B}" presName="level2Shape" presStyleLbl="node3" presStyleIdx="17" presStyleCnt="22" custScaleX="278786" custScaleY="2000000" custLinFactX="-8564" custLinFactY="261575" custLinFactNeighborX="-100000" custLinFactNeighborY="300000"/>
      <dgm:spPr/>
      <dgm:t>
        <a:bodyPr/>
        <a:lstStyle/>
        <a:p>
          <a:endParaRPr lang="zh-TW" altLang="en-US"/>
        </a:p>
      </dgm:t>
    </dgm:pt>
    <dgm:pt modelId="{2B24EBEE-79BE-4EDF-9666-43B196B83A88}" type="pres">
      <dgm:prSet presAssocID="{8C3E0053-D4B5-4B2F-B22C-60FE3DB6518B}" presName="hierChild3" presStyleCnt="0"/>
      <dgm:spPr/>
    </dgm:pt>
    <dgm:pt modelId="{F2D2872F-F7D5-44E0-9FC2-1C4741C9DD6D}" type="pres">
      <dgm:prSet presAssocID="{AEFB4D5D-D9F4-4EDA-882B-669E73DB5707}" presName="Name19" presStyleLbl="parChTrans1D3" presStyleIdx="18" presStyleCnt="22"/>
      <dgm:spPr/>
      <dgm:t>
        <a:bodyPr/>
        <a:lstStyle/>
        <a:p>
          <a:endParaRPr lang="zh-TW" altLang="en-US"/>
        </a:p>
      </dgm:t>
    </dgm:pt>
    <dgm:pt modelId="{A4ED5182-2D1A-4BA8-BD64-9EC0814AB89A}" type="pres">
      <dgm:prSet presAssocID="{12F767F6-A897-400A-AECA-02D15CB2D068}" presName="Name21" presStyleCnt="0"/>
      <dgm:spPr/>
    </dgm:pt>
    <dgm:pt modelId="{4EB5DF58-AC03-429E-AE0D-42F7D8F3F210}" type="pres">
      <dgm:prSet presAssocID="{12F767F6-A897-400A-AECA-02D15CB2D068}" presName="level2Shape" presStyleLbl="node3" presStyleIdx="18" presStyleCnt="22" custScaleX="249032" custScaleY="2000000" custLinFactX="-8564" custLinFactY="261575" custLinFactNeighborX="-100000" custLinFactNeighborY="300000"/>
      <dgm:spPr/>
      <dgm:t>
        <a:bodyPr/>
        <a:lstStyle/>
        <a:p>
          <a:endParaRPr lang="zh-TW" altLang="en-US"/>
        </a:p>
      </dgm:t>
    </dgm:pt>
    <dgm:pt modelId="{127214B1-F150-4FA5-97D5-64B91BB289CD}" type="pres">
      <dgm:prSet presAssocID="{12F767F6-A897-400A-AECA-02D15CB2D068}" presName="hierChild3" presStyleCnt="0"/>
      <dgm:spPr/>
    </dgm:pt>
    <dgm:pt modelId="{24EFE79B-E0ED-4EB9-8EE3-846A41867A12}" type="pres">
      <dgm:prSet presAssocID="{7FF0C7BE-8071-4FF1-85B4-84E46E1929A0}" presName="Name19" presStyleLbl="parChTrans1D3" presStyleIdx="19" presStyleCnt="22"/>
      <dgm:spPr/>
      <dgm:t>
        <a:bodyPr/>
        <a:lstStyle/>
        <a:p>
          <a:endParaRPr lang="zh-TW" altLang="en-US"/>
        </a:p>
      </dgm:t>
    </dgm:pt>
    <dgm:pt modelId="{96572114-5321-47B1-A9BD-1F63DFA6A9F8}" type="pres">
      <dgm:prSet presAssocID="{C6A4BE6B-5CF3-4A86-B7E5-056951097DB5}" presName="Name21" presStyleCnt="0"/>
      <dgm:spPr/>
    </dgm:pt>
    <dgm:pt modelId="{AD1FBE63-806B-45F7-BCD1-6220F8699854}" type="pres">
      <dgm:prSet presAssocID="{C6A4BE6B-5CF3-4A86-B7E5-056951097DB5}" presName="level2Shape" presStyleLbl="node3" presStyleIdx="19" presStyleCnt="22" custScaleX="242602" custScaleY="2000000" custLinFactY="257441" custLinFactNeighborX="-97931" custLinFactNeighborY="300000"/>
      <dgm:spPr/>
      <dgm:t>
        <a:bodyPr/>
        <a:lstStyle/>
        <a:p>
          <a:endParaRPr lang="zh-TW" altLang="en-US"/>
        </a:p>
      </dgm:t>
    </dgm:pt>
    <dgm:pt modelId="{9C14F8C5-B707-4547-941C-760DC44A173A}" type="pres">
      <dgm:prSet presAssocID="{C6A4BE6B-5CF3-4A86-B7E5-056951097DB5}" presName="hierChild3" presStyleCnt="0"/>
      <dgm:spPr/>
    </dgm:pt>
    <dgm:pt modelId="{94A613F0-438B-4CB4-95E0-66480013089D}" type="pres">
      <dgm:prSet presAssocID="{2E8F6600-0071-4CBA-B748-4CBFE087D1F2}" presName="Name19" presStyleLbl="parChTrans1D2" presStyleIdx="5" presStyleCnt="6"/>
      <dgm:spPr/>
      <dgm:t>
        <a:bodyPr/>
        <a:lstStyle/>
        <a:p>
          <a:endParaRPr lang="zh-TW" altLang="en-US"/>
        </a:p>
      </dgm:t>
    </dgm:pt>
    <dgm:pt modelId="{30FA816B-6DC6-45DC-967F-24766EE489EC}" type="pres">
      <dgm:prSet presAssocID="{3D6C6C6F-2E45-4F69-BCC3-4E60ADFE5D72}" presName="Name21" presStyleCnt="0"/>
      <dgm:spPr/>
    </dgm:pt>
    <dgm:pt modelId="{1A80431F-9221-4A05-A657-48BDB104E5FA}" type="pres">
      <dgm:prSet presAssocID="{3D6C6C6F-2E45-4F69-BCC3-4E60ADFE5D72}" presName="level2Shape" presStyleLbl="node2" presStyleIdx="5" presStyleCnt="6" custScaleX="639954" custScaleY="476497"/>
      <dgm:spPr/>
      <dgm:t>
        <a:bodyPr/>
        <a:lstStyle/>
        <a:p>
          <a:endParaRPr lang="zh-TW" altLang="en-US"/>
        </a:p>
      </dgm:t>
    </dgm:pt>
    <dgm:pt modelId="{36D913DC-6665-4B96-A87A-4E91AD479B01}" type="pres">
      <dgm:prSet presAssocID="{3D6C6C6F-2E45-4F69-BCC3-4E60ADFE5D72}" presName="hierChild3" presStyleCnt="0"/>
      <dgm:spPr/>
    </dgm:pt>
    <dgm:pt modelId="{DE391305-46BE-4475-B3F9-9906A558366B}" type="pres">
      <dgm:prSet presAssocID="{B88BE38C-D650-44CB-8441-03B0D493EB99}" presName="Name19" presStyleLbl="parChTrans1D3" presStyleIdx="20" presStyleCnt="22"/>
      <dgm:spPr/>
      <dgm:t>
        <a:bodyPr/>
        <a:lstStyle/>
        <a:p>
          <a:endParaRPr lang="zh-TW" altLang="en-US"/>
        </a:p>
      </dgm:t>
    </dgm:pt>
    <dgm:pt modelId="{945FB461-DD04-4276-AF2C-69ED71605892}" type="pres">
      <dgm:prSet presAssocID="{768FDAAB-1075-4EA6-B46A-A62FF117E0E2}" presName="Name21" presStyleCnt="0"/>
      <dgm:spPr/>
    </dgm:pt>
    <dgm:pt modelId="{7FE7C57D-53E4-4DB9-BF97-AEF9457F812E}" type="pres">
      <dgm:prSet presAssocID="{768FDAAB-1075-4EA6-B46A-A62FF117E0E2}" presName="level2Shape" presStyleLbl="node3" presStyleIdx="20" presStyleCnt="22" custScaleX="254641" custScaleY="2000000" custLinFactY="272055" custLinFactNeighborY="300000"/>
      <dgm:spPr/>
      <dgm:t>
        <a:bodyPr/>
        <a:lstStyle/>
        <a:p>
          <a:endParaRPr lang="zh-TW" altLang="en-US"/>
        </a:p>
      </dgm:t>
    </dgm:pt>
    <dgm:pt modelId="{29B29A88-EADD-4E27-A746-81D8DC7A9BAD}" type="pres">
      <dgm:prSet presAssocID="{768FDAAB-1075-4EA6-B46A-A62FF117E0E2}" presName="hierChild3" presStyleCnt="0"/>
      <dgm:spPr/>
    </dgm:pt>
    <dgm:pt modelId="{90B7968D-7319-4CC7-A6EF-007B2702775D}" type="pres">
      <dgm:prSet presAssocID="{29CDA214-DA8F-48EA-BEB2-5CD23CB68932}" presName="Name19" presStyleLbl="parChTrans1D3" presStyleIdx="21" presStyleCnt="22"/>
      <dgm:spPr/>
      <dgm:t>
        <a:bodyPr/>
        <a:lstStyle/>
        <a:p>
          <a:endParaRPr lang="zh-TW" altLang="en-US"/>
        </a:p>
      </dgm:t>
    </dgm:pt>
    <dgm:pt modelId="{B4A35147-A26B-4FF4-8082-2794351CD761}" type="pres">
      <dgm:prSet presAssocID="{311F0E3C-6470-4134-8AD6-3806CAC6BBA8}" presName="Name21" presStyleCnt="0"/>
      <dgm:spPr/>
    </dgm:pt>
    <dgm:pt modelId="{01E0A3EF-0739-403C-B34A-214CEF84BC90}" type="pres">
      <dgm:prSet presAssocID="{311F0E3C-6470-4134-8AD6-3806CAC6BBA8}" presName="level2Shape" presStyleLbl="node3" presStyleIdx="21" presStyleCnt="22" custScaleX="243031" custScaleY="2000000" custLinFactY="272055" custLinFactNeighborY="300000"/>
      <dgm:spPr/>
      <dgm:t>
        <a:bodyPr/>
        <a:lstStyle/>
        <a:p>
          <a:endParaRPr lang="zh-TW" altLang="en-US"/>
        </a:p>
      </dgm:t>
    </dgm:pt>
    <dgm:pt modelId="{970A8BB5-8B61-4808-A32C-FFE7F4ED2756}" type="pres">
      <dgm:prSet presAssocID="{311F0E3C-6470-4134-8AD6-3806CAC6BBA8}" presName="hierChild3" presStyleCnt="0"/>
      <dgm:spPr/>
    </dgm:pt>
    <dgm:pt modelId="{2D67946E-2004-47D8-994B-9CF01B228D42}" type="pres">
      <dgm:prSet presAssocID="{1876B5E8-54F9-4FBE-A197-C52626273AD1}" presName="bgShapesFlow" presStyleCnt="0"/>
      <dgm:spPr/>
    </dgm:pt>
  </dgm:ptLst>
  <dgm:cxnLst>
    <dgm:cxn modelId="{B0200A0E-30F9-41F5-A7CC-E24EC792E409}" type="presOf" srcId="{C6A4BE6B-5CF3-4A86-B7E5-056951097DB5}" destId="{AD1FBE63-806B-45F7-BCD1-6220F8699854}" srcOrd="0" destOrd="0" presId="urn:microsoft.com/office/officeart/2005/8/layout/hierarchy6"/>
    <dgm:cxn modelId="{E69FB2DD-CF40-4CD4-B888-4C8B511CDB69}" srcId="{055B8DD4-2FCE-4B9F-B21C-4F03A74D42A1}" destId="{BFC98EAC-5DEB-46EE-A54D-CB8AFD545982}" srcOrd="0" destOrd="0" parTransId="{B21BF287-4053-4E25-81D0-DDD78420B618}" sibTransId="{D46B5128-4838-42B8-A87A-B72851521450}"/>
    <dgm:cxn modelId="{F56BE517-DEE7-46B3-90FD-066B6253728E}" type="presOf" srcId="{B21BF287-4053-4E25-81D0-DDD78420B618}" destId="{FF53C15D-1620-4931-94EA-1176FBCB0C3A}" srcOrd="0" destOrd="0" presId="urn:microsoft.com/office/officeart/2005/8/layout/hierarchy6"/>
    <dgm:cxn modelId="{347BD147-3BFB-41D2-9D49-8E46C9986AAB}" type="presOf" srcId="{0CD0AE81-1E00-4184-9061-624F6231C696}" destId="{3EC6309A-3D0C-4A03-911F-EE59EF3B2E8E}" srcOrd="0" destOrd="0" presId="urn:microsoft.com/office/officeart/2005/8/layout/hierarchy6"/>
    <dgm:cxn modelId="{09714AEC-1052-46B4-86C5-F30E2269F5B4}" type="presOf" srcId="{87E8DC24-7402-4AD9-93F4-968E3459211F}" destId="{C16C6782-6ECE-424D-A64F-BB7B92B12F63}" srcOrd="0" destOrd="0" presId="urn:microsoft.com/office/officeart/2005/8/layout/hierarchy6"/>
    <dgm:cxn modelId="{AC002EFF-522C-466A-A0B8-50856C6C759B}" type="presOf" srcId="{285BC0CB-A1C9-4B0F-864A-550948A080F4}" destId="{C25987FC-F6C1-40F0-BB78-05CD626547B5}" srcOrd="0" destOrd="0" presId="urn:microsoft.com/office/officeart/2005/8/layout/hierarchy6"/>
    <dgm:cxn modelId="{64E330C4-6141-4CE0-B35B-0FE3D8E99BD4}" srcId="{D299745E-ACDA-4BE5-8F55-9930E04A8F1F}" destId="{C7E19454-7673-486F-9F05-89FC80C5A5DD}" srcOrd="0" destOrd="0" parTransId="{5FECA675-5173-4904-898D-8D3173DFA6D8}" sibTransId="{F45A09FD-DA29-4E2D-9988-500F9388F260}"/>
    <dgm:cxn modelId="{3A9BA7E1-C202-449B-BE6B-565A687096DA}" type="presOf" srcId="{8F5D5ED9-1AE1-4B94-8C66-8272D2053D9B}" destId="{9E20D84F-1A13-4CEA-968C-92643A8AEE2E}" srcOrd="0" destOrd="0" presId="urn:microsoft.com/office/officeart/2005/8/layout/hierarchy6"/>
    <dgm:cxn modelId="{876D7D4E-12E3-4E45-99F7-4FA9DDADFA71}" srcId="{1352A7C5-4BA9-4C11-BE18-3C1FE7AE21CA}" destId="{12F767F6-A897-400A-AECA-02D15CB2D068}" srcOrd="4" destOrd="0" parTransId="{AEFB4D5D-D9F4-4EDA-882B-669E73DB5707}" sibTransId="{2C4123FB-ED70-43D5-96D3-FDF52264874C}"/>
    <dgm:cxn modelId="{9FE68A7A-DAA0-4E44-90A7-CCA08A7D87C4}" type="presOf" srcId="{52095DCA-484A-47A0-B977-6A15FC6B756C}" destId="{57F78C5D-EDD4-4A11-9588-42B5CA0CA0B0}" srcOrd="0" destOrd="0" presId="urn:microsoft.com/office/officeart/2005/8/layout/hierarchy6"/>
    <dgm:cxn modelId="{A40BC780-3885-47B4-AC8C-61FE60BF2BDE}" type="presOf" srcId="{3D6C6C6F-2E45-4F69-BCC3-4E60ADFE5D72}" destId="{1A80431F-9221-4A05-A657-48BDB104E5FA}" srcOrd="0" destOrd="0" presId="urn:microsoft.com/office/officeart/2005/8/layout/hierarchy6"/>
    <dgm:cxn modelId="{BB7B73B7-A727-4B17-B675-45082C398B72}" type="presOf" srcId="{6512FD97-7988-4738-BF28-71E895F9B2DA}" destId="{769B628C-92B3-4652-8912-E9453C757750}" srcOrd="0" destOrd="0" presId="urn:microsoft.com/office/officeart/2005/8/layout/hierarchy6"/>
    <dgm:cxn modelId="{652893AE-E87B-4590-B0B6-5FF78CE135A7}" type="presOf" srcId="{7563D092-E6EC-4CD2-A7B0-ABF013D1F992}" destId="{6BFF3686-8A93-46D6-9430-03EE26C8F73F}" srcOrd="0" destOrd="0" presId="urn:microsoft.com/office/officeart/2005/8/layout/hierarchy6"/>
    <dgm:cxn modelId="{3EDE2C1A-AE33-4F4F-B55B-946E82A0D696}" type="presOf" srcId="{FA46C105-3988-40C1-8867-885882AE589F}" destId="{DB81E04E-8F04-4DAE-A4F0-111344B509F0}" srcOrd="0" destOrd="0" presId="urn:microsoft.com/office/officeart/2005/8/layout/hierarchy6"/>
    <dgm:cxn modelId="{A35E447E-F36E-4427-BE1F-E9AB94A8E400}" type="presOf" srcId="{AEFB4D5D-D9F4-4EDA-882B-669E73DB5707}" destId="{F2D2872F-F7D5-44E0-9FC2-1C4741C9DD6D}" srcOrd="0" destOrd="0" presId="urn:microsoft.com/office/officeart/2005/8/layout/hierarchy6"/>
    <dgm:cxn modelId="{9C38BF3B-F1F7-48DC-9F3D-B4AD0E4E3107}" type="presOf" srcId="{9A277265-0212-4717-B64E-5E83E6CB9C53}" destId="{46B05DB7-4DF0-473D-B4E7-AC8A8A27C59E}" srcOrd="0" destOrd="0" presId="urn:microsoft.com/office/officeart/2005/8/layout/hierarchy6"/>
    <dgm:cxn modelId="{BF89364F-730A-401B-9AB2-A8EB496CC84A}" type="presOf" srcId="{23BFE937-883C-4A51-A0D8-A02C95E20E4B}" destId="{E6266CE7-DA7E-4231-AE29-DDEEC9FAD257}" srcOrd="0" destOrd="0" presId="urn:microsoft.com/office/officeart/2005/8/layout/hierarchy6"/>
    <dgm:cxn modelId="{63C81025-510D-4603-BAA6-F45313628D56}" srcId="{D299745E-ACDA-4BE5-8F55-9930E04A8F1F}" destId="{52095DCA-484A-47A0-B977-6A15FC6B756C}" srcOrd="2" destOrd="0" parTransId="{FBD74D4E-570C-47DF-BA7B-B42B7EF9F7FC}" sibTransId="{9169DAE9-F114-449F-B835-77CCEB4EACEB}"/>
    <dgm:cxn modelId="{43D2A437-8126-479D-8ED9-8E5F3CB22C47}" type="presOf" srcId="{AE7C5FBC-F171-4D1C-B633-A84C4B1C4CB6}" destId="{A55CDB33-109B-43EB-B6CD-632F0FB7CEA6}" srcOrd="0" destOrd="0" presId="urn:microsoft.com/office/officeart/2005/8/layout/hierarchy6"/>
    <dgm:cxn modelId="{67F91A02-F248-4802-A226-2F3D4D18FD02}" srcId="{1352A7C5-4BA9-4C11-BE18-3C1FE7AE21CA}" destId="{C7187F4A-652E-4BED-B1B4-CD2A5AAF9F4C}" srcOrd="2" destOrd="0" parTransId="{F4362C1E-2471-4247-916A-03A4519886CD}" sibTransId="{04757C20-CF2A-44E6-8F57-09C84A5D062B}"/>
    <dgm:cxn modelId="{7A6A95CE-3372-4979-9992-F5517A755436}" srcId="{52095DCA-484A-47A0-B977-6A15FC6B756C}" destId="{AE7C5FBC-F171-4D1C-B633-A84C4B1C4CB6}" srcOrd="0" destOrd="0" parTransId="{067966BE-3EC4-42CA-BFB6-1311290BFBC4}" sibTransId="{D250DF35-61D9-44EB-AFF4-26FE1942EB4B}"/>
    <dgm:cxn modelId="{147494FA-DED7-4BDF-89BC-CC026019D0F9}" type="presOf" srcId="{42A21188-0A8C-41E4-8F56-23CAFEF1E619}" destId="{011C8199-DC0F-4192-91AF-8D30B28DA85F}" srcOrd="0" destOrd="0" presId="urn:microsoft.com/office/officeart/2005/8/layout/hierarchy6"/>
    <dgm:cxn modelId="{D61431F1-E687-4FC9-9D75-19D9D5FBFD55}" srcId="{1352A7C5-4BA9-4C11-BE18-3C1FE7AE21CA}" destId="{CE07E0A5-178B-442B-85C3-8230FE3CA7F0}" srcOrd="0" destOrd="0" parTransId="{FA46C105-3988-40C1-8867-885882AE589F}" sibTransId="{AE6B0311-4040-498B-8E6E-7F0AE40D196C}"/>
    <dgm:cxn modelId="{CD59C29D-FB04-4304-84A8-E890EF4ED57F}" type="presOf" srcId="{055B8DD4-2FCE-4B9F-B21C-4F03A74D42A1}" destId="{9484E7B7-3C38-4907-BE9B-34781A87EECC}" srcOrd="0" destOrd="0" presId="urn:microsoft.com/office/officeart/2005/8/layout/hierarchy6"/>
    <dgm:cxn modelId="{3D2A8E7E-1539-43A3-BEFD-DF1275A186D2}" srcId="{D299745E-ACDA-4BE5-8F55-9930E04A8F1F}" destId="{91EBB0F8-484A-405A-B7B4-6388BFBECBF9}" srcOrd="1" destOrd="0" parTransId="{1C837E48-B4DB-4557-AEAF-1F7E6DC4C705}" sibTransId="{72A16DD5-FA7F-435A-8E92-2DD9D6E485CE}"/>
    <dgm:cxn modelId="{4A550468-40A8-48EB-9C87-43537F72B7D4}" srcId="{52095DCA-484A-47A0-B977-6A15FC6B756C}" destId="{A6C0381F-F6A5-4F07-B98A-392C4236243A}" srcOrd="1" destOrd="0" parTransId="{8E8FD0E4-551A-44A1-A079-AB66D2E67BC5}" sibTransId="{343E5C37-B6E1-49FD-BC0D-6EEB88B18830}"/>
    <dgm:cxn modelId="{47892C31-8218-4015-8490-3CB3480FDAFA}" type="presOf" srcId="{ECD3205A-34A5-4067-8528-EC8AED1E0511}" destId="{2FB2D7F2-86B1-41B7-B7BB-13D63DF4D462}" srcOrd="0" destOrd="0" presId="urn:microsoft.com/office/officeart/2005/8/layout/hierarchy6"/>
    <dgm:cxn modelId="{7DBB89ED-4F38-4E3D-8FD9-545E276293A9}" type="presOf" srcId="{7FF0C7BE-8071-4FF1-85B4-84E46E1929A0}" destId="{24EFE79B-E0ED-4EB9-8EE3-846A41867A12}" srcOrd="0" destOrd="0" presId="urn:microsoft.com/office/officeart/2005/8/layout/hierarchy6"/>
    <dgm:cxn modelId="{48DA78C8-18C1-47CA-B604-FD1BE266985A}" srcId="{C7E19454-7673-486F-9F05-89FC80C5A5DD}" destId="{AB0F59DC-5FD5-4C1F-B8B4-11B17E559E0F}" srcOrd="1" destOrd="0" parTransId="{F2A35B62-1043-42AB-BCB1-18D8F71CA399}" sibTransId="{868DEA37-4A6E-4D62-8CA8-E8734DF6162A}"/>
    <dgm:cxn modelId="{7DEA0963-E1FD-4DC0-BC83-C4EFDABF8144}" srcId="{1352A7C5-4BA9-4C11-BE18-3C1FE7AE21CA}" destId="{B5D27F82-E23E-4B1C-9934-05CFDBBFFBC4}" srcOrd="1" destOrd="0" parTransId="{7563D092-E6EC-4CD2-A7B0-ABF013D1F992}" sibTransId="{5ADF2AA3-2B3E-41E4-92C4-40046CE3008F}"/>
    <dgm:cxn modelId="{B20C2331-AC30-4C50-A976-2AFB9DCE21EB}" type="presOf" srcId="{067966BE-3EC4-42CA-BFB6-1311290BFBC4}" destId="{9E6DD76F-C6C0-4D33-8252-F4EB39213128}" srcOrd="0" destOrd="0" presId="urn:microsoft.com/office/officeart/2005/8/layout/hierarchy6"/>
    <dgm:cxn modelId="{AA7BFE7F-1D45-4D08-8E99-B984469545B2}" type="presOf" srcId="{8C3E0053-D4B5-4B2F-B22C-60FE3DB6518B}" destId="{0228A923-E6C6-4B01-B440-D71F8AD1F3BC}" srcOrd="0" destOrd="0" presId="urn:microsoft.com/office/officeart/2005/8/layout/hierarchy6"/>
    <dgm:cxn modelId="{8219265F-B3D0-48A2-B9DB-792647FBB7D8}" type="presOf" srcId="{F2A35B62-1043-42AB-BCB1-18D8F71CA399}" destId="{899736B4-D6DF-4F25-914A-35C6A78181CE}" srcOrd="0" destOrd="0" presId="urn:microsoft.com/office/officeart/2005/8/layout/hierarchy6"/>
    <dgm:cxn modelId="{2DCB2485-91F9-4E76-9505-95801BB3DE5D}" srcId="{91EBB0F8-484A-405A-B7B4-6388BFBECBF9}" destId="{285BC0CB-A1C9-4B0F-864A-550948A080F4}" srcOrd="1" destOrd="0" parTransId="{F266BEEB-FA30-49AE-A91E-2FFC1EF94A4C}" sibTransId="{1241D6F0-71DD-49A7-8180-3C917AF060CB}"/>
    <dgm:cxn modelId="{1531D7F5-6615-4D51-977B-8C555CA0402A}" srcId="{91EBB0F8-484A-405A-B7B4-6388BFBECBF9}" destId="{8A398673-44DA-4FC1-A93B-5CBE3B912EFE}" srcOrd="4" destOrd="0" parTransId="{8F3450FA-6355-445D-A35B-2D45F4A10DB7}" sibTransId="{094060EA-47D4-4012-8ECE-10C5C88C58CF}"/>
    <dgm:cxn modelId="{48164D31-1C27-47C0-A73F-884404AD6DB9}" type="presOf" srcId="{8F3450FA-6355-445D-A35B-2D45F4A10DB7}" destId="{1D7AD588-5D5E-4516-832A-B1C6867B14BF}" srcOrd="0" destOrd="0" presId="urn:microsoft.com/office/officeart/2005/8/layout/hierarchy6"/>
    <dgm:cxn modelId="{BDB162E0-B391-4495-9CBC-16B743441139}" type="presOf" srcId="{A010B3C8-04B1-4996-9F97-9EAF16A5FDF7}" destId="{7E20AAFB-33A2-4ED3-9BD0-AAB3306D78A1}" srcOrd="0" destOrd="0" presId="urn:microsoft.com/office/officeart/2005/8/layout/hierarchy6"/>
    <dgm:cxn modelId="{E21BE0EE-116B-435F-B809-FD20A13825EC}" type="presOf" srcId="{311F0E3C-6470-4134-8AD6-3806CAC6BBA8}" destId="{01E0A3EF-0739-403C-B34A-214CEF84BC90}" srcOrd="0" destOrd="0" presId="urn:microsoft.com/office/officeart/2005/8/layout/hierarchy6"/>
    <dgm:cxn modelId="{77B538E4-8D7F-4719-B299-045DB7C991DE}" type="presOf" srcId="{5FECA675-5173-4904-898D-8D3173DFA6D8}" destId="{2F6F5918-602C-4055-93B2-FF5A6FA914B2}" srcOrd="0" destOrd="0" presId="urn:microsoft.com/office/officeart/2005/8/layout/hierarchy6"/>
    <dgm:cxn modelId="{73A72739-1D48-4BEC-80C2-4A1B136A4E78}" srcId="{D299745E-ACDA-4BE5-8F55-9930E04A8F1F}" destId="{3D6C6C6F-2E45-4F69-BCC3-4E60ADFE5D72}" srcOrd="5" destOrd="0" parTransId="{2E8F6600-0071-4CBA-B748-4CBFE087D1F2}" sibTransId="{53EF887E-39EF-48D7-9A64-F818E72EA5A6}"/>
    <dgm:cxn modelId="{9B6C6278-20F0-469B-B90A-9F1D017D1B9B}" type="presOf" srcId="{2E8F6600-0071-4CBA-B748-4CBFE087D1F2}" destId="{94A613F0-438B-4CB4-95E0-66480013089D}" srcOrd="0" destOrd="0" presId="urn:microsoft.com/office/officeart/2005/8/layout/hierarchy6"/>
    <dgm:cxn modelId="{9C537455-88AB-4BAE-9FDF-D943B0E3154A}" srcId="{91EBB0F8-484A-405A-B7B4-6388BFBECBF9}" destId="{ECD3205A-34A5-4067-8528-EC8AED1E0511}" srcOrd="0" destOrd="0" parTransId="{1764F01F-1ECE-4D84-88E9-66AA23DE6C6F}" sibTransId="{5DA759C2-A1AB-4468-93AC-2FDD663DB10F}"/>
    <dgm:cxn modelId="{6F8B1B21-A460-473E-9766-C36B736FA32E}" type="presOf" srcId="{16ADFF18-68AE-46FE-9159-FD2A5C5C321D}" destId="{DE49F87B-C16E-4ED4-9C6E-346F28635B6D}" srcOrd="0" destOrd="0" presId="urn:microsoft.com/office/officeart/2005/8/layout/hierarchy6"/>
    <dgm:cxn modelId="{1269535A-2154-402F-8E86-BA0010FE5B78}" type="presOf" srcId="{A6C0381F-F6A5-4F07-B98A-392C4236243A}" destId="{E07898EB-6463-47F2-B27F-006BD382CE18}" srcOrd="0" destOrd="0" presId="urn:microsoft.com/office/officeart/2005/8/layout/hierarchy6"/>
    <dgm:cxn modelId="{9AFC21A0-9EB9-4770-A151-40FD8694C942}" srcId="{C7E19454-7673-486F-9F05-89FC80C5A5DD}" destId="{0CD0AE81-1E00-4184-9061-624F6231C696}" srcOrd="0" destOrd="0" parTransId="{5D5FFC14-517D-457A-8BB5-A40C999F4E88}" sibTransId="{418E96E7-D598-44FE-A2A4-428E975FD6BA}"/>
    <dgm:cxn modelId="{E8FF6A21-9E61-40CD-95E7-C1252E21047F}" type="presOf" srcId="{83198CC9-CBFA-4CB0-ABBA-2FAEC2B32493}" destId="{F8D562E0-62A6-4C8D-AD38-C57480342098}" srcOrd="0" destOrd="0" presId="urn:microsoft.com/office/officeart/2005/8/layout/hierarchy6"/>
    <dgm:cxn modelId="{0F772BF7-DE5C-4B27-8F20-B8D60AD0F8B6}" srcId="{D299745E-ACDA-4BE5-8F55-9930E04A8F1F}" destId="{1352A7C5-4BA9-4C11-BE18-3C1FE7AE21CA}" srcOrd="4" destOrd="0" parTransId="{6512FD97-7988-4738-BF28-71E895F9B2DA}" sibTransId="{D2F045AA-A4F7-43DF-9581-226266060D4B}"/>
    <dgm:cxn modelId="{9A074DB3-5DB4-40E3-AAD4-31EC92358454}" type="presOf" srcId="{D299745E-ACDA-4BE5-8F55-9930E04A8F1F}" destId="{94656DF6-BF68-41D8-94BE-DADE02A6B1B0}" srcOrd="0" destOrd="0" presId="urn:microsoft.com/office/officeart/2005/8/layout/hierarchy6"/>
    <dgm:cxn modelId="{3775F139-9703-4EA9-A208-D471AF2FB13D}" type="presOf" srcId="{485DD0BD-0105-4C41-B4CA-1B066380C1DE}" destId="{6B2DB154-6820-44F5-B4F4-468523BCF8EF}" srcOrd="0" destOrd="0" presId="urn:microsoft.com/office/officeart/2005/8/layout/hierarchy6"/>
    <dgm:cxn modelId="{BFA32343-EB55-4464-B189-DA44E68E7914}" srcId="{C7E19454-7673-486F-9F05-89FC80C5A5DD}" destId="{1DDB0F58-8A36-475C-A58C-9BC08B449FF7}" srcOrd="2" destOrd="0" parTransId="{87E8DC24-7402-4AD9-93F4-968E3459211F}" sibTransId="{0134F3CE-4442-4500-A02D-D6103BF407A9}"/>
    <dgm:cxn modelId="{6DC080EB-ABC7-4A3C-A1F8-509D7F13B7FF}" srcId="{1876B5E8-54F9-4FBE-A197-C52626273AD1}" destId="{D299745E-ACDA-4BE5-8F55-9930E04A8F1F}" srcOrd="0" destOrd="0" parTransId="{BFA526F8-7E98-4C8C-8DC2-78F9DDC2F03B}" sibTransId="{4B9E4642-F4D4-4436-8598-B130ADBFAE12}"/>
    <dgm:cxn modelId="{58B96E48-4C21-4BE4-A4FA-825EF1D5189D}" type="presOf" srcId="{F4362C1E-2471-4247-916A-03A4519886CD}" destId="{39C6CC47-4249-4228-B899-39E7D006C053}" srcOrd="0" destOrd="0" presId="urn:microsoft.com/office/officeart/2005/8/layout/hierarchy6"/>
    <dgm:cxn modelId="{29E304C9-FFA6-4EAA-AB8B-43FDED8AA138}" srcId="{3D6C6C6F-2E45-4F69-BCC3-4E60ADFE5D72}" destId="{768FDAAB-1075-4EA6-B46A-A62FF117E0E2}" srcOrd="0" destOrd="0" parTransId="{B88BE38C-D650-44CB-8441-03B0D493EB99}" sibTransId="{38671B75-9890-4914-86DF-67DD6116D002}"/>
    <dgm:cxn modelId="{0643D872-86C6-4BBE-B2CE-67CDF3BC1395}" type="presOf" srcId="{8A398673-44DA-4FC1-A93B-5CBE3B912EFE}" destId="{BE12F8C4-2500-47AE-B95F-7D902315376D}" srcOrd="0" destOrd="0" presId="urn:microsoft.com/office/officeart/2005/8/layout/hierarchy6"/>
    <dgm:cxn modelId="{C30C7F46-B7DA-4638-9662-8A4C8DB1A09D}" type="presOf" srcId="{29CDA214-DA8F-48EA-BEB2-5CD23CB68932}" destId="{90B7968D-7319-4CC7-A6EF-007B2702775D}" srcOrd="0" destOrd="0" presId="urn:microsoft.com/office/officeart/2005/8/layout/hierarchy6"/>
    <dgm:cxn modelId="{92A120EF-88C7-4BE8-929C-29DD8C20A7CA}" type="presOf" srcId="{C7E19454-7673-486F-9F05-89FC80C5A5DD}" destId="{29108A31-583C-4DCC-99E5-57A25B82CCEA}" srcOrd="0" destOrd="0" presId="urn:microsoft.com/office/officeart/2005/8/layout/hierarchy6"/>
    <dgm:cxn modelId="{3D6C4331-DE7B-4751-A3AB-09AE0DA44D3B}" type="presOf" srcId="{5D5FFC14-517D-457A-8BB5-A40C999F4E88}" destId="{EA44474E-D336-4603-B34F-01588DEF4098}" srcOrd="0" destOrd="0" presId="urn:microsoft.com/office/officeart/2005/8/layout/hierarchy6"/>
    <dgm:cxn modelId="{C94F060D-A25C-4CF0-993F-5EB19E4F26F4}" type="presOf" srcId="{1764F01F-1ECE-4D84-88E9-66AA23DE6C6F}" destId="{AE06A4FD-6244-4684-8802-CE7C58831102}" srcOrd="0" destOrd="0" presId="urn:microsoft.com/office/officeart/2005/8/layout/hierarchy6"/>
    <dgm:cxn modelId="{4512D0F7-B604-4073-BC5A-7D273C3ACBC5}" type="presOf" srcId="{768FDAAB-1075-4EA6-B46A-A62FF117E0E2}" destId="{7FE7C57D-53E4-4DB9-BF97-AEF9457F812E}" srcOrd="0" destOrd="0" presId="urn:microsoft.com/office/officeart/2005/8/layout/hierarchy6"/>
    <dgm:cxn modelId="{A095BB9A-FFE3-47C8-ACAA-92B687A9E279}" type="presOf" srcId="{1876B5E8-54F9-4FBE-A197-C52626273AD1}" destId="{175D0FD4-AECD-4C4D-8257-440D57FAAB5E}" srcOrd="0" destOrd="0" presId="urn:microsoft.com/office/officeart/2005/8/layout/hierarchy6"/>
    <dgm:cxn modelId="{60A5843B-7F1A-4CD1-AF2D-DF64D6B2509B}" type="presOf" srcId="{1C837E48-B4DB-4557-AEAF-1F7E6DC4C705}" destId="{69E607A0-91C0-462C-9DB7-50D57A5DC96B}" srcOrd="0" destOrd="0" presId="urn:microsoft.com/office/officeart/2005/8/layout/hierarchy6"/>
    <dgm:cxn modelId="{1926EB14-9863-4005-B519-3CD651E7ACD4}" type="presOf" srcId="{CE07E0A5-178B-442B-85C3-8230FE3CA7F0}" destId="{6334C494-6980-424C-9727-9FF952E133BF}" srcOrd="0" destOrd="0" presId="urn:microsoft.com/office/officeart/2005/8/layout/hierarchy6"/>
    <dgm:cxn modelId="{4FB62754-682B-4D99-9AE0-65765A33B09B}" type="presOf" srcId="{1DDB0F58-8A36-475C-A58C-9BC08B449FF7}" destId="{6EAA546C-09D1-4B57-A924-51AEA227A853}" srcOrd="0" destOrd="0" presId="urn:microsoft.com/office/officeart/2005/8/layout/hierarchy6"/>
    <dgm:cxn modelId="{79857D85-C9C0-453D-98C4-85983A70D3C9}" type="presOf" srcId="{8810DC27-9947-4799-93E7-05494093E650}" destId="{06C4627D-DDD6-45EE-B877-08CD0C47F382}" srcOrd="0" destOrd="0" presId="urn:microsoft.com/office/officeart/2005/8/layout/hierarchy6"/>
    <dgm:cxn modelId="{CC0C5EE1-F09C-4D84-983C-CBC586E0D8E7}" type="presOf" srcId="{128EE921-5FEB-43BF-A9E2-A0EE4BB590C2}" destId="{E6AD505B-9AD2-4DBC-B543-DD9A123B7875}" srcOrd="0" destOrd="0" presId="urn:microsoft.com/office/officeart/2005/8/layout/hierarchy6"/>
    <dgm:cxn modelId="{F84E814F-785C-48EF-B7B3-3DB4CF7D994A}" type="presOf" srcId="{91EBB0F8-484A-405A-B7B4-6388BFBECBF9}" destId="{88BA2D76-BA9D-4AAA-BF99-D0FEFEA70DB3}" srcOrd="0" destOrd="0" presId="urn:microsoft.com/office/officeart/2005/8/layout/hierarchy6"/>
    <dgm:cxn modelId="{5B523AEB-D1C8-4B48-B6BA-302F09747174}" type="presOf" srcId="{BFC98EAC-5DEB-46EE-A54D-CB8AFD545982}" destId="{6B41940E-68A8-4479-BC2D-89E1DDEDB1E9}" srcOrd="0" destOrd="0" presId="urn:microsoft.com/office/officeart/2005/8/layout/hierarchy6"/>
    <dgm:cxn modelId="{7012C9B9-ECD6-48A9-8E27-16D48580224F}" type="presOf" srcId="{1352A7C5-4BA9-4C11-BE18-3C1FE7AE21CA}" destId="{375F4E4E-480A-43A3-B1DB-BCCAAD1986A8}" srcOrd="0" destOrd="0" presId="urn:microsoft.com/office/officeart/2005/8/layout/hierarchy6"/>
    <dgm:cxn modelId="{F5CB1E9F-1951-45C9-A8B0-0EA3C7871A45}" srcId="{3D6C6C6F-2E45-4F69-BCC3-4E60ADFE5D72}" destId="{311F0E3C-6470-4134-8AD6-3806CAC6BBA8}" srcOrd="1" destOrd="0" parTransId="{29CDA214-DA8F-48EA-BEB2-5CD23CB68932}" sibTransId="{3C44C798-2953-4935-AE63-A09798640BEA}"/>
    <dgm:cxn modelId="{7224B628-F837-49F5-BAA7-CBA6944156C3}" type="presOf" srcId="{977A6257-DB05-426B-A2BD-35DA8CBEF202}" destId="{EB8A7A7E-C1CD-434B-A450-1E1363AE884E}" srcOrd="0" destOrd="0" presId="urn:microsoft.com/office/officeart/2005/8/layout/hierarchy6"/>
    <dgm:cxn modelId="{D2034914-F222-453A-8311-52DFB00731A5}" type="presOf" srcId="{B88BE38C-D650-44CB-8441-03B0D493EB99}" destId="{DE391305-46BE-4475-B3F9-9906A558366B}" srcOrd="0" destOrd="0" presId="urn:microsoft.com/office/officeart/2005/8/layout/hierarchy6"/>
    <dgm:cxn modelId="{B81C8AEF-E466-4955-8BAB-D5EC1D28E30A}" type="presOf" srcId="{FBD74D4E-570C-47DF-BA7B-B42B7EF9F7FC}" destId="{0C4CEB23-6389-4DDA-9B05-6751E5EBE4F4}" srcOrd="0" destOrd="0" presId="urn:microsoft.com/office/officeart/2005/8/layout/hierarchy6"/>
    <dgm:cxn modelId="{39E64117-8E75-4DB4-8274-0476755F5B60}" srcId="{055B8DD4-2FCE-4B9F-B21C-4F03A74D42A1}" destId="{2F964D85-B1D5-43F8-A1FF-AF1BD186EEF4}" srcOrd="1" destOrd="0" parTransId="{485DD0BD-0105-4C41-B4CA-1B066380C1DE}" sibTransId="{533D6405-55B7-427F-A042-111B5C02BE52}"/>
    <dgm:cxn modelId="{94C2AF6E-70AE-4DC1-906C-DBBCC4A07B24}" srcId="{52095DCA-484A-47A0-B977-6A15FC6B756C}" destId="{9A277265-0212-4717-B64E-5E83E6CB9C53}" srcOrd="2" destOrd="0" parTransId="{977A6257-DB05-426B-A2BD-35DA8CBEF202}" sibTransId="{D3B480BD-F624-4DCD-930E-538978A427C7}"/>
    <dgm:cxn modelId="{77AF3CD1-EAFA-4E40-AAB5-982964059DBF}" srcId="{D299745E-ACDA-4BE5-8F55-9930E04A8F1F}" destId="{055B8DD4-2FCE-4B9F-B21C-4F03A74D42A1}" srcOrd="3" destOrd="0" parTransId="{83198CC9-CBFA-4CB0-ABBA-2FAEC2B32493}" sibTransId="{2FEF67EE-51A4-4C50-90F5-071B5248B1D9}"/>
    <dgm:cxn modelId="{381E7784-E93F-4A77-A647-09F0D04CFE9F}" type="presOf" srcId="{8E8FD0E4-551A-44A1-A079-AB66D2E67BC5}" destId="{D13EB549-21E0-4844-B355-4C4ADAF6BA99}" srcOrd="0" destOrd="0" presId="urn:microsoft.com/office/officeart/2005/8/layout/hierarchy6"/>
    <dgm:cxn modelId="{62E8A1D5-A195-45B0-9121-2318A45C246C}" srcId="{1352A7C5-4BA9-4C11-BE18-3C1FE7AE21CA}" destId="{C6A4BE6B-5CF3-4A86-B7E5-056951097DB5}" srcOrd="5" destOrd="0" parTransId="{7FF0C7BE-8071-4FF1-85B4-84E46E1929A0}" sibTransId="{5EC12650-2649-4327-8793-2DAB3FC1BBE7}"/>
    <dgm:cxn modelId="{DBAD0C8F-4804-4C5A-96A2-9EFFD7B3BA0D}" type="presOf" srcId="{F266BEEB-FA30-49AE-A91E-2FFC1EF94A4C}" destId="{289953CC-8E29-4853-95CF-774FA56B5917}" srcOrd="0" destOrd="0" presId="urn:microsoft.com/office/officeart/2005/8/layout/hierarchy6"/>
    <dgm:cxn modelId="{AE740553-5B48-4AA1-B71D-76F88BD83D67}" type="presOf" srcId="{2F964D85-B1D5-43F8-A1FF-AF1BD186EEF4}" destId="{E0DC60AF-79F0-4DFA-A956-3C19F3D843F7}" srcOrd="0" destOrd="0" presId="urn:microsoft.com/office/officeart/2005/8/layout/hierarchy6"/>
    <dgm:cxn modelId="{EACEA6F5-A0FA-44EF-ADF8-98342CE2EC59}" type="presOf" srcId="{B5D27F82-E23E-4B1C-9934-05CFDBBFFBC4}" destId="{35C72A88-B561-4AD5-9E6D-DBE6435BDB32}" srcOrd="0" destOrd="0" presId="urn:microsoft.com/office/officeart/2005/8/layout/hierarchy6"/>
    <dgm:cxn modelId="{09C78AD0-4B9B-42AF-B0FD-2E3C3F71B54E}" srcId="{C7E19454-7673-486F-9F05-89FC80C5A5DD}" destId="{8810DC27-9947-4799-93E7-05494093E650}" srcOrd="3" destOrd="0" parTransId="{16ADFF18-68AE-46FE-9159-FD2A5C5C321D}" sibTransId="{1FFA9001-6713-4686-97A4-564E9F49AC78}"/>
    <dgm:cxn modelId="{C53A16A6-C43E-47C9-9A5C-72D1F28ACDE5}" type="presOf" srcId="{C7187F4A-652E-4BED-B1B4-CD2A5AAF9F4C}" destId="{326CE715-F668-428B-A26F-0A971D30DA96}" srcOrd="0" destOrd="0" presId="urn:microsoft.com/office/officeart/2005/8/layout/hierarchy6"/>
    <dgm:cxn modelId="{8FDA2842-0885-4D6F-91D5-FA561A9D53C3}" srcId="{1352A7C5-4BA9-4C11-BE18-3C1FE7AE21CA}" destId="{8C3E0053-D4B5-4B2F-B22C-60FE3DB6518B}" srcOrd="3" destOrd="0" parTransId="{23BFE937-883C-4A51-A0D8-A02C95E20E4B}" sibTransId="{09ABCAFF-8808-4CDA-AB7D-1FFD3B75D26E}"/>
    <dgm:cxn modelId="{3102B6AC-5EA8-48F7-96DF-0C709D04E465}" type="presOf" srcId="{12F767F6-A897-400A-AECA-02D15CB2D068}" destId="{4EB5DF58-AC03-429E-AE0D-42F7D8F3F210}" srcOrd="0" destOrd="0" presId="urn:microsoft.com/office/officeart/2005/8/layout/hierarchy6"/>
    <dgm:cxn modelId="{6D986945-4F41-4E86-B64E-3B994272E73D}" type="presOf" srcId="{AB0F59DC-5FD5-4C1F-B8B4-11B17E559E0F}" destId="{C7FFD950-4FC0-48FA-B83E-2742D511440F}" srcOrd="0" destOrd="0" presId="urn:microsoft.com/office/officeart/2005/8/layout/hierarchy6"/>
    <dgm:cxn modelId="{7E646227-2E23-4E92-920F-9192B3A2969B}" srcId="{91EBB0F8-484A-405A-B7B4-6388BFBECBF9}" destId="{42A21188-0A8C-41E4-8F56-23CAFEF1E619}" srcOrd="3" destOrd="0" parTransId="{8F5D5ED9-1AE1-4B94-8C66-8272D2053D9B}" sibTransId="{799794C8-C969-4CFA-8D74-003705DF0257}"/>
    <dgm:cxn modelId="{B47586FE-5184-428E-B756-D4480D28062D}" srcId="{91EBB0F8-484A-405A-B7B4-6388BFBECBF9}" destId="{128EE921-5FEB-43BF-A9E2-A0EE4BB590C2}" srcOrd="2" destOrd="0" parTransId="{A010B3C8-04B1-4996-9F97-9EAF16A5FDF7}" sibTransId="{2677DE4B-4294-48DE-A96D-3C3C596F1EEE}"/>
    <dgm:cxn modelId="{0100858B-6DBB-4052-8308-302510347393}" type="presParOf" srcId="{175D0FD4-AECD-4C4D-8257-440D57FAAB5E}" destId="{4EFE7B3A-3B26-40B7-87E0-B97D0C23D8BA}" srcOrd="0" destOrd="0" presId="urn:microsoft.com/office/officeart/2005/8/layout/hierarchy6"/>
    <dgm:cxn modelId="{FDBA55B5-2F60-4E8A-B7D7-265E208BD954}" type="presParOf" srcId="{4EFE7B3A-3B26-40B7-87E0-B97D0C23D8BA}" destId="{FA01AA99-25CE-4BCD-A115-A29C574EDAFA}" srcOrd="0" destOrd="0" presId="urn:microsoft.com/office/officeart/2005/8/layout/hierarchy6"/>
    <dgm:cxn modelId="{1380BE80-9196-49A3-AA6A-C823704AFD8B}" type="presParOf" srcId="{FA01AA99-25CE-4BCD-A115-A29C574EDAFA}" destId="{FE46CF68-A1AE-4613-BEA1-DB7464AFCC2D}" srcOrd="0" destOrd="0" presId="urn:microsoft.com/office/officeart/2005/8/layout/hierarchy6"/>
    <dgm:cxn modelId="{76395C0F-2945-4022-A296-27E1087C6B31}" type="presParOf" srcId="{FE46CF68-A1AE-4613-BEA1-DB7464AFCC2D}" destId="{94656DF6-BF68-41D8-94BE-DADE02A6B1B0}" srcOrd="0" destOrd="0" presId="urn:microsoft.com/office/officeart/2005/8/layout/hierarchy6"/>
    <dgm:cxn modelId="{6D38371B-37F7-4C23-90A9-88198FA5FC40}" type="presParOf" srcId="{FE46CF68-A1AE-4613-BEA1-DB7464AFCC2D}" destId="{9B4809B9-29DB-4111-9C73-274589C26A8F}" srcOrd="1" destOrd="0" presId="urn:microsoft.com/office/officeart/2005/8/layout/hierarchy6"/>
    <dgm:cxn modelId="{51263714-43E4-4F0B-9521-C8623FC08508}" type="presParOf" srcId="{9B4809B9-29DB-4111-9C73-274589C26A8F}" destId="{2F6F5918-602C-4055-93B2-FF5A6FA914B2}" srcOrd="0" destOrd="0" presId="urn:microsoft.com/office/officeart/2005/8/layout/hierarchy6"/>
    <dgm:cxn modelId="{06A4CE50-E960-4B16-9BBE-F115376DBEB8}" type="presParOf" srcId="{9B4809B9-29DB-4111-9C73-274589C26A8F}" destId="{844D726A-44D9-440C-A516-AC8927C33F33}" srcOrd="1" destOrd="0" presId="urn:microsoft.com/office/officeart/2005/8/layout/hierarchy6"/>
    <dgm:cxn modelId="{2B9DEAF1-A1C3-4D80-A331-DA3F56CCF926}" type="presParOf" srcId="{844D726A-44D9-440C-A516-AC8927C33F33}" destId="{29108A31-583C-4DCC-99E5-57A25B82CCEA}" srcOrd="0" destOrd="0" presId="urn:microsoft.com/office/officeart/2005/8/layout/hierarchy6"/>
    <dgm:cxn modelId="{E6FA5AFB-5190-4D38-9517-29A94FDE5B41}" type="presParOf" srcId="{844D726A-44D9-440C-A516-AC8927C33F33}" destId="{E7C6EE06-203E-432A-B40A-6CFF44A92349}" srcOrd="1" destOrd="0" presId="urn:microsoft.com/office/officeart/2005/8/layout/hierarchy6"/>
    <dgm:cxn modelId="{AEA1C8DB-45F7-4986-BB40-0ACF5A1C386E}" type="presParOf" srcId="{E7C6EE06-203E-432A-B40A-6CFF44A92349}" destId="{EA44474E-D336-4603-B34F-01588DEF4098}" srcOrd="0" destOrd="0" presId="urn:microsoft.com/office/officeart/2005/8/layout/hierarchy6"/>
    <dgm:cxn modelId="{36A5A7ED-E3A0-4362-AE4A-4D592C652B27}" type="presParOf" srcId="{E7C6EE06-203E-432A-B40A-6CFF44A92349}" destId="{F758F601-E6BE-47A3-B5F6-9CAF0839013C}" srcOrd="1" destOrd="0" presId="urn:microsoft.com/office/officeart/2005/8/layout/hierarchy6"/>
    <dgm:cxn modelId="{BE0DF811-5BAF-4776-8C2E-75D1EE44F55F}" type="presParOf" srcId="{F758F601-E6BE-47A3-B5F6-9CAF0839013C}" destId="{3EC6309A-3D0C-4A03-911F-EE59EF3B2E8E}" srcOrd="0" destOrd="0" presId="urn:microsoft.com/office/officeart/2005/8/layout/hierarchy6"/>
    <dgm:cxn modelId="{2E7FD91F-DF96-4617-9893-6B34188FCAB7}" type="presParOf" srcId="{F758F601-E6BE-47A3-B5F6-9CAF0839013C}" destId="{8524F362-A3BE-4DB7-8778-90A7D254D409}" srcOrd="1" destOrd="0" presId="urn:microsoft.com/office/officeart/2005/8/layout/hierarchy6"/>
    <dgm:cxn modelId="{AA2D1D07-FFB7-4FE8-89E6-BE8A6B606CFD}" type="presParOf" srcId="{E7C6EE06-203E-432A-B40A-6CFF44A92349}" destId="{899736B4-D6DF-4F25-914A-35C6A78181CE}" srcOrd="2" destOrd="0" presId="urn:microsoft.com/office/officeart/2005/8/layout/hierarchy6"/>
    <dgm:cxn modelId="{05ECE90B-ED4B-4498-8F26-59415CD204D3}" type="presParOf" srcId="{E7C6EE06-203E-432A-B40A-6CFF44A92349}" destId="{C60CD367-530D-4357-BEC2-D4CE8F62CCF7}" srcOrd="3" destOrd="0" presId="urn:microsoft.com/office/officeart/2005/8/layout/hierarchy6"/>
    <dgm:cxn modelId="{AE15E928-A457-4368-941B-8D86318EB3B9}" type="presParOf" srcId="{C60CD367-530D-4357-BEC2-D4CE8F62CCF7}" destId="{C7FFD950-4FC0-48FA-B83E-2742D511440F}" srcOrd="0" destOrd="0" presId="urn:microsoft.com/office/officeart/2005/8/layout/hierarchy6"/>
    <dgm:cxn modelId="{D85E12AA-4DEF-439D-B48D-C2D99B9645FE}" type="presParOf" srcId="{C60CD367-530D-4357-BEC2-D4CE8F62CCF7}" destId="{7D92496D-7D3B-44FB-9825-74DCC4C025F3}" srcOrd="1" destOrd="0" presId="urn:microsoft.com/office/officeart/2005/8/layout/hierarchy6"/>
    <dgm:cxn modelId="{8BCC9860-AE06-4D3F-8729-C8153B32E608}" type="presParOf" srcId="{E7C6EE06-203E-432A-B40A-6CFF44A92349}" destId="{C16C6782-6ECE-424D-A64F-BB7B92B12F63}" srcOrd="4" destOrd="0" presId="urn:microsoft.com/office/officeart/2005/8/layout/hierarchy6"/>
    <dgm:cxn modelId="{CCF56742-6995-4E42-9C92-D44038CDFC19}" type="presParOf" srcId="{E7C6EE06-203E-432A-B40A-6CFF44A92349}" destId="{6EFA7A66-BE49-4D1C-A669-116F259E4B1D}" srcOrd="5" destOrd="0" presId="urn:microsoft.com/office/officeart/2005/8/layout/hierarchy6"/>
    <dgm:cxn modelId="{623E1195-6E66-4A68-AD90-75510DA5FB5C}" type="presParOf" srcId="{6EFA7A66-BE49-4D1C-A669-116F259E4B1D}" destId="{6EAA546C-09D1-4B57-A924-51AEA227A853}" srcOrd="0" destOrd="0" presId="urn:microsoft.com/office/officeart/2005/8/layout/hierarchy6"/>
    <dgm:cxn modelId="{53547F62-C4BA-4CE9-B078-365F72259182}" type="presParOf" srcId="{6EFA7A66-BE49-4D1C-A669-116F259E4B1D}" destId="{CE78D0CF-3699-4E08-B8E0-B12F5C976954}" srcOrd="1" destOrd="0" presId="urn:microsoft.com/office/officeart/2005/8/layout/hierarchy6"/>
    <dgm:cxn modelId="{064CB2DB-B633-48AC-A9BC-8B120F05AD0E}" type="presParOf" srcId="{E7C6EE06-203E-432A-B40A-6CFF44A92349}" destId="{DE49F87B-C16E-4ED4-9C6E-346F28635B6D}" srcOrd="6" destOrd="0" presId="urn:microsoft.com/office/officeart/2005/8/layout/hierarchy6"/>
    <dgm:cxn modelId="{DAE7FD7C-EB30-4102-A887-4734DF15E028}" type="presParOf" srcId="{E7C6EE06-203E-432A-B40A-6CFF44A92349}" destId="{51C14091-3FAE-4C9B-82DE-E7BD0065D779}" srcOrd="7" destOrd="0" presId="urn:microsoft.com/office/officeart/2005/8/layout/hierarchy6"/>
    <dgm:cxn modelId="{3C1764FA-A4B4-47D7-B711-77FCFD9795A8}" type="presParOf" srcId="{51C14091-3FAE-4C9B-82DE-E7BD0065D779}" destId="{06C4627D-DDD6-45EE-B877-08CD0C47F382}" srcOrd="0" destOrd="0" presId="urn:microsoft.com/office/officeart/2005/8/layout/hierarchy6"/>
    <dgm:cxn modelId="{F09DDD7E-06BD-45C9-9479-311DBCD5FB8E}" type="presParOf" srcId="{51C14091-3FAE-4C9B-82DE-E7BD0065D779}" destId="{48245840-60A1-47CE-B3B5-49F7B0484F77}" srcOrd="1" destOrd="0" presId="urn:microsoft.com/office/officeart/2005/8/layout/hierarchy6"/>
    <dgm:cxn modelId="{214729C0-3307-4594-9061-9BDAB651A8BE}" type="presParOf" srcId="{9B4809B9-29DB-4111-9C73-274589C26A8F}" destId="{69E607A0-91C0-462C-9DB7-50D57A5DC96B}" srcOrd="2" destOrd="0" presId="urn:microsoft.com/office/officeart/2005/8/layout/hierarchy6"/>
    <dgm:cxn modelId="{89421DE2-81E7-4F40-B12D-BE55418D314A}" type="presParOf" srcId="{9B4809B9-29DB-4111-9C73-274589C26A8F}" destId="{14118A1F-0034-400A-BE90-246A41B149AD}" srcOrd="3" destOrd="0" presId="urn:microsoft.com/office/officeart/2005/8/layout/hierarchy6"/>
    <dgm:cxn modelId="{4231EAEF-AA67-45EB-9EC7-42F3ADDBE45A}" type="presParOf" srcId="{14118A1F-0034-400A-BE90-246A41B149AD}" destId="{88BA2D76-BA9D-4AAA-BF99-D0FEFEA70DB3}" srcOrd="0" destOrd="0" presId="urn:microsoft.com/office/officeart/2005/8/layout/hierarchy6"/>
    <dgm:cxn modelId="{62A75951-4961-4A39-9EA7-6974D5F33C24}" type="presParOf" srcId="{14118A1F-0034-400A-BE90-246A41B149AD}" destId="{2306F65B-3A64-4300-B088-A22051B95F46}" srcOrd="1" destOrd="0" presId="urn:microsoft.com/office/officeart/2005/8/layout/hierarchy6"/>
    <dgm:cxn modelId="{02A6CF58-BF1A-47EA-A8F6-5960302F4E00}" type="presParOf" srcId="{2306F65B-3A64-4300-B088-A22051B95F46}" destId="{AE06A4FD-6244-4684-8802-CE7C58831102}" srcOrd="0" destOrd="0" presId="urn:microsoft.com/office/officeart/2005/8/layout/hierarchy6"/>
    <dgm:cxn modelId="{3BC4BE43-5955-403E-B639-59AE48C46F92}" type="presParOf" srcId="{2306F65B-3A64-4300-B088-A22051B95F46}" destId="{B5B5B389-58BD-4DC3-B068-1455473326F6}" srcOrd="1" destOrd="0" presId="urn:microsoft.com/office/officeart/2005/8/layout/hierarchy6"/>
    <dgm:cxn modelId="{91E30FD1-EEAE-492A-BD02-3391101E5407}" type="presParOf" srcId="{B5B5B389-58BD-4DC3-B068-1455473326F6}" destId="{2FB2D7F2-86B1-41B7-B7BB-13D63DF4D462}" srcOrd="0" destOrd="0" presId="urn:microsoft.com/office/officeart/2005/8/layout/hierarchy6"/>
    <dgm:cxn modelId="{8BC576BF-A3D8-42D8-B364-9BEF7B2278CC}" type="presParOf" srcId="{B5B5B389-58BD-4DC3-B068-1455473326F6}" destId="{84551B76-4058-4F10-981B-7803B9F6DEA2}" srcOrd="1" destOrd="0" presId="urn:microsoft.com/office/officeart/2005/8/layout/hierarchy6"/>
    <dgm:cxn modelId="{2A691903-FAFC-4CCE-9562-47B295A1AF22}" type="presParOf" srcId="{2306F65B-3A64-4300-B088-A22051B95F46}" destId="{289953CC-8E29-4853-95CF-774FA56B5917}" srcOrd="2" destOrd="0" presId="urn:microsoft.com/office/officeart/2005/8/layout/hierarchy6"/>
    <dgm:cxn modelId="{9A92585B-80DB-4CCF-A766-43891C3CEF87}" type="presParOf" srcId="{2306F65B-3A64-4300-B088-A22051B95F46}" destId="{07FC906C-E588-46CF-BC47-24BD80017D71}" srcOrd="3" destOrd="0" presId="urn:microsoft.com/office/officeart/2005/8/layout/hierarchy6"/>
    <dgm:cxn modelId="{B88E23FF-B8AB-4F38-B91C-CCCB03EE59E1}" type="presParOf" srcId="{07FC906C-E588-46CF-BC47-24BD80017D71}" destId="{C25987FC-F6C1-40F0-BB78-05CD626547B5}" srcOrd="0" destOrd="0" presId="urn:microsoft.com/office/officeart/2005/8/layout/hierarchy6"/>
    <dgm:cxn modelId="{80BF4369-7EAB-4BA1-8BE4-5234BCA0085E}" type="presParOf" srcId="{07FC906C-E588-46CF-BC47-24BD80017D71}" destId="{BF491322-AFC5-4E31-AD07-B2DBEFBDFE2C}" srcOrd="1" destOrd="0" presId="urn:microsoft.com/office/officeart/2005/8/layout/hierarchy6"/>
    <dgm:cxn modelId="{08D8A917-276D-4BCA-96B9-471872BBC0EA}" type="presParOf" srcId="{2306F65B-3A64-4300-B088-A22051B95F46}" destId="{7E20AAFB-33A2-4ED3-9BD0-AAB3306D78A1}" srcOrd="4" destOrd="0" presId="urn:microsoft.com/office/officeart/2005/8/layout/hierarchy6"/>
    <dgm:cxn modelId="{58B23CF9-B8D6-4E69-92CA-16C529DDB443}" type="presParOf" srcId="{2306F65B-3A64-4300-B088-A22051B95F46}" destId="{C5EA7A98-0435-4BE6-92B1-D7AD58B2BB09}" srcOrd="5" destOrd="0" presId="urn:microsoft.com/office/officeart/2005/8/layout/hierarchy6"/>
    <dgm:cxn modelId="{478BDE94-17DC-4A01-9EB6-BDC0766D56C6}" type="presParOf" srcId="{C5EA7A98-0435-4BE6-92B1-D7AD58B2BB09}" destId="{E6AD505B-9AD2-4DBC-B543-DD9A123B7875}" srcOrd="0" destOrd="0" presId="urn:microsoft.com/office/officeart/2005/8/layout/hierarchy6"/>
    <dgm:cxn modelId="{6860CD6D-E1DC-4F82-A02C-6C6105BE52B4}" type="presParOf" srcId="{C5EA7A98-0435-4BE6-92B1-D7AD58B2BB09}" destId="{58308012-5EAD-4B52-8D20-5258892A4614}" srcOrd="1" destOrd="0" presId="urn:microsoft.com/office/officeart/2005/8/layout/hierarchy6"/>
    <dgm:cxn modelId="{6109F6ED-0100-4F83-AE8A-167F9ABA9727}" type="presParOf" srcId="{2306F65B-3A64-4300-B088-A22051B95F46}" destId="{9E20D84F-1A13-4CEA-968C-92643A8AEE2E}" srcOrd="6" destOrd="0" presId="urn:microsoft.com/office/officeart/2005/8/layout/hierarchy6"/>
    <dgm:cxn modelId="{D2FD41D8-218E-4A53-8ADC-1D690E1A8DED}" type="presParOf" srcId="{2306F65B-3A64-4300-B088-A22051B95F46}" destId="{9FBD58B5-9811-46E2-81F2-CDBAC4889B0F}" srcOrd="7" destOrd="0" presId="urn:microsoft.com/office/officeart/2005/8/layout/hierarchy6"/>
    <dgm:cxn modelId="{2993C688-1437-402B-8CC5-531917CFDF28}" type="presParOf" srcId="{9FBD58B5-9811-46E2-81F2-CDBAC4889B0F}" destId="{011C8199-DC0F-4192-91AF-8D30B28DA85F}" srcOrd="0" destOrd="0" presId="urn:microsoft.com/office/officeart/2005/8/layout/hierarchy6"/>
    <dgm:cxn modelId="{F4A2A2B6-2CDA-47EE-889A-AF3F38A23F45}" type="presParOf" srcId="{9FBD58B5-9811-46E2-81F2-CDBAC4889B0F}" destId="{022FD898-45E7-44D1-919D-22B5402FAA69}" srcOrd="1" destOrd="0" presId="urn:microsoft.com/office/officeart/2005/8/layout/hierarchy6"/>
    <dgm:cxn modelId="{E63D8AB2-3273-469D-B0E5-5CB2E29252B6}" type="presParOf" srcId="{2306F65B-3A64-4300-B088-A22051B95F46}" destId="{1D7AD588-5D5E-4516-832A-B1C6867B14BF}" srcOrd="8" destOrd="0" presId="urn:microsoft.com/office/officeart/2005/8/layout/hierarchy6"/>
    <dgm:cxn modelId="{8CEFA49C-3389-46C0-9389-A6667EC92CD1}" type="presParOf" srcId="{2306F65B-3A64-4300-B088-A22051B95F46}" destId="{0DC4C850-1196-49C1-977C-63091A6F78E7}" srcOrd="9" destOrd="0" presId="urn:microsoft.com/office/officeart/2005/8/layout/hierarchy6"/>
    <dgm:cxn modelId="{0BEA4261-4AED-4754-8D84-C58E17EB7E4B}" type="presParOf" srcId="{0DC4C850-1196-49C1-977C-63091A6F78E7}" destId="{BE12F8C4-2500-47AE-B95F-7D902315376D}" srcOrd="0" destOrd="0" presId="urn:microsoft.com/office/officeart/2005/8/layout/hierarchy6"/>
    <dgm:cxn modelId="{A78F75D7-B8DF-4CD5-AC4A-3F2730040E07}" type="presParOf" srcId="{0DC4C850-1196-49C1-977C-63091A6F78E7}" destId="{308F88A2-2913-458C-A5C1-0E3C40A4CB92}" srcOrd="1" destOrd="0" presId="urn:microsoft.com/office/officeart/2005/8/layout/hierarchy6"/>
    <dgm:cxn modelId="{E81EBB37-9864-47DD-92DC-1AEE190FB490}" type="presParOf" srcId="{9B4809B9-29DB-4111-9C73-274589C26A8F}" destId="{0C4CEB23-6389-4DDA-9B05-6751E5EBE4F4}" srcOrd="4" destOrd="0" presId="urn:microsoft.com/office/officeart/2005/8/layout/hierarchy6"/>
    <dgm:cxn modelId="{DDD50C8D-2A58-4729-8014-ADBF270FB3CF}" type="presParOf" srcId="{9B4809B9-29DB-4111-9C73-274589C26A8F}" destId="{B5B1B83F-C74E-41F5-B969-4338D4B5417F}" srcOrd="5" destOrd="0" presId="urn:microsoft.com/office/officeart/2005/8/layout/hierarchy6"/>
    <dgm:cxn modelId="{38503634-A4C5-4D89-BC2C-3B8C09991189}" type="presParOf" srcId="{B5B1B83F-C74E-41F5-B969-4338D4B5417F}" destId="{57F78C5D-EDD4-4A11-9588-42B5CA0CA0B0}" srcOrd="0" destOrd="0" presId="urn:microsoft.com/office/officeart/2005/8/layout/hierarchy6"/>
    <dgm:cxn modelId="{76DCF491-FA4F-41A8-B8B4-FE688EC4C6EF}" type="presParOf" srcId="{B5B1B83F-C74E-41F5-B969-4338D4B5417F}" destId="{5E84F462-046D-491C-B4FD-D1B823678869}" srcOrd="1" destOrd="0" presId="urn:microsoft.com/office/officeart/2005/8/layout/hierarchy6"/>
    <dgm:cxn modelId="{61B3B3B7-77CE-49A0-9A61-BCFB09DEC956}" type="presParOf" srcId="{5E84F462-046D-491C-B4FD-D1B823678869}" destId="{9E6DD76F-C6C0-4D33-8252-F4EB39213128}" srcOrd="0" destOrd="0" presId="urn:microsoft.com/office/officeart/2005/8/layout/hierarchy6"/>
    <dgm:cxn modelId="{AD60ECA5-ED78-4642-9171-1CFE3B0B76D1}" type="presParOf" srcId="{5E84F462-046D-491C-B4FD-D1B823678869}" destId="{E8BA61BE-7639-49D6-A39F-EC119DBD2D84}" srcOrd="1" destOrd="0" presId="urn:microsoft.com/office/officeart/2005/8/layout/hierarchy6"/>
    <dgm:cxn modelId="{34BE26E8-1B22-4224-96C3-AB17922B5C2D}" type="presParOf" srcId="{E8BA61BE-7639-49D6-A39F-EC119DBD2D84}" destId="{A55CDB33-109B-43EB-B6CD-632F0FB7CEA6}" srcOrd="0" destOrd="0" presId="urn:microsoft.com/office/officeart/2005/8/layout/hierarchy6"/>
    <dgm:cxn modelId="{C4B85866-D246-4310-B90D-5079B98B00F4}" type="presParOf" srcId="{E8BA61BE-7639-49D6-A39F-EC119DBD2D84}" destId="{705A4AF7-468D-4C12-A594-444712BF2375}" srcOrd="1" destOrd="0" presId="urn:microsoft.com/office/officeart/2005/8/layout/hierarchy6"/>
    <dgm:cxn modelId="{19DD42C1-C0AC-42B2-8CD8-BE71C404E624}" type="presParOf" srcId="{5E84F462-046D-491C-B4FD-D1B823678869}" destId="{D13EB549-21E0-4844-B355-4C4ADAF6BA99}" srcOrd="2" destOrd="0" presId="urn:microsoft.com/office/officeart/2005/8/layout/hierarchy6"/>
    <dgm:cxn modelId="{1AFF118F-40B2-4DEB-B757-C24646D7D756}" type="presParOf" srcId="{5E84F462-046D-491C-B4FD-D1B823678869}" destId="{E37AEE7B-40F6-4157-A664-09ABF07CA6C8}" srcOrd="3" destOrd="0" presId="urn:microsoft.com/office/officeart/2005/8/layout/hierarchy6"/>
    <dgm:cxn modelId="{F2A5D5FA-9383-4AEB-8FDD-4E0564709CC2}" type="presParOf" srcId="{E37AEE7B-40F6-4157-A664-09ABF07CA6C8}" destId="{E07898EB-6463-47F2-B27F-006BD382CE18}" srcOrd="0" destOrd="0" presId="urn:microsoft.com/office/officeart/2005/8/layout/hierarchy6"/>
    <dgm:cxn modelId="{966A61F2-6DA7-4826-B082-561C63A16B22}" type="presParOf" srcId="{E37AEE7B-40F6-4157-A664-09ABF07CA6C8}" destId="{CC678CAF-7CB0-4316-8D89-C6443235E419}" srcOrd="1" destOrd="0" presId="urn:microsoft.com/office/officeart/2005/8/layout/hierarchy6"/>
    <dgm:cxn modelId="{BD382613-8B8B-43A2-87BC-03AD64CA1D7E}" type="presParOf" srcId="{5E84F462-046D-491C-B4FD-D1B823678869}" destId="{EB8A7A7E-C1CD-434B-A450-1E1363AE884E}" srcOrd="4" destOrd="0" presId="urn:microsoft.com/office/officeart/2005/8/layout/hierarchy6"/>
    <dgm:cxn modelId="{3F240E72-54A5-42A1-8670-81D9E5772830}" type="presParOf" srcId="{5E84F462-046D-491C-B4FD-D1B823678869}" destId="{A4A58AEE-929B-44C5-B42E-1F03C581E836}" srcOrd="5" destOrd="0" presId="urn:microsoft.com/office/officeart/2005/8/layout/hierarchy6"/>
    <dgm:cxn modelId="{A7AC1962-B6AD-4D97-A711-0B09B4AC7CAC}" type="presParOf" srcId="{A4A58AEE-929B-44C5-B42E-1F03C581E836}" destId="{46B05DB7-4DF0-473D-B4E7-AC8A8A27C59E}" srcOrd="0" destOrd="0" presId="urn:microsoft.com/office/officeart/2005/8/layout/hierarchy6"/>
    <dgm:cxn modelId="{B75C14BC-6013-46F7-9F19-77D0E0CAC242}" type="presParOf" srcId="{A4A58AEE-929B-44C5-B42E-1F03C581E836}" destId="{2D5DC9D9-F9A1-4DBE-B26C-3DACD94478C2}" srcOrd="1" destOrd="0" presId="urn:microsoft.com/office/officeart/2005/8/layout/hierarchy6"/>
    <dgm:cxn modelId="{72CA6861-F332-4F39-9B96-E7A80538FCFF}" type="presParOf" srcId="{9B4809B9-29DB-4111-9C73-274589C26A8F}" destId="{F8D562E0-62A6-4C8D-AD38-C57480342098}" srcOrd="6" destOrd="0" presId="urn:microsoft.com/office/officeart/2005/8/layout/hierarchy6"/>
    <dgm:cxn modelId="{4CB58AAA-BE7F-4377-B1F3-D10898F2DF3E}" type="presParOf" srcId="{9B4809B9-29DB-4111-9C73-274589C26A8F}" destId="{955CAA65-03A5-40AB-92E4-C629EBFA1E0E}" srcOrd="7" destOrd="0" presId="urn:microsoft.com/office/officeart/2005/8/layout/hierarchy6"/>
    <dgm:cxn modelId="{BE6C8196-D723-4725-B981-BDC9B5509C96}" type="presParOf" srcId="{955CAA65-03A5-40AB-92E4-C629EBFA1E0E}" destId="{9484E7B7-3C38-4907-BE9B-34781A87EECC}" srcOrd="0" destOrd="0" presId="urn:microsoft.com/office/officeart/2005/8/layout/hierarchy6"/>
    <dgm:cxn modelId="{DC6A1AFB-0B08-430E-9A3C-4150B4576EA6}" type="presParOf" srcId="{955CAA65-03A5-40AB-92E4-C629EBFA1E0E}" destId="{8F6904B7-2149-4D26-B7A4-759437FAC327}" srcOrd="1" destOrd="0" presId="urn:microsoft.com/office/officeart/2005/8/layout/hierarchy6"/>
    <dgm:cxn modelId="{6101492D-3DE5-429F-8B34-408AC05D60F2}" type="presParOf" srcId="{8F6904B7-2149-4D26-B7A4-759437FAC327}" destId="{FF53C15D-1620-4931-94EA-1176FBCB0C3A}" srcOrd="0" destOrd="0" presId="urn:microsoft.com/office/officeart/2005/8/layout/hierarchy6"/>
    <dgm:cxn modelId="{70026971-DA50-4803-A264-D75F05AB3613}" type="presParOf" srcId="{8F6904B7-2149-4D26-B7A4-759437FAC327}" destId="{5299F6BC-DC55-42C1-A93B-746B627CE55E}" srcOrd="1" destOrd="0" presId="urn:microsoft.com/office/officeart/2005/8/layout/hierarchy6"/>
    <dgm:cxn modelId="{93A996D8-292E-40F1-AE42-39526703FCD3}" type="presParOf" srcId="{5299F6BC-DC55-42C1-A93B-746B627CE55E}" destId="{6B41940E-68A8-4479-BC2D-89E1DDEDB1E9}" srcOrd="0" destOrd="0" presId="urn:microsoft.com/office/officeart/2005/8/layout/hierarchy6"/>
    <dgm:cxn modelId="{C92BBDFA-7EA5-4C98-9300-8830629ECAB0}" type="presParOf" srcId="{5299F6BC-DC55-42C1-A93B-746B627CE55E}" destId="{34B27928-B77D-4104-8518-DD7AC21A353B}" srcOrd="1" destOrd="0" presId="urn:microsoft.com/office/officeart/2005/8/layout/hierarchy6"/>
    <dgm:cxn modelId="{561127DE-341E-467C-8A1F-7A8B7C4BD64D}" type="presParOf" srcId="{8F6904B7-2149-4D26-B7A4-759437FAC327}" destId="{6B2DB154-6820-44F5-B4F4-468523BCF8EF}" srcOrd="2" destOrd="0" presId="urn:microsoft.com/office/officeart/2005/8/layout/hierarchy6"/>
    <dgm:cxn modelId="{FF02EA55-E4A9-471F-AE35-F7AA9CA621B3}" type="presParOf" srcId="{8F6904B7-2149-4D26-B7A4-759437FAC327}" destId="{784353CA-974B-4A5A-80A4-922CA444D13B}" srcOrd="3" destOrd="0" presId="urn:microsoft.com/office/officeart/2005/8/layout/hierarchy6"/>
    <dgm:cxn modelId="{8B7DDEDE-F047-4174-8CB1-6A7AF0CACBC2}" type="presParOf" srcId="{784353CA-974B-4A5A-80A4-922CA444D13B}" destId="{E0DC60AF-79F0-4DFA-A956-3C19F3D843F7}" srcOrd="0" destOrd="0" presId="urn:microsoft.com/office/officeart/2005/8/layout/hierarchy6"/>
    <dgm:cxn modelId="{2D2D2417-14C5-4C6B-850F-0483FCBA4A96}" type="presParOf" srcId="{784353CA-974B-4A5A-80A4-922CA444D13B}" destId="{C31CFE2B-6C29-46F1-8591-7B909A599307}" srcOrd="1" destOrd="0" presId="urn:microsoft.com/office/officeart/2005/8/layout/hierarchy6"/>
    <dgm:cxn modelId="{4E2E590A-7C04-4F09-B320-CF5F8E13FA3E}" type="presParOf" srcId="{9B4809B9-29DB-4111-9C73-274589C26A8F}" destId="{769B628C-92B3-4652-8912-E9453C757750}" srcOrd="8" destOrd="0" presId="urn:microsoft.com/office/officeart/2005/8/layout/hierarchy6"/>
    <dgm:cxn modelId="{479BB60F-E59B-4C22-BADA-B7E507102CED}" type="presParOf" srcId="{9B4809B9-29DB-4111-9C73-274589C26A8F}" destId="{E1AD9EDE-66CE-486A-B730-6A6AE4CBDB70}" srcOrd="9" destOrd="0" presId="urn:microsoft.com/office/officeart/2005/8/layout/hierarchy6"/>
    <dgm:cxn modelId="{94CADB7C-8427-43BD-9ED8-FF40C9BA2FC9}" type="presParOf" srcId="{E1AD9EDE-66CE-486A-B730-6A6AE4CBDB70}" destId="{375F4E4E-480A-43A3-B1DB-BCCAAD1986A8}" srcOrd="0" destOrd="0" presId="urn:microsoft.com/office/officeart/2005/8/layout/hierarchy6"/>
    <dgm:cxn modelId="{EF43FDB3-8BD0-4FDC-ABBC-DD0ABCD42848}" type="presParOf" srcId="{E1AD9EDE-66CE-486A-B730-6A6AE4CBDB70}" destId="{B6EE342A-47B0-4D86-81D7-A642A21BD163}" srcOrd="1" destOrd="0" presId="urn:microsoft.com/office/officeart/2005/8/layout/hierarchy6"/>
    <dgm:cxn modelId="{46036DDD-E660-4B8B-8C8F-A0FFEEB5DF0E}" type="presParOf" srcId="{B6EE342A-47B0-4D86-81D7-A642A21BD163}" destId="{DB81E04E-8F04-4DAE-A4F0-111344B509F0}" srcOrd="0" destOrd="0" presId="urn:microsoft.com/office/officeart/2005/8/layout/hierarchy6"/>
    <dgm:cxn modelId="{64D8BCB2-FF27-41E4-AC31-74E94AF855ED}" type="presParOf" srcId="{B6EE342A-47B0-4D86-81D7-A642A21BD163}" destId="{50071833-2B44-4F7D-BD9D-D0CF01FD5E0E}" srcOrd="1" destOrd="0" presId="urn:microsoft.com/office/officeart/2005/8/layout/hierarchy6"/>
    <dgm:cxn modelId="{BF1F05A2-0BDF-4EC3-8D02-D5E2008DC156}" type="presParOf" srcId="{50071833-2B44-4F7D-BD9D-D0CF01FD5E0E}" destId="{6334C494-6980-424C-9727-9FF952E133BF}" srcOrd="0" destOrd="0" presId="urn:microsoft.com/office/officeart/2005/8/layout/hierarchy6"/>
    <dgm:cxn modelId="{EF0415D1-D515-4986-AA37-5DFF095208A3}" type="presParOf" srcId="{50071833-2B44-4F7D-BD9D-D0CF01FD5E0E}" destId="{D243F71D-0669-471A-B2A7-441C5638B47A}" srcOrd="1" destOrd="0" presId="urn:microsoft.com/office/officeart/2005/8/layout/hierarchy6"/>
    <dgm:cxn modelId="{5833804A-4692-4F25-A939-2A0DD0D00E0F}" type="presParOf" srcId="{B6EE342A-47B0-4D86-81D7-A642A21BD163}" destId="{6BFF3686-8A93-46D6-9430-03EE26C8F73F}" srcOrd="2" destOrd="0" presId="urn:microsoft.com/office/officeart/2005/8/layout/hierarchy6"/>
    <dgm:cxn modelId="{BDCFC7A2-2FAF-472E-BB89-DFEF2A194705}" type="presParOf" srcId="{B6EE342A-47B0-4D86-81D7-A642A21BD163}" destId="{D73F4D95-4F35-48BE-AD4A-CB8DA3B115EF}" srcOrd="3" destOrd="0" presId="urn:microsoft.com/office/officeart/2005/8/layout/hierarchy6"/>
    <dgm:cxn modelId="{726F0F07-630F-4C5B-8CDF-49D704231835}" type="presParOf" srcId="{D73F4D95-4F35-48BE-AD4A-CB8DA3B115EF}" destId="{35C72A88-B561-4AD5-9E6D-DBE6435BDB32}" srcOrd="0" destOrd="0" presId="urn:microsoft.com/office/officeart/2005/8/layout/hierarchy6"/>
    <dgm:cxn modelId="{A0DD5BDA-9D27-4127-89D3-EEC715715524}" type="presParOf" srcId="{D73F4D95-4F35-48BE-AD4A-CB8DA3B115EF}" destId="{8447344D-43BD-4F3F-8309-FA6AA6006732}" srcOrd="1" destOrd="0" presId="urn:microsoft.com/office/officeart/2005/8/layout/hierarchy6"/>
    <dgm:cxn modelId="{EFA0D436-1F71-416B-9489-18D840E002A4}" type="presParOf" srcId="{B6EE342A-47B0-4D86-81D7-A642A21BD163}" destId="{39C6CC47-4249-4228-B899-39E7D006C053}" srcOrd="4" destOrd="0" presId="urn:microsoft.com/office/officeart/2005/8/layout/hierarchy6"/>
    <dgm:cxn modelId="{31CC86F5-7C1F-440C-8D62-B0AEDFF8C36A}" type="presParOf" srcId="{B6EE342A-47B0-4D86-81D7-A642A21BD163}" destId="{1C5229F2-1354-434A-834C-52904ABD9DD3}" srcOrd="5" destOrd="0" presId="urn:microsoft.com/office/officeart/2005/8/layout/hierarchy6"/>
    <dgm:cxn modelId="{E282C097-4A4D-40D6-96F0-13711D9DAC03}" type="presParOf" srcId="{1C5229F2-1354-434A-834C-52904ABD9DD3}" destId="{326CE715-F668-428B-A26F-0A971D30DA96}" srcOrd="0" destOrd="0" presId="urn:microsoft.com/office/officeart/2005/8/layout/hierarchy6"/>
    <dgm:cxn modelId="{2E0AAE91-67CF-42A1-A09D-DD923D41D0DB}" type="presParOf" srcId="{1C5229F2-1354-434A-834C-52904ABD9DD3}" destId="{AD67B048-DAEC-4D24-BD52-AD70FAC11FF0}" srcOrd="1" destOrd="0" presId="urn:microsoft.com/office/officeart/2005/8/layout/hierarchy6"/>
    <dgm:cxn modelId="{08311E26-8EA6-45BD-B30A-225756553E02}" type="presParOf" srcId="{B6EE342A-47B0-4D86-81D7-A642A21BD163}" destId="{E6266CE7-DA7E-4231-AE29-DDEEC9FAD257}" srcOrd="6" destOrd="0" presId="urn:microsoft.com/office/officeart/2005/8/layout/hierarchy6"/>
    <dgm:cxn modelId="{769034E2-6FD4-4DF4-B9CF-E68BF386A476}" type="presParOf" srcId="{B6EE342A-47B0-4D86-81D7-A642A21BD163}" destId="{A7ADF804-9692-42E7-BDEA-2B240A503625}" srcOrd="7" destOrd="0" presId="urn:microsoft.com/office/officeart/2005/8/layout/hierarchy6"/>
    <dgm:cxn modelId="{195E2AFB-22CC-4991-A2CA-1489F5E93A6D}" type="presParOf" srcId="{A7ADF804-9692-42E7-BDEA-2B240A503625}" destId="{0228A923-E6C6-4B01-B440-D71F8AD1F3BC}" srcOrd="0" destOrd="0" presId="urn:microsoft.com/office/officeart/2005/8/layout/hierarchy6"/>
    <dgm:cxn modelId="{07FB94E8-010C-48D6-99EF-395A308E8559}" type="presParOf" srcId="{A7ADF804-9692-42E7-BDEA-2B240A503625}" destId="{2B24EBEE-79BE-4EDF-9666-43B196B83A88}" srcOrd="1" destOrd="0" presId="urn:microsoft.com/office/officeart/2005/8/layout/hierarchy6"/>
    <dgm:cxn modelId="{56A60DCD-5885-4C29-9476-560182DD9A2C}" type="presParOf" srcId="{B6EE342A-47B0-4D86-81D7-A642A21BD163}" destId="{F2D2872F-F7D5-44E0-9FC2-1C4741C9DD6D}" srcOrd="8" destOrd="0" presId="urn:microsoft.com/office/officeart/2005/8/layout/hierarchy6"/>
    <dgm:cxn modelId="{8AA99E5C-B7C9-4426-9396-DD8B0AC64DFF}" type="presParOf" srcId="{B6EE342A-47B0-4D86-81D7-A642A21BD163}" destId="{A4ED5182-2D1A-4BA8-BD64-9EC0814AB89A}" srcOrd="9" destOrd="0" presId="urn:microsoft.com/office/officeart/2005/8/layout/hierarchy6"/>
    <dgm:cxn modelId="{3C7F24A9-2B4B-4115-A7DB-81CB2415E715}" type="presParOf" srcId="{A4ED5182-2D1A-4BA8-BD64-9EC0814AB89A}" destId="{4EB5DF58-AC03-429E-AE0D-42F7D8F3F210}" srcOrd="0" destOrd="0" presId="urn:microsoft.com/office/officeart/2005/8/layout/hierarchy6"/>
    <dgm:cxn modelId="{945529F2-9209-41A2-83C1-CD76E8F1D8EA}" type="presParOf" srcId="{A4ED5182-2D1A-4BA8-BD64-9EC0814AB89A}" destId="{127214B1-F150-4FA5-97D5-64B91BB289CD}" srcOrd="1" destOrd="0" presId="urn:microsoft.com/office/officeart/2005/8/layout/hierarchy6"/>
    <dgm:cxn modelId="{5F7453F9-65B2-4936-B742-381E789EFE51}" type="presParOf" srcId="{B6EE342A-47B0-4D86-81D7-A642A21BD163}" destId="{24EFE79B-E0ED-4EB9-8EE3-846A41867A12}" srcOrd="10" destOrd="0" presId="urn:microsoft.com/office/officeart/2005/8/layout/hierarchy6"/>
    <dgm:cxn modelId="{1446C1E9-2F14-4D5A-B832-BF372F9A525A}" type="presParOf" srcId="{B6EE342A-47B0-4D86-81D7-A642A21BD163}" destId="{96572114-5321-47B1-A9BD-1F63DFA6A9F8}" srcOrd="11" destOrd="0" presId="urn:microsoft.com/office/officeart/2005/8/layout/hierarchy6"/>
    <dgm:cxn modelId="{CE3ADF3E-D037-452D-B908-898E2EBD2749}" type="presParOf" srcId="{96572114-5321-47B1-A9BD-1F63DFA6A9F8}" destId="{AD1FBE63-806B-45F7-BCD1-6220F8699854}" srcOrd="0" destOrd="0" presId="urn:microsoft.com/office/officeart/2005/8/layout/hierarchy6"/>
    <dgm:cxn modelId="{38E63A40-2BFD-4874-B530-B0DAF3289F41}" type="presParOf" srcId="{96572114-5321-47B1-A9BD-1F63DFA6A9F8}" destId="{9C14F8C5-B707-4547-941C-760DC44A173A}" srcOrd="1" destOrd="0" presId="urn:microsoft.com/office/officeart/2005/8/layout/hierarchy6"/>
    <dgm:cxn modelId="{33307D97-7B40-417D-A400-04B3CA1BD8C5}" type="presParOf" srcId="{9B4809B9-29DB-4111-9C73-274589C26A8F}" destId="{94A613F0-438B-4CB4-95E0-66480013089D}" srcOrd="10" destOrd="0" presId="urn:microsoft.com/office/officeart/2005/8/layout/hierarchy6"/>
    <dgm:cxn modelId="{78F99138-CECC-4AA6-AA2B-F0E91BA9145B}" type="presParOf" srcId="{9B4809B9-29DB-4111-9C73-274589C26A8F}" destId="{30FA816B-6DC6-45DC-967F-24766EE489EC}" srcOrd="11" destOrd="0" presId="urn:microsoft.com/office/officeart/2005/8/layout/hierarchy6"/>
    <dgm:cxn modelId="{F7840DCF-A1CA-4DCB-ADC7-439B39CD238E}" type="presParOf" srcId="{30FA816B-6DC6-45DC-967F-24766EE489EC}" destId="{1A80431F-9221-4A05-A657-48BDB104E5FA}" srcOrd="0" destOrd="0" presId="urn:microsoft.com/office/officeart/2005/8/layout/hierarchy6"/>
    <dgm:cxn modelId="{D8BFDA6E-161A-4C81-B17E-B015CA144EC9}" type="presParOf" srcId="{30FA816B-6DC6-45DC-967F-24766EE489EC}" destId="{36D913DC-6665-4B96-A87A-4E91AD479B01}" srcOrd="1" destOrd="0" presId="urn:microsoft.com/office/officeart/2005/8/layout/hierarchy6"/>
    <dgm:cxn modelId="{3F8DC532-47EE-417C-AD3C-3B2D5635CC87}" type="presParOf" srcId="{36D913DC-6665-4B96-A87A-4E91AD479B01}" destId="{DE391305-46BE-4475-B3F9-9906A558366B}" srcOrd="0" destOrd="0" presId="urn:microsoft.com/office/officeart/2005/8/layout/hierarchy6"/>
    <dgm:cxn modelId="{8440818E-049A-479A-885E-2F92603B3382}" type="presParOf" srcId="{36D913DC-6665-4B96-A87A-4E91AD479B01}" destId="{945FB461-DD04-4276-AF2C-69ED71605892}" srcOrd="1" destOrd="0" presId="urn:microsoft.com/office/officeart/2005/8/layout/hierarchy6"/>
    <dgm:cxn modelId="{BC2887C9-CDE4-4ECB-B504-A6AFEB9F0911}" type="presParOf" srcId="{945FB461-DD04-4276-AF2C-69ED71605892}" destId="{7FE7C57D-53E4-4DB9-BF97-AEF9457F812E}" srcOrd="0" destOrd="0" presId="urn:microsoft.com/office/officeart/2005/8/layout/hierarchy6"/>
    <dgm:cxn modelId="{464FB6A4-1178-46EF-A4AB-567CF3D71312}" type="presParOf" srcId="{945FB461-DD04-4276-AF2C-69ED71605892}" destId="{29B29A88-EADD-4E27-A746-81D8DC7A9BAD}" srcOrd="1" destOrd="0" presId="urn:microsoft.com/office/officeart/2005/8/layout/hierarchy6"/>
    <dgm:cxn modelId="{8E283DF1-0C13-4F6A-B609-601A50A18A59}" type="presParOf" srcId="{36D913DC-6665-4B96-A87A-4E91AD479B01}" destId="{90B7968D-7319-4CC7-A6EF-007B2702775D}" srcOrd="2" destOrd="0" presId="urn:microsoft.com/office/officeart/2005/8/layout/hierarchy6"/>
    <dgm:cxn modelId="{CC5F4345-F9D4-43D0-AADB-37B6EF261651}" type="presParOf" srcId="{36D913DC-6665-4B96-A87A-4E91AD479B01}" destId="{B4A35147-A26B-4FF4-8082-2794351CD761}" srcOrd="3" destOrd="0" presId="urn:microsoft.com/office/officeart/2005/8/layout/hierarchy6"/>
    <dgm:cxn modelId="{1F3BE790-57DB-424C-853E-47610FF88901}" type="presParOf" srcId="{B4A35147-A26B-4FF4-8082-2794351CD761}" destId="{01E0A3EF-0739-403C-B34A-214CEF84BC90}" srcOrd="0" destOrd="0" presId="urn:microsoft.com/office/officeart/2005/8/layout/hierarchy6"/>
    <dgm:cxn modelId="{3662B6CD-D7BD-4B39-A515-8A535D85796F}" type="presParOf" srcId="{B4A35147-A26B-4FF4-8082-2794351CD761}" destId="{970A8BB5-8B61-4808-A32C-FFE7F4ED2756}" srcOrd="1" destOrd="0" presId="urn:microsoft.com/office/officeart/2005/8/layout/hierarchy6"/>
    <dgm:cxn modelId="{6B5DD192-A1EB-4E0A-81E2-C8A6D20B1565}" type="presParOf" srcId="{175D0FD4-AECD-4C4D-8257-440D57FAAB5E}" destId="{2D67946E-2004-47D8-994B-9CF01B228D4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5B855-C19A-429E-A2EA-E8A498178FC0}" type="doc">
      <dgm:prSet loTypeId="urn:microsoft.com/office/officeart/2009/3/layout/DescendingProcess" loCatId="process" qsTypeId="urn:microsoft.com/office/officeart/2005/8/quickstyle/simple2" qsCatId="simple" csTypeId="urn:microsoft.com/office/officeart/2005/8/colors/colorful1" csCatId="colorful" phldr="1"/>
      <dgm:spPr/>
      <dgm:t>
        <a:bodyPr/>
        <a:lstStyle/>
        <a:p>
          <a:endParaRPr lang="zh-TW" altLang="en-US"/>
        </a:p>
      </dgm:t>
    </dgm:pt>
    <dgm:pt modelId="{D62FB90E-52CE-4031-810F-0C0A30EF5655}">
      <dgm:prSet phldrT="[文字]" custT="1"/>
      <dgm:spPr/>
      <dgm:t>
        <a:bodyPr/>
        <a:lstStyle/>
        <a:p>
          <a:r>
            <a:rPr lang="zh-TW"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統計資訊服務網</a:t>
          </a:r>
          <a:endParaRPr lang="zh-TW"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CA10EA22-3D72-4AA2-B7AC-508C30959203}" type="parTrans" cxnId="{F82AE050-AE39-43BC-8689-7E184F8964DE}">
      <dgm:prSet/>
      <dgm:spPr/>
      <dgm:t>
        <a:bodyPr/>
        <a:lstStyle/>
        <a:p>
          <a:endParaRPr lang="zh-TW" altLang="en-US"/>
        </a:p>
      </dgm:t>
    </dgm:pt>
    <dgm:pt modelId="{F901E92D-899D-48FE-B525-20C02D54F4B9}" type="sibTrans" cxnId="{F82AE050-AE39-43BC-8689-7E184F8964DE}">
      <dgm:prSet/>
      <dgm:spPr/>
      <dgm:t>
        <a:bodyPr/>
        <a:lstStyle/>
        <a:p>
          <a:endParaRPr lang="zh-TW" altLang="en-US"/>
        </a:p>
      </dgm:t>
    </dgm:pt>
    <dgm:pt modelId="{1B3FF062-F108-431C-A333-94D016C43CEC}">
      <dgm:prSet phldrT="[文字]" custT="1"/>
      <dgm:spPr/>
      <dgm:t>
        <a:bodyPr/>
        <a:lstStyle/>
        <a:p>
          <a:r>
            <a:rPr lang="zh-TW"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主管決策查詢平台</a:t>
          </a:r>
          <a:endParaRPr lang="zh-TW"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CB3B0940-80D7-424D-9870-98587618B16D}" type="parTrans" cxnId="{7759C125-36FA-4881-B28C-601D6B0CB1F2}">
      <dgm:prSet/>
      <dgm:spPr/>
      <dgm:t>
        <a:bodyPr/>
        <a:lstStyle/>
        <a:p>
          <a:endParaRPr lang="zh-TW" altLang="en-US"/>
        </a:p>
      </dgm:t>
    </dgm:pt>
    <dgm:pt modelId="{8637DB79-1DD6-4F30-8405-527DFCC4C472}" type="sibTrans" cxnId="{7759C125-36FA-4881-B28C-601D6B0CB1F2}">
      <dgm:prSet/>
      <dgm:spPr/>
      <dgm:t>
        <a:bodyPr/>
        <a:lstStyle/>
        <a:p>
          <a:endParaRPr lang="zh-TW" altLang="en-US"/>
        </a:p>
      </dgm:t>
    </dgm:pt>
    <dgm:pt modelId="{66FD107C-7D89-4D54-9DF2-5453EA0E5F3F}">
      <dgm:prSet phldrT="[文字]" custT="1"/>
      <dgm:spPr/>
      <dgm:t>
        <a:bodyPr/>
        <a:lstStyle/>
        <a:p>
          <a:r>
            <a:rPr lang="zh-TW"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資料庫查詢平台</a:t>
          </a:r>
          <a:endParaRPr lang="zh-TW"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38CF94DB-2E57-4623-AAD1-6EE9FAADB633}" type="parTrans" cxnId="{6E7D4DFF-A090-46FF-8A74-C99AF2D587B9}">
      <dgm:prSet/>
      <dgm:spPr/>
      <dgm:t>
        <a:bodyPr/>
        <a:lstStyle/>
        <a:p>
          <a:endParaRPr lang="zh-TW" altLang="en-US"/>
        </a:p>
      </dgm:t>
    </dgm:pt>
    <dgm:pt modelId="{BB001D85-B975-490A-A9D1-FCBE772035C4}" type="sibTrans" cxnId="{6E7D4DFF-A090-46FF-8A74-C99AF2D587B9}">
      <dgm:prSet/>
      <dgm:spPr/>
      <dgm:t>
        <a:bodyPr/>
        <a:lstStyle/>
        <a:p>
          <a:endParaRPr lang="zh-TW" altLang="en-US"/>
        </a:p>
      </dgm:t>
    </dgm:pt>
    <dgm:pt modelId="{FF52E649-692D-4410-BC8A-269851160432}" type="pres">
      <dgm:prSet presAssocID="{4615B855-C19A-429E-A2EA-E8A498178FC0}" presName="Name0" presStyleCnt="0">
        <dgm:presLayoutVars>
          <dgm:chMax val="7"/>
          <dgm:chPref val="5"/>
        </dgm:presLayoutVars>
      </dgm:prSet>
      <dgm:spPr/>
      <dgm:t>
        <a:bodyPr/>
        <a:lstStyle/>
        <a:p>
          <a:endParaRPr lang="zh-TW" altLang="en-US"/>
        </a:p>
      </dgm:t>
    </dgm:pt>
    <dgm:pt modelId="{8955451F-262F-4D61-BFAF-1F3C7A9892D0}" type="pres">
      <dgm:prSet presAssocID="{4615B855-C19A-429E-A2EA-E8A498178FC0}" presName="arrowNode" presStyleLbl="node1" presStyleIdx="0" presStyleCnt="1" custAng="20827574" custScaleX="83776" custLinFactNeighborX="-2675" custLinFactNeighborY="-52342"/>
      <dgm:spPr/>
    </dgm:pt>
    <dgm:pt modelId="{21CBB7F0-2B54-40BE-9994-FAD8179ADEF7}" type="pres">
      <dgm:prSet presAssocID="{D62FB90E-52CE-4031-810F-0C0A30EF5655}" presName="txNode1" presStyleLbl="revTx" presStyleIdx="0" presStyleCnt="3" custScaleX="141264">
        <dgm:presLayoutVars>
          <dgm:bulletEnabled val="1"/>
        </dgm:presLayoutVars>
      </dgm:prSet>
      <dgm:spPr/>
      <dgm:t>
        <a:bodyPr/>
        <a:lstStyle/>
        <a:p>
          <a:endParaRPr lang="zh-TW" altLang="en-US"/>
        </a:p>
      </dgm:t>
    </dgm:pt>
    <dgm:pt modelId="{C4550434-1EAA-4A9F-B114-FAE11B5F985A}" type="pres">
      <dgm:prSet presAssocID="{1B3FF062-F108-431C-A333-94D016C43CEC}" presName="txNode2" presStyleLbl="revTx" presStyleIdx="1" presStyleCnt="3" custScaleX="131368" custLinFactNeighborX="-7301" custLinFactNeighborY="-40075">
        <dgm:presLayoutVars>
          <dgm:bulletEnabled val="1"/>
        </dgm:presLayoutVars>
      </dgm:prSet>
      <dgm:spPr/>
      <dgm:t>
        <a:bodyPr/>
        <a:lstStyle/>
        <a:p>
          <a:endParaRPr lang="zh-TW" altLang="en-US"/>
        </a:p>
      </dgm:t>
    </dgm:pt>
    <dgm:pt modelId="{4E10F6A1-9A0C-476A-B47D-8C2CFB8AECEB}" type="pres">
      <dgm:prSet presAssocID="{8637DB79-1DD6-4F30-8405-527DFCC4C472}" presName="dotNode2" presStyleCnt="0"/>
      <dgm:spPr/>
    </dgm:pt>
    <dgm:pt modelId="{611C6FAD-A2CD-4B53-9108-6768BEE598D7}" type="pres">
      <dgm:prSet presAssocID="{8637DB79-1DD6-4F30-8405-527DFCC4C472}" presName="dotRepeatNode" presStyleLbl="fgShp" presStyleIdx="0" presStyleCnt="1"/>
      <dgm:spPr/>
      <dgm:t>
        <a:bodyPr/>
        <a:lstStyle/>
        <a:p>
          <a:endParaRPr lang="zh-TW" altLang="en-US"/>
        </a:p>
      </dgm:t>
    </dgm:pt>
    <dgm:pt modelId="{CF7CAE4C-AAA0-459B-8E54-0ECC9B797A98}" type="pres">
      <dgm:prSet presAssocID="{66FD107C-7D89-4D54-9DF2-5453EA0E5F3F}" presName="txNode3" presStyleLbl="revTx" presStyleIdx="2" presStyleCnt="3" custLinFactY="-69923" custLinFactNeighborX="55156" custLinFactNeighborY="-100000">
        <dgm:presLayoutVars>
          <dgm:bulletEnabled val="1"/>
        </dgm:presLayoutVars>
      </dgm:prSet>
      <dgm:spPr/>
      <dgm:t>
        <a:bodyPr/>
        <a:lstStyle/>
        <a:p>
          <a:endParaRPr lang="zh-TW" altLang="en-US"/>
        </a:p>
      </dgm:t>
    </dgm:pt>
  </dgm:ptLst>
  <dgm:cxnLst>
    <dgm:cxn modelId="{6E7D4DFF-A090-46FF-8A74-C99AF2D587B9}" srcId="{4615B855-C19A-429E-A2EA-E8A498178FC0}" destId="{66FD107C-7D89-4D54-9DF2-5453EA0E5F3F}" srcOrd="2" destOrd="0" parTransId="{38CF94DB-2E57-4623-AAD1-6EE9FAADB633}" sibTransId="{BB001D85-B975-490A-A9D1-FCBE772035C4}"/>
    <dgm:cxn modelId="{27F59846-42E5-4B3F-86CB-C3F402AE9DD0}" type="presOf" srcId="{1B3FF062-F108-431C-A333-94D016C43CEC}" destId="{C4550434-1EAA-4A9F-B114-FAE11B5F985A}" srcOrd="0" destOrd="0" presId="urn:microsoft.com/office/officeart/2009/3/layout/DescendingProcess"/>
    <dgm:cxn modelId="{F82AE050-AE39-43BC-8689-7E184F8964DE}" srcId="{4615B855-C19A-429E-A2EA-E8A498178FC0}" destId="{D62FB90E-52CE-4031-810F-0C0A30EF5655}" srcOrd="0" destOrd="0" parTransId="{CA10EA22-3D72-4AA2-B7AC-508C30959203}" sibTransId="{F901E92D-899D-48FE-B525-20C02D54F4B9}"/>
    <dgm:cxn modelId="{34D351C1-941A-4B62-9891-5F512231A62C}" type="presOf" srcId="{D62FB90E-52CE-4031-810F-0C0A30EF5655}" destId="{21CBB7F0-2B54-40BE-9994-FAD8179ADEF7}" srcOrd="0" destOrd="0" presId="urn:microsoft.com/office/officeart/2009/3/layout/DescendingProcess"/>
    <dgm:cxn modelId="{DEB0172F-82A1-4330-9CEE-0E67FEBF47A3}" type="presOf" srcId="{4615B855-C19A-429E-A2EA-E8A498178FC0}" destId="{FF52E649-692D-4410-BC8A-269851160432}" srcOrd="0" destOrd="0" presId="urn:microsoft.com/office/officeart/2009/3/layout/DescendingProcess"/>
    <dgm:cxn modelId="{6EA3E173-544D-453D-B640-BC2304BB6E66}" type="presOf" srcId="{66FD107C-7D89-4D54-9DF2-5453EA0E5F3F}" destId="{CF7CAE4C-AAA0-459B-8E54-0ECC9B797A98}" srcOrd="0" destOrd="0" presId="urn:microsoft.com/office/officeart/2009/3/layout/DescendingProcess"/>
    <dgm:cxn modelId="{8D08D334-5636-4980-B0BD-B9CB1022F36B}" type="presOf" srcId="{8637DB79-1DD6-4F30-8405-527DFCC4C472}" destId="{611C6FAD-A2CD-4B53-9108-6768BEE598D7}" srcOrd="0" destOrd="0" presId="urn:microsoft.com/office/officeart/2009/3/layout/DescendingProcess"/>
    <dgm:cxn modelId="{7759C125-36FA-4881-B28C-601D6B0CB1F2}" srcId="{4615B855-C19A-429E-A2EA-E8A498178FC0}" destId="{1B3FF062-F108-431C-A333-94D016C43CEC}" srcOrd="1" destOrd="0" parTransId="{CB3B0940-80D7-424D-9870-98587618B16D}" sibTransId="{8637DB79-1DD6-4F30-8405-527DFCC4C472}"/>
    <dgm:cxn modelId="{00C6CA4B-DD6A-49C2-B807-557F9582D7D6}" type="presParOf" srcId="{FF52E649-692D-4410-BC8A-269851160432}" destId="{8955451F-262F-4D61-BFAF-1F3C7A9892D0}" srcOrd="0" destOrd="0" presId="urn:microsoft.com/office/officeart/2009/3/layout/DescendingProcess"/>
    <dgm:cxn modelId="{8D719C89-D50D-432E-9675-D4CF3C64E25C}" type="presParOf" srcId="{FF52E649-692D-4410-BC8A-269851160432}" destId="{21CBB7F0-2B54-40BE-9994-FAD8179ADEF7}" srcOrd="1" destOrd="0" presId="urn:microsoft.com/office/officeart/2009/3/layout/DescendingProcess"/>
    <dgm:cxn modelId="{F7131426-37F4-4C33-98D1-8B84A2A545A1}" type="presParOf" srcId="{FF52E649-692D-4410-BC8A-269851160432}" destId="{C4550434-1EAA-4A9F-B114-FAE11B5F985A}" srcOrd="2" destOrd="0" presId="urn:microsoft.com/office/officeart/2009/3/layout/DescendingProcess"/>
    <dgm:cxn modelId="{54AF3455-1220-44DA-9004-1C79EA40E6A5}" type="presParOf" srcId="{FF52E649-692D-4410-BC8A-269851160432}" destId="{4E10F6A1-9A0C-476A-B47D-8C2CFB8AECEB}" srcOrd="3" destOrd="0" presId="urn:microsoft.com/office/officeart/2009/3/layout/DescendingProcess"/>
    <dgm:cxn modelId="{B1111ABE-585D-4374-847E-B91D87CAA4E7}" type="presParOf" srcId="{4E10F6A1-9A0C-476A-B47D-8C2CFB8AECEB}" destId="{611C6FAD-A2CD-4B53-9108-6768BEE598D7}" srcOrd="0" destOrd="0" presId="urn:microsoft.com/office/officeart/2009/3/layout/DescendingProcess"/>
    <dgm:cxn modelId="{C0A16FEA-6CD0-4E3D-8A6E-6761F6586208}" type="presParOf" srcId="{FF52E649-692D-4410-BC8A-269851160432}" destId="{CF7CAE4C-AAA0-459B-8E54-0ECC9B797A98}" srcOrd="4" destOrd="0" presId="urn:microsoft.com/office/officeart/2009/3/layout/Descending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15B855-C19A-429E-A2EA-E8A498178FC0}" type="doc">
      <dgm:prSet loTypeId="urn:microsoft.com/office/officeart/2009/3/layout/DescendingProcess" loCatId="process" qsTypeId="urn:microsoft.com/office/officeart/2005/8/quickstyle/simple2" qsCatId="simple" csTypeId="urn:microsoft.com/office/officeart/2005/8/colors/colorful1" csCatId="colorful" phldr="1"/>
      <dgm:spPr/>
      <dgm:t>
        <a:bodyPr/>
        <a:lstStyle/>
        <a:p>
          <a:endParaRPr lang="zh-TW" altLang="en-US"/>
        </a:p>
      </dgm:t>
    </dgm:pt>
    <dgm:pt modelId="{D62FB90E-52CE-4031-810F-0C0A30EF5655}">
      <dgm:prSet phldrT="[文字]" custT="1"/>
      <dgm:spPr/>
      <dgm:t>
        <a:bodyPr/>
        <a:lstStyle/>
        <a:p>
          <a:r>
            <a:rPr lang="zh-TW"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統計書刊查詢</a:t>
          </a:r>
          <a:endParaRPr lang="zh-TW"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CA10EA22-3D72-4AA2-B7AC-508C30959203}" type="parTrans" cxnId="{F82AE050-AE39-43BC-8689-7E184F8964DE}">
      <dgm:prSet/>
      <dgm:spPr/>
      <dgm:t>
        <a:bodyPr/>
        <a:lstStyle/>
        <a:p>
          <a:endParaRPr lang="zh-TW" altLang="en-US"/>
        </a:p>
      </dgm:t>
    </dgm:pt>
    <dgm:pt modelId="{F901E92D-899D-48FE-B525-20C02D54F4B9}" type="sibTrans" cxnId="{F82AE050-AE39-43BC-8689-7E184F8964DE}">
      <dgm:prSet/>
      <dgm:spPr/>
      <dgm:t>
        <a:bodyPr/>
        <a:lstStyle/>
        <a:p>
          <a:endParaRPr lang="zh-TW" altLang="en-US"/>
        </a:p>
      </dgm:t>
    </dgm:pt>
    <dgm:pt modelId="{1B3FF062-F108-431C-A333-94D016C43CEC}">
      <dgm:prSet phldrT="[文字]" custT="1"/>
      <dgm:spPr/>
      <dgm:t>
        <a:bodyPr/>
        <a:lstStyle/>
        <a:p>
          <a:r>
            <a:rPr lang="zh-TW"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預告統計發布時間表</a:t>
          </a:r>
          <a:endParaRPr lang="zh-TW"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CB3B0940-80D7-424D-9870-98587618B16D}" type="parTrans" cxnId="{7759C125-36FA-4881-B28C-601D6B0CB1F2}">
      <dgm:prSet/>
      <dgm:spPr/>
      <dgm:t>
        <a:bodyPr/>
        <a:lstStyle/>
        <a:p>
          <a:endParaRPr lang="zh-TW" altLang="en-US"/>
        </a:p>
      </dgm:t>
    </dgm:pt>
    <dgm:pt modelId="{8637DB79-1DD6-4F30-8405-527DFCC4C472}" type="sibTrans" cxnId="{7759C125-36FA-4881-B28C-601D6B0CB1F2}">
      <dgm:prSet/>
      <dgm:spPr/>
      <dgm:t>
        <a:bodyPr/>
        <a:lstStyle/>
        <a:p>
          <a:endParaRPr lang="zh-TW" altLang="en-US"/>
        </a:p>
      </dgm:t>
    </dgm:pt>
    <dgm:pt modelId="{66FD107C-7D89-4D54-9DF2-5453EA0E5F3F}">
      <dgm:prSet phldrT="[文字]" custT="1"/>
      <dgm:spPr/>
      <dgm:t>
        <a:bodyPr/>
        <a:lstStyle/>
        <a:p>
          <a:r>
            <a:rPr lang="zh-TW"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統計通報及專題分析</a:t>
          </a:r>
          <a:endParaRPr lang="zh-TW"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38CF94DB-2E57-4623-AAD1-6EE9FAADB633}" type="parTrans" cxnId="{6E7D4DFF-A090-46FF-8A74-C99AF2D587B9}">
      <dgm:prSet/>
      <dgm:spPr/>
      <dgm:t>
        <a:bodyPr/>
        <a:lstStyle/>
        <a:p>
          <a:endParaRPr lang="zh-TW" altLang="en-US"/>
        </a:p>
      </dgm:t>
    </dgm:pt>
    <dgm:pt modelId="{BB001D85-B975-490A-A9D1-FCBE772035C4}" type="sibTrans" cxnId="{6E7D4DFF-A090-46FF-8A74-C99AF2D587B9}">
      <dgm:prSet/>
      <dgm:spPr/>
      <dgm:t>
        <a:bodyPr/>
        <a:lstStyle/>
        <a:p>
          <a:endParaRPr lang="zh-TW" altLang="en-US"/>
        </a:p>
      </dgm:t>
    </dgm:pt>
    <dgm:pt modelId="{FF52E649-692D-4410-BC8A-269851160432}" type="pres">
      <dgm:prSet presAssocID="{4615B855-C19A-429E-A2EA-E8A498178FC0}" presName="Name0" presStyleCnt="0">
        <dgm:presLayoutVars>
          <dgm:chMax val="7"/>
          <dgm:chPref val="5"/>
        </dgm:presLayoutVars>
      </dgm:prSet>
      <dgm:spPr/>
      <dgm:t>
        <a:bodyPr/>
        <a:lstStyle/>
        <a:p>
          <a:endParaRPr lang="zh-TW" altLang="en-US"/>
        </a:p>
      </dgm:t>
    </dgm:pt>
    <dgm:pt modelId="{8955451F-262F-4D61-BFAF-1F3C7A9892D0}" type="pres">
      <dgm:prSet presAssocID="{4615B855-C19A-429E-A2EA-E8A498178FC0}" presName="arrowNode" presStyleLbl="node1" presStyleIdx="0" presStyleCnt="1" custAng="20827574" custScaleX="83776" custLinFactNeighborX="-2675" custLinFactNeighborY="-52342"/>
      <dgm:spPr/>
    </dgm:pt>
    <dgm:pt modelId="{21CBB7F0-2B54-40BE-9994-FAD8179ADEF7}" type="pres">
      <dgm:prSet presAssocID="{D62FB90E-52CE-4031-810F-0C0A30EF5655}" presName="txNode1" presStyleLbl="revTx" presStyleIdx="0" presStyleCnt="3" custScaleX="141264">
        <dgm:presLayoutVars>
          <dgm:bulletEnabled val="1"/>
        </dgm:presLayoutVars>
      </dgm:prSet>
      <dgm:spPr/>
      <dgm:t>
        <a:bodyPr/>
        <a:lstStyle/>
        <a:p>
          <a:endParaRPr lang="zh-TW" altLang="en-US"/>
        </a:p>
      </dgm:t>
    </dgm:pt>
    <dgm:pt modelId="{C4550434-1EAA-4A9F-B114-FAE11B5F985A}" type="pres">
      <dgm:prSet presAssocID="{1B3FF062-F108-431C-A333-94D016C43CEC}" presName="txNode2" presStyleLbl="revTx" presStyleIdx="1" presStyleCnt="3" custScaleX="183975" custLinFactNeighborX="-7301" custLinFactNeighborY="-40075">
        <dgm:presLayoutVars>
          <dgm:bulletEnabled val="1"/>
        </dgm:presLayoutVars>
      </dgm:prSet>
      <dgm:spPr/>
      <dgm:t>
        <a:bodyPr/>
        <a:lstStyle/>
        <a:p>
          <a:endParaRPr lang="zh-TW" altLang="en-US"/>
        </a:p>
      </dgm:t>
    </dgm:pt>
    <dgm:pt modelId="{4E10F6A1-9A0C-476A-B47D-8C2CFB8AECEB}" type="pres">
      <dgm:prSet presAssocID="{8637DB79-1DD6-4F30-8405-527DFCC4C472}" presName="dotNode2" presStyleCnt="0"/>
      <dgm:spPr/>
    </dgm:pt>
    <dgm:pt modelId="{611C6FAD-A2CD-4B53-9108-6768BEE598D7}" type="pres">
      <dgm:prSet presAssocID="{8637DB79-1DD6-4F30-8405-527DFCC4C472}" presName="dotRepeatNode" presStyleLbl="fgShp" presStyleIdx="0" presStyleCnt="1"/>
      <dgm:spPr/>
      <dgm:t>
        <a:bodyPr/>
        <a:lstStyle/>
        <a:p>
          <a:endParaRPr lang="zh-TW" altLang="en-US"/>
        </a:p>
      </dgm:t>
    </dgm:pt>
    <dgm:pt modelId="{CF7CAE4C-AAA0-459B-8E54-0ECC9B797A98}" type="pres">
      <dgm:prSet presAssocID="{66FD107C-7D89-4D54-9DF2-5453EA0E5F3F}" presName="txNode3" presStyleLbl="revTx" presStyleIdx="2" presStyleCnt="3" custScaleX="137831" custLinFactY="-69923" custLinFactNeighborX="55156" custLinFactNeighborY="-100000">
        <dgm:presLayoutVars>
          <dgm:bulletEnabled val="1"/>
        </dgm:presLayoutVars>
      </dgm:prSet>
      <dgm:spPr/>
      <dgm:t>
        <a:bodyPr/>
        <a:lstStyle/>
        <a:p>
          <a:endParaRPr lang="zh-TW" altLang="en-US"/>
        </a:p>
      </dgm:t>
    </dgm:pt>
  </dgm:ptLst>
  <dgm:cxnLst>
    <dgm:cxn modelId="{6E7D4DFF-A090-46FF-8A74-C99AF2D587B9}" srcId="{4615B855-C19A-429E-A2EA-E8A498178FC0}" destId="{66FD107C-7D89-4D54-9DF2-5453EA0E5F3F}" srcOrd="2" destOrd="0" parTransId="{38CF94DB-2E57-4623-AAD1-6EE9FAADB633}" sibTransId="{BB001D85-B975-490A-A9D1-FCBE772035C4}"/>
    <dgm:cxn modelId="{27F59846-42E5-4B3F-86CB-C3F402AE9DD0}" type="presOf" srcId="{1B3FF062-F108-431C-A333-94D016C43CEC}" destId="{C4550434-1EAA-4A9F-B114-FAE11B5F985A}" srcOrd="0" destOrd="0" presId="urn:microsoft.com/office/officeart/2009/3/layout/DescendingProcess"/>
    <dgm:cxn modelId="{F82AE050-AE39-43BC-8689-7E184F8964DE}" srcId="{4615B855-C19A-429E-A2EA-E8A498178FC0}" destId="{D62FB90E-52CE-4031-810F-0C0A30EF5655}" srcOrd="0" destOrd="0" parTransId="{CA10EA22-3D72-4AA2-B7AC-508C30959203}" sibTransId="{F901E92D-899D-48FE-B525-20C02D54F4B9}"/>
    <dgm:cxn modelId="{34D351C1-941A-4B62-9891-5F512231A62C}" type="presOf" srcId="{D62FB90E-52CE-4031-810F-0C0A30EF5655}" destId="{21CBB7F0-2B54-40BE-9994-FAD8179ADEF7}" srcOrd="0" destOrd="0" presId="urn:microsoft.com/office/officeart/2009/3/layout/DescendingProcess"/>
    <dgm:cxn modelId="{DEB0172F-82A1-4330-9CEE-0E67FEBF47A3}" type="presOf" srcId="{4615B855-C19A-429E-A2EA-E8A498178FC0}" destId="{FF52E649-692D-4410-BC8A-269851160432}" srcOrd="0" destOrd="0" presId="urn:microsoft.com/office/officeart/2009/3/layout/DescendingProcess"/>
    <dgm:cxn modelId="{6EA3E173-544D-453D-B640-BC2304BB6E66}" type="presOf" srcId="{66FD107C-7D89-4D54-9DF2-5453EA0E5F3F}" destId="{CF7CAE4C-AAA0-459B-8E54-0ECC9B797A98}" srcOrd="0" destOrd="0" presId="urn:microsoft.com/office/officeart/2009/3/layout/DescendingProcess"/>
    <dgm:cxn modelId="{8D08D334-5636-4980-B0BD-B9CB1022F36B}" type="presOf" srcId="{8637DB79-1DD6-4F30-8405-527DFCC4C472}" destId="{611C6FAD-A2CD-4B53-9108-6768BEE598D7}" srcOrd="0" destOrd="0" presId="urn:microsoft.com/office/officeart/2009/3/layout/DescendingProcess"/>
    <dgm:cxn modelId="{7759C125-36FA-4881-B28C-601D6B0CB1F2}" srcId="{4615B855-C19A-429E-A2EA-E8A498178FC0}" destId="{1B3FF062-F108-431C-A333-94D016C43CEC}" srcOrd="1" destOrd="0" parTransId="{CB3B0940-80D7-424D-9870-98587618B16D}" sibTransId="{8637DB79-1DD6-4F30-8405-527DFCC4C472}"/>
    <dgm:cxn modelId="{00C6CA4B-DD6A-49C2-B807-557F9582D7D6}" type="presParOf" srcId="{FF52E649-692D-4410-BC8A-269851160432}" destId="{8955451F-262F-4D61-BFAF-1F3C7A9892D0}" srcOrd="0" destOrd="0" presId="urn:microsoft.com/office/officeart/2009/3/layout/DescendingProcess"/>
    <dgm:cxn modelId="{8D719C89-D50D-432E-9675-D4CF3C64E25C}" type="presParOf" srcId="{FF52E649-692D-4410-BC8A-269851160432}" destId="{21CBB7F0-2B54-40BE-9994-FAD8179ADEF7}" srcOrd="1" destOrd="0" presId="urn:microsoft.com/office/officeart/2009/3/layout/DescendingProcess"/>
    <dgm:cxn modelId="{F7131426-37F4-4C33-98D1-8B84A2A545A1}" type="presParOf" srcId="{FF52E649-692D-4410-BC8A-269851160432}" destId="{C4550434-1EAA-4A9F-B114-FAE11B5F985A}" srcOrd="2" destOrd="0" presId="urn:microsoft.com/office/officeart/2009/3/layout/DescendingProcess"/>
    <dgm:cxn modelId="{54AF3455-1220-44DA-9004-1C79EA40E6A5}" type="presParOf" srcId="{FF52E649-692D-4410-BC8A-269851160432}" destId="{4E10F6A1-9A0C-476A-B47D-8C2CFB8AECEB}" srcOrd="3" destOrd="0" presId="urn:microsoft.com/office/officeart/2009/3/layout/DescendingProcess"/>
    <dgm:cxn modelId="{B1111ABE-585D-4374-847E-B91D87CAA4E7}" type="presParOf" srcId="{4E10F6A1-9A0C-476A-B47D-8C2CFB8AECEB}" destId="{611C6FAD-A2CD-4B53-9108-6768BEE598D7}" srcOrd="0" destOrd="0" presId="urn:microsoft.com/office/officeart/2009/3/layout/DescendingProcess"/>
    <dgm:cxn modelId="{C0A16FEA-6CD0-4E3D-8A6E-6761F6586208}" type="presParOf" srcId="{FF52E649-692D-4410-BC8A-269851160432}" destId="{CF7CAE4C-AAA0-459B-8E54-0ECC9B797A98}" srcOrd="4" destOrd="0" presId="urn:microsoft.com/office/officeart/2009/3/layout/Descending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711108-D8E3-4066-860D-A198B2A4B9FF}"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zh-TW" altLang="en-US"/>
        </a:p>
      </dgm:t>
    </dgm:pt>
    <dgm:pt modelId="{629BE238-4B9D-41EF-BF4F-07C26E0617FF}">
      <dgm:prSet phldrT="[文字]" custT="1"/>
      <dgm:spPr/>
      <dgm:t>
        <a:bodyPr/>
        <a:lstStyle/>
        <a:p>
          <a:r>
            <a:rPr lang="en-US" altLang="zh-TW" sz="3200" b="1" dirty="0" smtClean="0">
              <a:latin typeface="+mj-ea"/>
              <a:ea typeface="+mj-ea"/>
            </a:rPr>
            <a:t>110</a:t>
          </a:r>
          <a:r>
            <a:rPr lang="zh-TW" altLang="en-US" sz="3200" b="1" dirty="0" smtClean="0">
              <a:latin typeface="+mj-ea"/>
              <a:ea typeface="+mj-ea"/>
            </a:rPr>
            <a:t>年</a:t>
          </a:r>
          <a:r>
            <a:rPr lang="en-US" altLang="zh-TW" sz="3200" b="1" dirty="0" smtClean="0">
              <a:latin typeface="+mj-ea"/>
              <a:ea typeface="+mj-ea"/>
            </a:rPr>
            <a:t>7</a:t>
          </a:r>
          <a:r>
            <a:rPr lang="zh-TW" altLang="en-US" sz="3200" b="1" dirty="0" smtClean="0">
              <a:latin typeface="+mj-ea"/>
              <a:ea typeface="+mj-ea"/>
            </a:rPr>
            <a:t>月</a:t>
          </a:r>
          <a:endParaRPr lang="zh-TW" altLang="en-US" sz="3200" b="1" dirty="0">
            <a:latin typeface="+mj-ea"/>
            <a:ea typeface="+mj-ea"/>
          </a:endParaRPr>
        </a:p>
      </dgm:t>
    </dgm:pt>
    <dgm:pt modelId="{DD0153AC-8BC1-4F32-A8A3-0FF5412429DA}" type="parTrans" cxnId="{E631BF3D-388D-49A4-A831-0BB730D70089}">
      <dgm:prSet/>
      <dgm:spPr/>
      <dgm:t>
        <a:bodyPr/>
        <a:lstStyle/>
        <a:p>
          <a:endParaRPr lang="zh-TW" altLang="en-US" sz="3200" b="1">
            <a:latin typeface="+mj-ea"/>
            <a:ea typeface="+mj-ea"/>
          </a:endParaRPr>
        </a:p>
      </dgm:t>
    </dgm:pt>
    <dgm:pt modelId="{425C145E-A2CC-4AF4-98DE-FD2D53B0A27B}" type="sibTrans" cxnId="{E631BF3D-388D-49A4-A831-0BB730D70089}">
      <dgm:prSet/>
      <dgm:spPr/>
      <dgm:t>
        <a:bodyPr/>
        <a:lstStyle/>
        <a:p>
          <a:endParaRPr lang="zh-TW" altLang="en-US" sz="3200" b="1">
            <a:latin typeface="+mj-ea"/>
            <a:ea typeface="+mj-ea"/>
          </a:endParaRPr>
        </a:p>
      </dgm:t>
    </dgm:pt>
    <dgm:pt modelId="{196CC4F9-E922-485E-811B-E79CA7BCEB94}">
      <dgm:prSet phldrT="[文字]" custT="1"/>
      <dgm:spPr/>
      <dgm:t>
        <a:bodyPr/>
        <a:lstStyle/>
        <a:p>
          <a:r>
            <a:rPr lang="zh-TW" altLang="en-US" sz="3200" b="1" dirty="0" smtClean="0">
              <a:latin typeface="+mj-ea"/>
              <a:ea typeface="+mj-ea"/>
            </a:rPr>
            <a:t>民政處</a:t>
          </a:r>
          <a:endParaRPr lang="zh-TW" altLang="en-US" sz="3200" b="1" dirty="0">
            <a:latin typeface="+mj-ea"/>
            <a:ea typeface="+mj-ea"/>
          </a:endParaRPr>
        </a:p>
      </dgm:t>
    </dgm:pt>
    <dgm:pt modelId="{1A47F2BF-6C0A-4C49-989E-59090124A58C}" type="parTrans" cxnId="{FBC64791-5174-4608-8E4C-5CFD6896BD21}">
      <dgm:prSet/>
      <dgm:spPr/>
      <dgm:t>
        <a:bodyPr/>
        <a:lstStyle/>
        <a:p>
          <a:endParaRPr lang="zh-TW" altLang="en-US" sz="3200" b="1">
            <a:latin typeface="+mj-ea"/>
            <a:ea typeface="+mj-ea"/>
          </a:endParaRPr>
        </a:p>
      </dgm:t>
    </dgm:pt>
    <dgm:pt modelId="{D4BFCCD2-A1FE-4D16-8AB7-0D3CD122F7AE}" type="sibTrans" cxnId="{FBC64791-5174-4608-8E4C-5CFD6896BD21}">
      <dgm:prSet/>
      <dgm:spPr/>
      <dgm:t>
        <a:bodyPr/>
        <a:lstStyle/>
        <a:p>
          <a:endParaRPr lang="zh-TW" altLang="en-US" sz="3200" b="1">
            <a:latin typeface="+mj-ea"/>
            <a:ea typeface="+mj-ea"/>
          </a:endParaRPr>
        </a:p>
      </dgm:t>
    </dgm:pt>
    <dgm:pt modelId="{FA9425C4-4B2F-4E17-99B4-B829DE766156}">
      <dgm:prSet phldrT="[文字]" custT="1"/>
      <dgm:spPr/>
      <dgm:t>
        <a:bodyPr/>
        <a:lstStyle/>
        <a:p>
          <a:r>
            <a:rPr lang="en-US" altLang="zh-TW" sz="3200" b="1" dirty="0" smtClean="0">
              <a:latin typeface="+mj-ea"/>
              <a:ea typeface="+mj-ea"/>
            </a:rPr>
            <a:t>111</a:t>
          </a:r>
          <a:r>
            <a:rPr lang="zh-TW" altLang="en-US" sz="3200" b="1" dirty="0" smtClean="0">
              <a:latin typeface="+mj-ea"/>
              <a:ea typeface="+mj-ea"/>
            </a:rPr>
            <a:t>年</a:t>
          </a:r>
          <a:r>
            <a:rPr lang="en-US" altLang="zh-TW" sz="3200" b="1" dirty="0" smtClean="0">
              <a:latin typeface="+mj-ea"/>
              <a:ea typeface="+mj-ea"/>
            </a:rPr>
            <a:t>1</a:t>
          </a:r>
          <a:r>
            <a:rPr lang="zh-TW" altLang="en-US" sz="3200" b="1" dirty="0" smtClean="0">
              <a:latin typeface="+mj-ea"/>
              <a:ea typeface="+mj-ea"/>
            </a:rPr>
            <a:t>月</a:t>
          </a:r>
          <a:endParaRPr lang="zh-TW" altLang="en-US" sz="3200" b="1" dirty="0">
            <a:latin typeface="+mj-ea"/>
            <a:ea typeface="+mj-ea"/>
          </a:endParaRPr>
        </a:p>
      </dgm:t>
    </dgm:pt>
    <dgm:pt modelId="{FA253013-B120-433F-938C-979F25CEA315}" type="parTrans" cxnId="{8A6351DA-FFFF-49A1-8AD6-FABA9B510592}">
      <dgm:prSet/>
      <dgm:spPr/>
      <dgm:t>
        <a:bodyPr/>
        <a:lstStyle/>
        <a:p>
          <a:endParaRPr lang="zh-TW" altLang="en-US" sz="3200" b="1">
            <a:latin typeface="+mj-ea"/>
            <a:ea typeface="+mj-ea"/>
          </a:endParaRPr>
        </a:p>
      </dgm:t>
    </dgm:pt>
    <dgm:pt modelId="{8FB4FC69-8799-40BC-B730-A6869ECE38E7}" type="sibTrans" cxnId="{8A6351DA-FFFF-49A1-8AD6-FABA9B510592}">
      <dgm:prSet/>
      <dgm:spPr/>
      <dgm:t>
        <a:bodyPr/>
        <a:lstStyle/>
        <a:p>
          <a:endParaRPr lang="zh-TW" altLang="en-US" sz="3200" b="1">
            <a:latin typeface="+mj-ea"/>
            <a:ea typeface="+mj-ea"/>
          </a:endParaRPr>
        </a:p>
      </dgm:t>
    </dgm:pt>
    <dgm:pt modelId="{B995098C-F279-4162-8659-0ADFEAE36349}">
      <dgm:prSet phldrT="[文字]" custT="1"/>
      <dgm:spPr/>
      <dgm:t>
        <a:bodyPr/>
        <a:lstStyle/>
        <a:p>
          <a:r>
            <a:rPr lang="zh-TW" altLang="en-US" sz="3200" b="1" dirty="0" smtClean="0">
              <a:latin typeface="+mj-ea"/>
              <a:ea typeface="+mj-ea"/>
            </a:rPr>
            <a:t>其他局處</a:t>
          </a:r>
          <a:endParaRPr lang="zh-TW" altLang="en-US" sz="3200" b="1" dirty="0">
            <a:latin typeface="+mj-ea"/>
            <a:ea typeface="+mj-ea"/>
          </a:endParaRPr>
        </a:p>
      </dgm:t>
    </dgm:pt>
    <dgm:pt modelId="{0B9B348D-EF33-4B2C-9DE3-0AB2D23B365C}" type="parTrans" cxnId="{2DCBB256-1246-4AA3-B3B6-ACE085396983}">
      <dgm:prSet/>
      <dgm:spPr/>
      <dgm:t>
        <a:bodyPr/>
        <a:lstStyle/>
        <a:p>
          <a:endParaRPr lang="zh-TW" altLang="en-US" sz="3200" b="1">
            <a:latin typeface="+mj-ea"/>
            <a:ea typeface="+mj-ea"/>
          </a:endParaRPr>
        </a:p>
      </dgm:t>
    </dgm:pt>
    <dgm:pt modelId="{0131AFCE-C5C7-4F03-9358-FFBD6E6340D9}" type="sibTrans" cxnId="{2DCBB256-1246-4AA3-B3B6-ACE085396983}">
      <dgm:prSet/>
      <dgm:spPr/>
      <dgm:t>
        <a:bodyPr/>
        <a:lstStyle/>
        <a:p>
          <a:endParaRPr lang="zh-TW" altLang="en-US" sz="3200" b="1">
            <a:latin typeface="+mj-ea"/>
            <a:ea typeface="+mj-ea"/>
          </a:endParaRPr>
        </a:p>
      </dgm:t>
    </dgm:pt>
    <dgm:pt modelId="{29AC71AE-EB57-427D-ABCB-96AAFE8869E8}">
      <dgm:prSet phldrT="[文字]" custT="1"/>
      <dgm:spPr/>
      <dgm:t>
        <a:bodyPr/>
        <a:lstStyle/>
        <a:p>
          <a:r>
            <a:rPr lang="zh-TW" altLang="en-US" sz="3200" b="1" dirty="0" smtClean="0">
              <a:latin typeface="+mj-ea"/>
              <a:ea typeface="+mj-ea"/>
            </a:rPr>
            <a:t>警察局</a:t>
          </a:r>
          <a:endParaRPr lang="zh-TW" altLang="en-US" sz="3200" b="1" dirty="0">
            <a:latin typeface="+mj-ea"/>
            <a:ea typeface="+mj-ea"/>
          </a:endParaRPr>
        </a:p>
      </dgm:t>
    </dgm:pt>
    <dgm:pt modelId="{826DC353-0BCF-43D7-87DB-925B29879C3C}" type="parTrans" cxnId="{AF854514-A469-4262-B057-DDD865B18167}">
      <dgm:prSet/>
      <dgm:spPr/>
      <dgm:t>
        <a:bodyPr/>
        <a:lstStyle/>
        <a:p>
          <a:endParaRPr lang="zh-TW" altLang="en-US" sz="3200" b="1">
            <a:latin typeface="+mj-ea"/>
            <a:ea typeface="+mj-ea"/>
          </a:endParaRPr>
        </a:p>
      </dgm:t>
    </dgm:pt>
    <dgm:pt modelId="{9DE0DC41-8C1A-409D-9E51-B2D7B1011617}" type="sibTrans" cxnId="{AF854514-A469-4262-B057-DDD865B18167}">
      <dgm:prSet/>
      <dgm:spPr/>
      <dgm:t>
        <a:bodyPr/>
        <a:lstStyle/>
        <a:p>
          <a:endParaRPr lang="zh-TW" altLang="en-US" sz="3200" b="1">
            <a:latin typeface="+mj-ea"/>
            <a:ea typeface="+mj-ea"/>
          </a:endParaRPr>
        </a:p>
      </dgm:t>
    </dgm:pt>
    <dgm:pt modelId="{D8AF13CB-31FD-4C1A-9873-0C19051845DC}" type="pres">
      <dgm:prSet presAssocID="{F6711108-D8E3-4066-860D-A198B2A4B9FF}" presName="diagram" presStyleCnt="0">
        <dgm:presLayoutVars>
          <dgm:chPref val="1"/>
          <dgm:dir/>
          <dgm:animOne val="branch"/>
          <dgm:animLvl val="lvl"/>
          <dgm:resizeHandles/>
        </dgm:presLayoutVars>
      </dgm:prSet>
      <dgm:spPr/>
      <dgm:t>
        <a:bodyPr/>
        <a:lstStyle/>
        <a:p>
          <a:endParaRPr lang="zh-TW" altLang="en-US"/>
        </a:p>
      </dgm:t>
    </dgm:pt>
    <dgm:pt modelId="{D96AB254-80A7-4241-A522-C30E6E0B910B}" type="pres">
      <dgm:prSet presAssocID="{629BE238-4B9D-41EF-BF4F-07C26E0617FF}" presName="root" presStyleCnt="0"/>
      <dgm:spPr/>
      <dgm:t>
        <a:bodyPr/>
        <a:lstStyle/>
        <a:p>
          <a:endParaRPr lang="zh-TW" altLang="en-US"/>
        </a:p>
      </dgm:t>
    </dgm:pt>
    <dgm:pt modelId="{AB9702EB-E061-4A2E-9A96-9BAECBDEFFDF}" type="pres">
      <dgm:prSet presAssocID="{629BE238-4B9D-41EF-BF4F-07C26E0617FF}" presName="rootComposite" presStyleCnt="0"/>
      <dgm:spPr/>
      <dgm:t>
        <a:bodyPr/>
        <a:lstStyle/>
        <a:p>
          <a:endParaRPr lang="zh-TW" altLang="en-US"/>
        </a:p>
      </dgm:t>
    </dgm:pt>
    <dgm:pt modelId="{5B889F31-6ECB-4FE2-85C7-531134E61CFF}" type="pres">
      <dgm:prSet presAssocID="{629BE238-4B9D-41EF-BF4F-07C26E0617FF}" presName="rootText" presStyleLbl="node1" presStyleIdx="0" presStyleCnt="2"/>
      <dgm:spPr/>
      <dgm:t>
        <a:bodyPr/>
        <a:lstStyle/>
        <a:p>
          <a:endParaRPr lang="zh-TW" altLang="en-US"/>
        </a:p>
      </dgm:t>
    </dgm:pt>
    <dgm:pt modelId="{1020FE7B-6658-4FA7-AAEA-75E051D70F47}" type="pres">
      <dgm:prSet presAssocID="{629BE238-4B9D-41EF-BF4F-07C26E0617FF}" presName="rootConnector" presStyleLbl="node1" presStyleIdx="0" presStyleCnt="2"/>
      <dgm:spPr/>
      <dgm:t>
        <a:bodyPr/>
        <a:lstStyle/>
        <a:p>
          <a:endParaRPr lang="zh-TW" altLang="en-US"/>
        </a:p>
      </dgm:t>
    </dgm:pt>
    <dgm:pt modelId="{DDEF9591-4B5E-46F5-8859-A06A42637B0A}" type="pres">
      <dgm:prSet presAssocID="{629BE238-4B9D-41EF-BF4F-07C26E0617FF}" presName="childShape" presStyleCnt="0"/>
      <dgm:spPr/>
      <dgm:t>
        <a:bodyPr/>
        <a:lstStyle/>
        <a:p>
          <a:endParaRPr lang="zh-TW" altLang="en-US"/>
        </a:p>
      </dgm:t>
    </dgm:pt>
    <dgm:pt modelId="{6F7463DF-E7C7-44C7-985A-13680E49602E}" type="pres">
      <dgm:prSet presAssocID="{1A47F2BF-6C0A-4C49-989E-59090124A58C}" presName="Name13" presStyleLbl="parChTrans1D2" presStyleIdx="0" presStyleCnt="3"/>
      <dgm:spPr/>
      <dgm:t>
        <a:bodyPr/>
        <a:lstStyle/>
        <a:p>
          <a:endParaRPr lang="zh-TW" altLang="en-US"/>
        </a:p>
      </dgm:t>
    </dgm:pt>
    <dgm:pt modelId="{423BD0C4-9AD8-42AA-A7BE-DD17CCD784B0}" type="pres">
      <dgm:prSet presAssocID="{196CC4F9-E922-485E-811B-E79CA7BCEB94}" presName="childText" presStyleLbl="bgAcc1" presStyleIdx="0" presStyleCnt="3">
        <dgm:presLayoutVars>
          <dgm:bulletEnabled val="1"/>
        </dgm:presLayoutVars>
      </dgm:prSet>
      <dgm:spPr/>
      <dgm:t>
        <a:bodyPr/>
        <a:lstStyle/>
        <a:p>
          <a:endParaRPr lang="zh-TW" altLang="en-US"/>
        </a:p>
      </dgm:t>
    </dgm:pt>
    <dgm:pt modelId="{27BB92A0-46C9-4F62-B3D4-9CD3FB1285B5}" type="pres">
      <dgm:prSet presAssocID="{826DC353-0BCF-43D7-87DB-925B29879C3C}" presName="Name13" presStyleLbl="parChTrans1D2" presStyleIdx="1" presStyleCnt="3"/>
      <dgm:spPr/>
      <dgm:t>
        <a:bodyPr/>
        <a:lstStyle/>
        <a:p>
          <a:endParaRPr lang="zh-TW" altLang="en-US"/>
        </a:p>
      </dgm:t>
    </dgm:pt>
    <dgm:pt modelId="{2EA5DB7B-F725-423F-994F-E48D61942FF4}" type="pres">
      <dgm:prSet presAssocID="{29AC71AE-EB57-427D-ABCB-96AAFE8869E8}" presName="childText" presStyleLbl="bgAcc1" presStyleIdx="1" presStyleCnt="3">
        <dgm:presLayoutVars>
          <dgm:bulletEnabled val="1"/>
        </dgm:presLayoutVars>
      </dgm:prSet>
      <dgm:spPr/>
      <dgm:t>
        <a:bodyPr/>
        <a:lstStyle/>
        <a:p>
          <a:endParaRPr lang="zh-TW" altLang="en-US"/>
        </a:p>
      </dgm:t>
    </dgm:pt>
    <dgm:pt modelId="{A7DEACA4-2FDB-4ADC-8652-74298D9D9DE4}" type="pres">
      <dgm:prSet presAssocID="{FA9425C4-4B2F-4E17-99B4-B829DE766156}" presName="root" presStyleCnt="0"/>
      <dgm:spPr/>
      <dgm:t>
        <a:bodyPr/>
        <a:lstStyle/>
        <a:p>
          <a:endParaRPr lang="zh-TW" altLang="en-US"/>
        </a:p>
      </dgm:t>
    </dgm:pt>
    <dgm:pt modelId="{F48C7611-C742-420B-950B-398214E0A7AC}" type="pres">
      <dgm:prSet presAssocID="{FA9425C4-4B2F-4E17-99B4-B829DE766156}" presName="rootComposite" presStyleCnt="0"/>
      <dgm:spPr/>
      <dgm:t>
        <a:bodyPr/>
        <a:lstStyle/>
        <a:p>
          <a:endParaRPr lang="zh-TW" altLang="en-US"/>
        </a:p>
      </dgm:t>
    </dgm:pt>
    <dgm:pt modelId="{348CED0A-D900-465C-BBE3-4009DDBD8699}" type="pres">
      <dgm:prSet presAssocID="{FA9425C4-4B2F-4E17-99B4-B829DE766156}" presName="rootText" presStyleLbl="node1" presStyleIdx="1" presStyleCnt="2"/>
      <dgm:spPr/>
      <dgm:t>
        <a:bodyPr/>
        <a:lstStyle/>
        <a:p>
          <a:endParaRPr lang="zh-TW" altLang="en-US"/>
        </a:p>
      </dgm:t>
    </dgm:pt>
    <dgm:pt modelId="{B69E791A-653A-4901-A7F4-78FBCB3A7D66}" type="pres">
      <dgm:prSet presAssocID="{FA9425C4-4B2F-4E17-99B4-B829DE766156}" presName="rootConnector" presStyleLbl="node1" presStyleIdx="1" presStyleCnt="2"/>
      <dgm:spPr/>
      <dgm:t>
        <a:bodyPr/>
        <a:lstStyle/>
        <a:p>
          <a:endParaRPr lang="zh-TW" altLang="en-US"/>
        </a:p>
      </dgm:t>
    </dgm:pt>
    <dgm:pt modelId="{7BF00FC8-39FC-41A7-A350-1B27AA0E6F1C}" type="pres">
      <dgm:prSet presAssocID="{FA9425C4-4B2F-4E17-99B4-B829DE766156}" presName="childShape" presStyleCnt="0"/>
      <dgm:spPr/>
      <dgm:t>
        <a:bodyPr/>
        <a:lstStyle/>
        <a:p>
          <a:endParaRPr lang="zh-TW" altLang="en-US"/>
        </a:p>
      </dgm:t>
    </dgm:pt>
    <dgm:pt modelId="{5BDE2AC1-DC41-49F5-88F8-B7AE3D8E6B20}" type="pres">
      <dgm:prSet presAssocID="{0B9B348D-EF33-4B2C-9DE3-0AB2D23B365C}" presName="Name13" presStyleLbl="parChTrans1D2" presStyleIdx="2" presStyleCnt="3"/>
      <dgm:spPr/>
      <dgm:t>
        <a:bodyPr/>
        <a:lstStyle/>
        <a:p>
          <a:endParaRPr lang="zh-TW" altLang="en-US"/>
        </a:p>
      </dgm:t>
    </dgm:pt>
    <dgm:pt modelId="{D59B8FB5-5FB2-44D6-A04A-31B08F767023}" type="pres">
      <dgm:prSet presAssocID="{B995098C-F279-4162-8659-0ADFEAE36349}" presName="childText" presStyleLbl="bgAcc1" presStyleIdx="2" presStyleCnt="3" custScaleX="122140">
        <dgm:presLayoutVars>
          <dgm:bulletEnabled val="1"/>
        </dgm:presLayoutVars>
      </dgm:prSet>
      <dgm:spPr/>
      <dgm:t>
        <a:bodyPr/>
        <a:lstStyle/>
        <a:p>
          <a:endParaRPr lang="zh-TW" altLang="en-US"/>
        </a:p>
      </dgm:t>
    </dgm:pt>
  </dgm:ptLst>
  <dgm:cxnLst>
    <dgm:cxn modelId="{0F04F01B-4710-4AF2-B83C-7C3995E2A55D}" type="presOf" srcId="{629BE238-4B9D-41EF-BF4F-07C26E0617FF}" destId="{1020FE7B-6658-4FA7-AAEA-75E051D70F47}" srcOrd="1" destOrd="0" presId="urn:microsoft.com/office/officeart/2005/8/layout/hierarchy3"/>
    <dgm:cxn modelId="{AF854514-A469-4262-B057-DDD865B18167}" srcId="{629BE238-4B9D-41EF-BF4F-07C26E0617FF}" destId="{29AC71AE-EB57-427D-ABCB-96AAFE8869E8}" srcOrd="1" destOrd="0" parTransId="{826DC353-0BCF-43D7-87DB-925B29879C3C}" sibTransId="{9DE0DC41-8C1A-409D-9E51-B2D7B1011617}"/>
    <dgm:cxn modelId="{2DCBB256-1246-4AA3-B3B6-ACE085396983}" srcId="{FA9425C4-4B2F-4E17-99B4-B829DE766156}" destId="{B995098C-F279-4162-8659-0ADFEAE36349}" srcOrd="0" destOrd="0" parTransId="{0B9B348D-EF33-4B2C-9DE3-0AB2D23B365C}" sibTransId="{0131AFCE-C5C7-4F03-9358-FFBD6E6340D9}"/>
    <dgm:cxn modelId="{63069480-00D2-413E-A92C-6611F6D7F535}" type="presOf" srcId="{826DC353-0BCF-43D7-87DB-925B29879C3C}" destId="{27BB92A0-46C9-4F62-B3D4-9CD3FB1285B5}" srcOrd="0" destOrd="0" presId="urn:microsoft.com/office/officeart/2005/8/layout/hierarchy3"/>
    <dgm:cxn modelId="{C1EED72C-04D6-4D2A-A0B5-45B95113FCDD}" type="presOf" srcId="{F6711108-D8E3-4066-860D-A198B2A4B9FF}" destId="{D8AF13CB-31FD-4C1A-9873-0C19051845DC}" srcOrd="0" destOrd="0" presId="urn:microsoft.com/office/officeart/2005/8/layout/hierarchy3"/>
    <dgm:cxn modelId="{E631BF3D-388D-49A4-A831-0BB730D70089}" srcId="{F6711108-D8E3-4066-860D-A198B2A4B9FF}" destId="{629BE238-4B9D-41EF-BF4F-07C26E0617FF}" srcOrd="0" destOrd="0" parTransId="{DD0153AC-8BC1-4F32-A8A3-0FF5412429DA}" sibTransId="{425C145E-A2CC-4AF4-98DE-FD2D53B0A27B}"/>
    <dgm:cxn modelId="{336265BD-CC92-400E-B207-44E6336D7661}" type="presOf" srcId="{FA9425C4-4B2F-4E17-99B4-B829DE766156}" destId="{348CED0A-D900-465C-BBE3-4009DDBD8699}" srcOrd="0" destOrd="0" presId="urn:microsoft.com/office/officeart/2005/8/layout/hierarchy3"/>
    <dgm:cxn modelId="{47810C31-F3C6-42B8-B591-96E1AA3F917D}" type="presOf" srcId="{FA9425C4-4B2F-4E17-99B4-B829DE766156}" destId="{B69E791A-653A-4901-A7F4-78FBCB3A7D66}" srcOrd="1" destOrd="0" presId="urn:microsoft.com/office/officeart/2005/8/layout/hierarchy3"/>
    <dgm:cxn modelId="{A7842022-5553-451B-97E7-5714D99D59CD}" type="presOf" srcId="{0B9B348D-EF33-4B2C-9DE3-0AB2D23B365C}" destId="{5BDE2AC1-DC41-49F5-88F8-B7AE3D8E6B20}" srcOrd="0" destOrd="0" presId="urn:microsoft.com/office/officeart/2005/8/layout/hierarchy3"/>
    <dgm:cxn modelId="{C0D4F2A6-270B-4911-BB10-87FC959CF497}" type="presOf" srcId="{B995098C-F279-4162-8659-0ADFEAE36349}" destId="{D59B8FB5-5FB2-44D6-A04A-31B08F767023}" srcOrd="0" destOrd="0" presId="urn:microsoft.com/office/officeart/2005/8/layout/hierarchy3"/>
    <dgm:cxn modelId="{11CE7C10-D592-4079-B844-944615539DEC}" type="presOf" srcId="{629BE238-4B9D-41EF-BF4F-07C26E0617FF}" destId="{5B889F31-6ECB-4FE2-85C7-531134E61CFF}" srcOrd="0" destOrd="0" presId="urn:microsoft.com/office/officeart/2005/8/layout/hierarchy3"/>
    <dgm:cxn modelId="{35720F47-1D60-41F9-A079-FE420101E28D}" type="presOf" srcId="{1A47F2BF-6C0A-4C49-989E-59090124A58C}" destId="{6F7463DF-E7C7-44C7-985A-13680E49602E}" srcOrd="0" destOrd="0" presId="urn:microsoft.com/office/officeart/2005/8/layout/hierarchy3"/>
    <dgm:cxn modelId="{A249FBA4-2FCB-4B9D-A1BC-9B1219E24C7F}" type="presOf" srcId="{29AC71AE-EB57-427D-ABCB-96AAFE8869E8}" destId="{2EA5DB7B-F725-423F-994F-E48D61942FF4}" srcOrd="0" destOrd="0" presId="urn:microsoft.com/office/officeart/2005/8/layout/hierarchy3"/>
    <dgm:cxn modelId="{FBC64791-5174-4608-8E4C-5CFD6896BD21}" srcId="{629BE238-4B9D-41EF-BF4F-07C26E0617FF}" destId="{196CC4F9-E922-485E-811B-E79CA7BCEB94}" srcOrd="0" destOrd="0" parTransId="{1A47F2BF-6C0A-4C49-989E-59090124A58C}" sibTransId="{D4BFCCD2-A1FE-4D16-8AB7-0D3CD122F7AE}"/>
    <dgm:cxn modelId="{8A6351DA-FFFF-49A1-8AD6-FABA9B510592}" srcId="{F6711108-D8E3-4066-860D-A198B2A4B9FF}" destId="{FA9425C4-4B2F-4E17-99B4-B829DE766156}" srcOrd="1" destOrd="0" parTransId="{FA253013-B120-433F-938C-979F25CEA315}" sibTransId="{8FB4FC69-8799-40BC-B730-A6869ECE38E7}"/>
    <dgm:cxn modelId="{9850ACF8-164F-4EBA-9EC7-86F139880785}" type="presOf" srcId="{196CC4F9-E922-485E-811B-E79CA7BCEB94}" destId="{423BD0C4-9AD8-42AA-A7BE-DD17CCD784B0}" srcOrd="0" destOrd="0" presId="urn:microsoft.com/office/officeart/2005/8/layout/hierarchy3"/>
    <dgm:cxn modelId="{1B4C30F0-D0B1-4B76-B0B8-B10371651645}" type="presParOf" srcId="{D8AF13CB-31FD-4C1A-9873-0C19051845DC}" destId="{D96AB254-80A7-4241-A522-C30E6E0B910B}" srcOrd="0" destOrd="0" presId="urn:microsoft.com/office/officeart/2005/8/layout/hierarchy3"/>
    <dgm:cxn modelId="{CD2FC695-1644-4A70-ABA0-B8D0DEEAD11F}" type="presParOf" srcId="{D96AB254-80A7-4241-A522-C30E6E0B910B}" destId="{AB9702EB-E061-4A2E-9A96-9BAECBDEFFDF}" srcOrd="0" destOrd="0" presId="urn:microsoft.com/office/officeart/2005/8/layout/hierarchy3"/>
    <dgm:cxn modelId="{A970F7D2-5217-4020-91C2-362CC1FA184E}" type="presParOf" srcId="{AB9702EB-E061-4A2E-9A96-9BAECBDEFFDF}" destId="{5B889F31-6ECB-4FE2-85C7-531134E61CFF}" srcOrd="0" destOrd="0" presId="urn:microsoft.com/office/officeart/2005/8/layout/hierarchy3"/>
    <dgm:cxn modelId="{3971E8C1-2000-491C-A6C6-B83F6C63DEF5}" type="presParOf" srcId="{AB9702EB-E061-4A2E-9A96-9BAECBDEFFDF}" destId="{1020FE7B-6658-4FA7-AAEA-75E051D70F47}" srcOrd="1" destOrd="0" presId="urn:microsoft.com/office/officeart/2005/8/layout/hierarchy3"/>
    <dgm:cxn modelId="{EE6850DC-031C-46DD-93FD-7227F0682EB5}" type="presParOf" srcId="{D96AB254-80A7-4241-A522-C30E6E0B910B}" destId="{DDEF9591-4B5E-46F5-8859-A06A42637B0A}" srcOrd="1" destOrd="0" presId="urn:microsoft.com/office/officeart/2005/8/layout/hierarchy3"/>
    <dgm:cxn modelId="{14812863-4901-4307-9B05-E3E0C7394485}" type="presParOf" srcId="{DDEF9591-4B5E-46F5-8859-A06A42637B0A}" destId="{6F7463DF-E7C7-44C7-985A-13680E49602E}" srcOrd="0" destOrd="0" presId="urn:microsoft.com/office/officeart/2005/8/layout/hierarchy3"/>
    <dgm:cxn modelId="{4A925373-8B48-46D4-9512-6E8F7F631AB1}" type="presParOf" srcId="{DDEF9591-4B5E-46F5-8859-A06A42637B0A}" destId="{423BD0C4-9AD8-42AA-A7BE-DD17CCD784B0}" srcOrd="1" destOrd="0" presId="urn:microsoft.com/office/officeart/2005/8/layout/hierarchy3"/>
    <dgm:cxn modelId="{05341333-9B6E-41E7-9262-CCCE18E35667}" type="presParOf" srcId="{DDEF9591-4B5E-46F5-8859-A06A42637B0A}" destId="{27BB92A0-46C9-4F62-B3D4-9CD3FB1285B5}" srcOrd="2" destOrd="0" presId="urn:microsoft.com/office/officeart/2005/8/layout/hierarchy3"/>
    <dgm:cxn modelId="{4A55FE72-5551-4609-9564-BA500C0A849C}" type="presParOf" srcId="{DDEF9591-4B5E-46F5-8859-A06A42637B0A}" destId="{2EA5DB7B-F725-423F-994F-E48D61942FF4}" srcOrd="3" destOrd="0" presId="urn:microsoft.com/office/officeart/2005/8/layout/hierarchy3"/>
    <dgm:cxn modelId="{EBFC7828-A6B2-475F-A1A4-60C458262F26}" type="presParOf" srcId="{D8AF13CB-31FD-4C1A-9873-0C19051845DC}" destId="{A7DEACA4-2FDB-4ADC-8652-74298D9D9DE4}" srcOrd="1" destOrd="0" presId="urn:microsoft.com/office/officeart/2005/8/layout/hierarchy3"/>
    <dgm:cxn modelId="{6C6A6C9F-5C33-4E94-9F4A-B6BF992727C6}" type="presParOf" srcId="{A7DEACA4-2FDB-4ADC-8652-74298D9D9DE4}" destId="{F48C7611-C742-420B-950B-398214E0A7AC}" srcOrd="0" destOrd="0" presId="urn:microsoft.com/office/officeart/2005/8/layout/hierarchy3"/>
    <dgm:cxn modelId="{B9D8DDBE-8F71-4840-9BDE-62F492D3B4CB}" type="presParOf" srcId="{F48C7611-C742-420B-950B-398214E0A7AC}" destId="{348CED0A-D900-465C-BBE3-4009DDBD8699}" srcOrd="0" destOrd="0" presId="urn:microsoft.com/office/officeart/2005/8/layout/hierarchy3"/>
    <dgm:cxn modelId="{52D4590E-518C-4829-B85C-3C6A3AD6685C}" type="presParOf" srcId="{F48C7611-C742-420B-950B-398214E0A7AC}" destId="{B69E791A-653A-4901-A7F4-78FBCB3A7D66}" srcOrd="1" destOrd="0" presId="urn:microsoft.com/office/officeart/2005/8/layout/hierarchy3"/>
    <dgm:cxn modelId="{F1E580DF-FB6F-45F7-A03C-4A49E7883790}" type="presParOf" srcId="{A7DEACA4-2FDB-4ADC-8652-74298D9D9DE4}" destId="{7BF00FC8-39FC-41A7-A350-1B27AA0E6F1C}" srcOrd="1" destOrd="0" presId="urn:microsoft.com/office/officeart/2005/8/layout/hierarchy3"/>
    <dgm:cxn modelId="{A3A948AE-6941-4C56-A69E-8B39E3E5AC34}" type="presParOf" srcId="{7BF00FC8-39FC-41A7-A350-1B27AA0E6F1C}" destId="{5BDE2AC1-DC41-49F5-88F8-B7AE3D8E6B20}" srcOrd="0" destOrd="0" presId="urn:microsoft.com/office/officeart/2005/8/layout/hierarchy3"/>
    <dgm:cxn modelId="{1590EC63-E539-4302-AD82-B05F3B3CE207}" type="presParOf" srcId="{7BF00FC8-39FC-41A7-A350-1B27AA0E6F1C}" destId="{D59B8FB5-5FB2-44D6-A04A-31B08F767023}"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CFC0B-46E1-4199-9622-16094AC39FF8}" type="doc">
      <dgm:prSet loTypeId="urn:microsoft.com/office/officeart/2005/8/layout/StepDownProcess" loCatId="process" qsTypeId="urn:microsoft.com/office/officeart/2005/8/quickstyle/3d5" qsCatId="3D" csTypeId="urn:microsoft.com/office/officeart/2005/8/colors/colorful1" csCatId="colorful" phldr="1"/>
      <dgm:spPr/>
    </dgm:pt>
    <dgm:pt modelId="{DEED86DB-75B7-4161-B731-5ABBB60235E2}">
      <dgm:prSet phldrT="[文字]"/>
      <dgm:spPr/>
      <dgm:t>
        <a:bodyPr/>
        <a:lstStyle/>
        <a:p>
          <a:r>
            <a:rPr lang="zh-TW" altLang="en-US" b="1" dirty="0" smtClean="0">
              <a:latin typeface="+mj-ea"/>
              <a:ea typeface="+mj-ea"/>
            </a:rPr>
            <a:t>主計處</a:t>
          </a:r>
          <a:r>
            <a:rPr lang="en-US" altLang="zh-TW" b="1" dirty="0" smtClean="0">
              <a:latin typeface="+mj-ea"/>
              <a:ea typeface="+mj-ea"/>
            </a:rPr>
            <a:t>email</a:t>
          </a:r>
          <a:r>
            <a:rPr lang="zh-TW" altLang="en-US" b="1" dirty="0" smtClean="0">
              <a:latin typeface="+mj-ea"/>
              <a:ea typeface="+mj-ea"/>
            </a:rPr>
            <a:t>提問</a:t>
          </a:r>
          <a:endParaRPr lang="zh-TW" altLang="en-US" b="1" dirty="0">
            <a:latin typeface="+mj-ea"/>
            <a:ea typeface="+mj-ea"/>
          </a:endParaRPr>
        </a:p>
      </dgm:t>
    </dgm:pt>
    <dgm:pt modelId="{A34B2495-D01E-44F1-A2F6-8E7D27053D11}" type="parTrans" cxnId="{1386E271-B967-4723-B982-AE0C29C21F30}">
      <dgm:prSet/>
      <dgm:spPr/>
      <dgm:t>
        <a:bodyPr/>
        <a:lstStyle/>
        <a:p>
          <a:endParaRPr lang="zh-TW" altLang="en-US" b="1">
            <a:latin typeface="+mj-ea"/>
            <a:ea typeface="+mj-ea"/>
          </a:endParaRPr>
        </a:p>
      </dgm:t>
    </dgm:pt>
    <dgm:pt modelId="{48723072-8F56-4CCD-B51F-222CF2F30BB0}" type="sibTrans" cxnId="{1386E271-B967-4723-B982-AE0C29C21F30}">
      <dgm:prSet/>
      <dgm:spPr/>
      <dgm:t>
        <a:bodyPr/>
        <a:lstStyle/>
        <a:p>
          <a:endParaRPr lang="zh-TW" altLang="en-US" b="1">
            <a:latin typeface="+mj-ea"/>
            <a:ea typeface="+mj-ea"/>
          </a:endParaRPr>
        </a:p>
      </dgm:t>
    </dgm:pt>
    <dgm:pt modelId="{6F608DEF-9DCE-495F-B82B-0C818FF5349A}">
      <dgm:prSet phldrT="[文字]"/>
      <dgm:spPr/>
      <dgm:t>
        <a:bodyPr/>
        <a:lstStyle/>
        <a:p>
          <a:r>
            <a:rPr lang="zh-TW" altLang="en-US" b="1" dirty="0" smtClean="0">
              <a:latin typeface="+mj-ea"/>
              <a:ea typeface="+mj-ea"/>
            </a:rPr>
            <a:t>本總處記錄至本平台</a:t>
          </a:r>
          <a:endParaRPr lang="zh-TW" altLang="en-US" b="1" dirty="0">
            <a:latin typeface="+mj-ea"/>
            <a:ea typeface="+mj-ea"/>
          </a:endParaRPr>
        </a:p>
      </dgm:t>
    </dgm:pt>
    <dgm:pt modelId="{AAE5F4AE-2825-4EE5-BCF2-41E190C278C1}" type="parTrans" cxnId="{DB755EE4-FC82-41D5-9D99-44060895759C}">
      <dgm:prSet/>
      <dgm:spPr/>
      <dgm:t>
        <a:bodyPr/>
        <a:lstStyle/>
        <a:p>
          <a:endParaRPr lang="zh-TW" altLang="en-US" b="1">
            <a:latin typeface="+mj-ea"/>
            <a:ea typeface="+mj-ea"/>
          </a:endParaRPr>
        </a:p>
      </dgm:t>
    </dgm:pt>
    <dgm:pt modelId="{0FB5D193-DA72-416A-BD51-C713875903C9}" type="sibTrans" cxnId="{DB755EE4-FC82-41D5-9D99-44060895759C}">
      <dgm:prSet/>
      <dgm:spPr/>
      <dgm:t>
        <a:bodyPr/>
        <a:lstStyle/>
        <a:p>
          <a:endParaRPr lang="zh-TW" altLang="en-US" b="1">
            <a:latin typeface="+mj-ea"/>
            <a:ea typeface="+mj-ea"/>
          </a:endParaRPr>
        </a:p>
      </dgm:t>
    </dgm:pt>
    <dgm:pt modelId="{94693C80-6D44-4262-966C-C0A8139BE023}">
      <dgm:prSet phldrT="[文字]"/>
      <dgm:spPr/>
      <dgm:t>
        <a:bodyPr/>
        <a:lstStyle/>
        <a:p>
          <a:r>
            <a:rPr lang="zh-TW" altLang="en-US" b="1" dirty="0" smtClean="0">
              <a:latin typeface="+mj-ea"/>
              <a:ea typeface="+mj-ea"/>
            </a:rPr>
            <a:t>查看處理情形及回覆</a:t>
          </a:r>
          <a:endParaRPr lang="zh-TW" altLang="en-US" b="1" dirty="0">
            <a:latin typeface="+mj-ea"/>
            <a:ea typeface="+mj-ea"/>
          </a:endParaRPr>
        </a:p>
      </dgm:t>
    </dgm:pt>
    <dgm:pt modelId="{93FEF9E0-2DEC-41FC-9B04-2CFBF6BFE085}" type="parTrans" cxnId="{96C4B2D5-A220-4CD5-AA39-9018D4235B32}">
      <dgm:prSet/>
      <dgm:spPr/>
      <dgm:t>
        <a:bodyPr/>
        <a:lstStyle/>
        <a:p>
          <a:endParaRPr lang="zh-TW" altLang="en-US" b="1">
            <a:latin typeface="+mj-ea"/>
            <a:ea typeface="+mj-ea"/>
          </a:endParaRPr>
        </a:p>
      </dgm:t>
    </dgm:pt>
    <dgm:pt modelId="{AEE77AF8-4A8A-4638-A3BE-66B9DA952A9E}" type="sibTrans" cxnId="{96C4B2D5-A220-4CD5-AA39-9018D4235B32}">
      <dgm:prSet/>
      <dgm:spPr/>
      <dgm:t>
        <a:bodyPr/>
        <a:lstStyle/>
        <a:p>
          <a:endParaRPr lang="zh-TW" altLang="en-US" b="1">
            <a:latin typeface="+mj-ea"/>
            <a:ea typeface="+mj-ea"/>
          </a:endParaRPr>
        </a:p>
      </dgm:t>
    </dgm:pt>
    <dgm:pt modelId="{4F12EC33-084A-4A16-98C7-9D5F55FE3A63}" type="pres">
      <dgm:prSet presAssocID="{04BCFC0B-46E1-4199-9622-16094AC39FF8}" presName="rootnode" presStyleCnt="0">
        <dgm:presLayoutVars>
          <dgm:chMax/>
          <dgm:chPref/>
          <dgm:dir/>
          <dgm:animLvl val="lvl"/>
        </dgm:presLayoutVars>
      </dgm:prSet>
      <dgm:spPr/>
    </dgm:pt>
    <dgm:pt modelId="{96E79E08-6123-40BA-BAD0-C22060A90676}" type="pres">
      <dgm:prSet presAssocID="{DEED86DB-75B7-4161-B731-5ABBB60235E2}" presName="composite" presStyleCnt="0"/>
      <dgm:spPr/>
    </dgm:pt>
    <dgm:pt modelId="{26B872AC-798E-42C9-98E6-FBAAFA36B378}" type="pres">
      <dgm:prSet presAssocID="{DEED86DB-75B7-4161-B731-5ABBB60235E2}" presName="bentUpArrow1" presStyleLbl="alignImgPlace1" presStyleIdx="0" presStyleCnt="2"/>
      <dgm:spPr/>
    </dgm:pt>
    <dgm:pt modelId="{CF5C7B8F-A853-4E41-A4AC-3945C9EE5563}" type="pres">
      <dgm:prSet presAssocID="{DEED86DB-75B7-4161-B731-5ABBB60235E2}" presName="ParentText" presStyleLbl="node1" presStyleIdx="0" presStyleCnt="3">
        <dgm:presLayoutVars>
          <dgm:chMax val="1"/>
          <dgm:chPref val="1"/>
          <dgm:bulletEnabled val="1"/>
        </dgm:presLayoutVars>
      </dgm:prSet>
      <dgm:spPr/>
      <dgm:t>
        <a:bodyPr/>
        <a:lstStyle/>
        <a:p>
          <a:endParaRPr lang="zh-TW" altLang="en-US"/>
        </a:p>
      </dgm:t>
    </dgm:pt>
    <dgm:pt modelId="{88CD2F4B-8CB8-4434-87F5-32ED8B4FB2F1}" type="pres">
      <dgm:prSet presAssocID="{DEED86DB-75B7-4161-B731-5ABBB60235E2}" presName="ChildText" presStyleLbl="revTx" presStyleIdx="0" presStyleCnt="2">
        <dgm:presLayoutVars>
          <dgm:chMax val="0"/>
          <dgm:chPref val="0"/>
          <dgm:bulletEnabled val="1"/>
        </dgm:presLayoutVars>
      </dgm:prSet>
      <dgm:spPr/>
    </dgm:pt>
    <dgm:pt modelId="{0BB1B687-29F4-4380-ABA5-2E6A1FC0837B}" type="pres">
      <dgm:prSet presAssocID="{48723072-8F56-4CCD-B51F-222CF2F30BB0}" presName="sibTrans" presStyleCnt="0"/>
      <dgm:spPr/>
    </dgm:pt>
    <dgm:pt modelId="{934FBC0A-F545-4525-B2A9-741E9B9A83B9}" type="pres">
      <dgm:prSet presAssocID="{6F608DEF-9DCE-495F-B82B-0C818FF5349A}" presName="composite" presStyleCnt="0"/>
      <dgm:spPr/>
    </dgm:pt>
    <dgm:pt modelId="{B5C6455E-9903-4366-B05B-88AD2BE37E21}" type="pres">
      <dgm:prSet presAssocID="{6F608DEF-9DCE-495F-B82B-0C818FF5349A}" presName="bentUpArrow1" presStyleLbl="alignImgPlace1" presStyleIdx="1" presStyleCnt="2"/>
      <dgm:spPr/>
    </dgm:pt>
    <dgm:pt modelId="{DDDDB4DF-6AB7-46C2-9BD3-F8DCF6BCAA3F}" type="pres">
      <dgm:prSet presAssocID="{6F608DEF-9DCE-495F-B82B-0C818FF5349A}" presName="ParentText" presStyleLbl="node1" presStyleIdx="1" presStyleCnt="3">
        <dgm:presLayoutVars>
          <dgm:chMax val="1"/>
          <dgm:chPref val="1"/>
          <dgm:bulletEnabled val="1"/>
        </dgm:presLayoutVars>
      </dgm:prSet>
      <dgm:spPr/>
      <dgm:t>
        <a:bodyPr/>
        <a:lstStyle/>
        <a:p>
          <a:endParaRPr lang="zh-TW" altLang="en-US"/>
        </a:p>
      </dgm:t>
    </dgm:pt>
    <dgm:pt modelId="{5A3BB852-9C92-46DC-9AEF-5D82D45BE225}" type="pres">
      <dgm:prSet presAssocID="{6F608DEF-9DCE-495F-B82B-0C818FF5349A}" presName="ChildText" presStyleLbl="revTx" presStyleIdx="1" presStyleCnt="2">
        <dgm:presLayoutVars>
          <dgm:chMax val="0"/>
          <dgm:chPref val="0"/>
          <dgm:bulletEnabled val="1"/>
        </dgm:presLayoutVars>
      </dgm:prSet>
      <dgm:spPr/>
    </dgm:pt>
    <dgm:pt modelId="{F549007B-2899-4E6A-ACE5-67F459758F64}" type="pres">
      <dgm:prSet presAssocID="{0FB5D193-DA72-416A-BD51-C713875903C9}" presName="sibTrans" presStyleCnt="0"/>
      <dgm:spPr/>
    </dgm:pt>
    <dgm:pt modelId="{7BDAFB72-4552-44A2-BCA5-212142514EB3}" type="pres">
      <dgm:prSet presAssocID="{94693C80-6D44-4262-966C-C0A8139BE023}" presName="composite" presStyleCnt="0"/>
      <dgm:spPr/>
    </dgm:pt>
    <dgm:pt modelId="{0ADA531E-67CC-475B-AD7A-3285609CDA4B}" type="pres">
      <dgm:prSet presAssocID="{94693C80-6D44-4262-966C-C0A8139BE023}" presName="ParentText" presStyleLbl="node1" presStyleIdx="2" presStyleCnt="3">
        <dgm:presLayoutVars>
          <dgm:chMax val="1"/>
          <dgm:chPref val="1"/>
          <dgm:bulletEnabled val="1"/>
        </dgm:presLayoutVars>
      </dgm:prSet>
      <dgm:spPr/>
      <dgm:t>
        <a:bodyPr/>
        <a:lstStyle/>
        <a:p>
          <a:endParaRPr lang="zh-TW" altLang="en-US"/>
        </a:p>
      </dgm:t>
    </dgm:pt>
  </dgm:ptLst>
  <dgm:cxnLst>
    <dgm:cxn modelId="{96C4B2D5-A220-4CD5-AA39-9018D4235B32}" srcId="{04BCFC0B-46E1-4199-9622-16094AC39FF8}" destId="{94693C80-6D44-4262-966C-C0A8139BE023}" srcOrd="2" destOrd="0" parTransId="{93FEF9E0-2DEC-41FC-9B04-2CFBF6BFE085}" sibTransId="{AEE77AF8-4A8A-4638-A3BE-66B9DA952A9E}"/>
    <dgm:cxn modelId="{63FE1463-AAFB-499E-AEB7-692B3E86138D}" type="presOf" srcId="{94693C80-6D44-4262-966C-C0A8139BE023}" destId="{0ADA531E-67CC-475B-AD7A-3285609CDA4B}" srcOrd="0" destOrd="0" presId="urn:microsoft.com/office/officeart/2005/8/layout/StepDownProcess"/>
    <dgm:cxn modelId="{31E82178-782D-464F-8787-6D8A1F58B8FB}" type="presOf" srcId="{6F608DEF-9DCE-495F-B82B-0C818FF5349A}" destId="{DDDDB4DF-6AB7-46C2-9BD3-F8DCF6BCAA3F}" srcOrd="0" destOrd="0" presId="urn:microsoft.com/office/officeart/2005/8/layout/StepDownProcess"/>
    <dgm:cxn modelId="{90C54B75-085A-4330-A26B-CB6BD050B9DC}" type="presOf" srcId="{DEED86DB-75B7-4161-B731-5ABBB60235E2}" destId="{CF5C7B8F-A853-4E41-A4AC-3945C9EE5563}" srcOrd="0" destOrd="0" presId="urn:microsoft.com/office/officeart/2005/8/layout/StepDownProcess"/>
    <dgm:cxn modelId="{D92F65E1-A9A7-4299-97A6-0F7859F9034A}" type="presOf" srcId="{04BCFC0B-46E1-4199-9622-16094AC39FF8}" destId="{4F12EC33-084A-4A16-98C7-9D5F55FE3A63}" srcOrd="0" destOrd="0" presId="urn:microsoft.com/office/officeart/2005/8/layout/StepDownProcess"/>
    <dgm:cxn modelId="{DB755EE4-FC82-41D5-9D99-44060895759C}" srcId="{04BCFC0B-46E1-4199-9622-16094AC39FF8}" destId="{6F608DEF-9DCE-495F-B82B-0C818FF5349A}" srcOrd="1" destOrd="0" parTransId="{AAE5F4AE-2825-4EE5-BCF2-41E190C278C1}" sibTransId="{0FB5D193-DA72-416A-BD51-C713875903C9}"/>
    <dgm:cxn modelId="{1386E271-B967-4723-B982-AE0C29C21F30}" srcId="{04BCFC0B-46E1-4199-9622-16094AC39FF8}" destId="{DEED86DB-75B7-4161-B731-5ABBB60235E2}" srcOrd="0" destOrd="0" parTransId="{A34B2495-D01E-44F1-A2F6-8E7D27053D11}" sibTransId="{48723072-8F56-4CCD-B51F-222CF2F30BB0}"/>
    <dgm:cxn modelId="{C5E2B324-004D-4041-8FAE-5127FFDDCBCB}" type="presParOf" srcId="{4F12EC33-084A-4A16-98C7-9D5F55FE3A63}" destId="{96E79E08-6123-40BA-BAD0-C22060A90676}" srcOrd="0" destOrd="0" presId="urn:microsoft.com/office/officeart/2005/8/layout/StepDownProcess"/>
    <dgm:cxn modelId="{891B1A28-A543-4F85-9F7B-22B59E4DF467}" type="presParOf" srcId="{96E79E08-6123-40BA-BAD0-C22060A90676}" destId="{26B872AC-798E-42C9-98E6-FBAAFA36B378}" srcOrd="0" destOrd="0" presId="urn:microsoft.com/office/officeart/2005/8/layout/StepDownProcess"/>
    <dgm:cxn modelId="{01035DC3-0329-4EBE-A475-414BF550021C}" type="presParOf" srcId="{96E79E08-6123-40BA-BAD0-C22060A90676}" destId="{CF5C7B8F-A853-4E41-A4AC-3945C9EE5563}" srcOrd="1" destOrd="0" presId="urn:microsoft.com/office/officeart/2005/8/layout/StepDownProcess"/>
    <dgm:cxn modelId="{7B914459-93CF-482C-B033-D645B98C2068}" type="presParOf" srcId="{96E79E08-6123-40BA-BAD0-C22060A90676}" destId="{88CD2F4B-8CB8-4434-87F5-32ED8B4FB2F1}" srcOrd="2" destOrd="0" presId="urn:microsoft.com/office/officeart/2005/8/layout/StepDownProcess"/>
    <dgm:cxn modelId="{E9A09686-6C8A-4CFF-BC86-516982EA3681}" type="presParOf" srcId="{4F12EC33-084A-4A16-98C7-9D5F55FE3A63}" destId="{0BB1B687-29F4-4380-ABA5-2E6A1FC0837B}" srcOrd="1" destOrd="0" presId="urn:microsoft.com/office/officeart/2005/8/layout/StepDownProcess"/>
    <dgm:cxn modelId="{BD409C35-167F-433F-9EFE-B03AE1FFCE74}" type="presParOf" srcId="{4F12EC33-084A-4A16-98C7-9D5F55FE3A63}" destId="{934FBC0A-F545-4525-B2A9-741E9B9A83B9}" srcOrd="2" destOrd="0" presId="urn:microsoft.com/office/officeart/2005/8/layout/StepDownProcess"/>
    <dgm:cxn modelId="{3DE7439E-710E-4C9C-9E66-7DAD2E2BFE2C}" type="presParOf" srcId="{934FBC0A-F545-4525-B2A9-741E9B9A83B9}" destId="{B5C6455E-9903-4366-B05B-88AD2BE37E21}" srcOrd="0" destOrd="0" presId="urn:microsoft.com/office/officeart/2005/8/layout/StepDownProcess"/>
    <dgm:cxn modelId="{D89203AB-4223-4EE1-8D22-2E60F4CAC705}" type="presParOf" srcId="{934FBC0A-F545-4525-B2A9-741E9B9A83B9}" destId="{DDDDB4DF-6AB7-46C2-9BD3-F8DCF6BCAA3F}" srcOrd="1" destOrd="0" presId="urn:microsoft.com/office/officeart/2005/8/layout/StepDownProcess"/>
    <dgm:cxn modelId="{EF357F39-5ACA-4863-AEAE-9AFB94476A2B}" type="presParOf" srcId="{934FBC0A-F545-4525-B2A9-741E9B9A83B9}" destId="{5A3BB852-9C92-46DC-9AEF-5D82D45BE225}" srcOrd="2" destOrd="0" presId="urn:microsoft.com/office/officeart/2005/8/layout/StepDownProcess"/>
    <dgm:cxn modelId="{F0BEAA68-5203-4866-9F87-6A624C6EE365}" type="presParOf" srcId="{4F12EC33-084A-4A16-98C7-9D5F55FE3A63}" destId="{F549007B-2899-4E6A-ACE5-67F459758F64}" srcOrd="3" destOrd="0" presId="urn:microsoft.com/office/officeart/2005/8/layout/StepDownProcess"/>
    <dgm:cxn modelId="{4410A26E-5DEB-4465-875F-8621904CEAF3}" type="presParOf" srcId="{4F12EC33-084A-4A16-98C7-9D5F55FE3A63}" destId="{7BDAFB72-4552-44A2-BCA5-212142514EB3}" srcOrd="4" destOrd="0" presId="urn:microsoft.com/office/officeart/2005/8/layout/StepDownProcess"/>
    <dgm:cxn modelId="{8DAC561C-06FB-4D9D-A5C7-F8F724A2563D}" type="presParOf" srcId="{7BDAFB72-4552-44A2-BCA5-212142514EB3}" destId="{0ADA531E-67CC-475B-AD7A-3285609CDA4B}" srcOrd="0" destOrd="0" presId="urn:microsoft.com/office/officeart/2005/8/layout/StepDownProcess"/>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82217-8524-44D7-910F-CBE8752585B2}" type="doc">
      <dgm:prSet loTypeId="urn:microsoft.com/office/officeart/2005/8/layout/radial4" loCatId="relationship" qsTypeId="urn:microsoft.com/office/officeart/2005/8/quickstyle/3d4" qsCatId="3D" csTypeId="urn:microsoft.com/office/officeart/2005/8/colors/colorful3" csCatId="colorful" phldr="1"/>
      <dgm:spPr/>
      <dgm:t>
        <a:bodyPr/>
        <a:lstStyle/>
        <a:p>
          <a:endParaRPr lang="zh-TW" altLang="en-US"/>
        </a:p>
      </dgm:t>
    </dgm:pt>
    <dgm:pt modelId="{8531BA2B-A4D0-41D1-A6D2-F0397794BCD8}">
      <dgm:prSet phldrT="[文字]" custT="1"/>
      <dgm:spPr/>
      <dgm:t>
        <a:bodyPr/>
        <a:lstStyle/>
        <a:p>
          <a:r>
            <a:rPr lang="zh-TW" altLang="en-US" sz="2000" b="1" dirty="0" smtClean="0">
              <a:latin typeface="+mj-ea"/>
              <a:ea typeface="+mj-ea"/>
            </a:rPr>
            <a:t>公務統計報表</a:t>
          </a:r>
          <a:endParaRPr lang="en-US" altLang="zh-TW" sz="2000" b="1" dirty="0" smtClean="0">
            <a:latin typeface="+mj-ea"/>
            <a:ea typeface="+mj-ea"/>
          </a:endParaRPr>
        </a:p>
        <a:p>
          <a:r>
            <a:rPr lang="zh-TW" altLang="en-US" sz="2000" b="1" dirty="0" smtClean="0">
              <a:latin typeface="+mj-ea"/>
              <a:ea typeface="+mj-ea"/>
            </a:rPr>
            <a:t>增刪修訂</a:t>
          </a:r>
          <a:endParaRPr lang="zh-TW" altLang="en-US" sz="2000" b="1" dirty="0">
            <a:latin typeface="+mj-ea"/>
            <a:ea typeface="+mj-ea"/>
          </a:endParaRPr>
        </a:p>
      </dgm:t>
    </dgm:pt>
    <dgm:pt modelId="{B0CD47AC-1D29-4F52-9342-67EE1E469E61}" type="parTrans" cxnId="{4E20F6DA-D9B0-4458-9610-071F391D8405}">
      <dgm:prSet/>
      <dgm:spPr/>
      <dgm:t>
        <a:bodyPr/>
        <a:lstStyle/>
        <a:p>
          <a:endParaRPr lang="zh-TW" altLang="en-US" sz="2000" b="1">
            <a:latin typeface="+mj-ea"/>
            <a:ea typeface="+mj-ea"/>
          </a:endParaRPr>
        </a:p>
      </dgm:t>
    </dgm:pt>
    <dgm:pt modelId="{C0A0F679-2A24-47BF-92D4-6016CF8AE411}" type="sibTrans" cxnId="{4E20F6DA-D9B0-4458-9610-071F391D8405}">
      <dgm:prSet/>
      <dgm:spPr/>
      <dgm:t>
        <a:bodyPr/>
        <a:lstStyle/>
        <a:p>
          <a:endParaRPr lang="zh-TW" altLang="en-US" sz="2000" b="1">
            <a:latin typeface="+mj-ea"/>
            <a:ea typeface="+mj-ea"/>
          </a:endParaRPr>
        </a:p>
      </dgm:t>
    </dgm:pt>
    <dgm:pt modelId="{7D65B4DF-F1BA-451D-A6D4-2037E40C845E}">
      <dgm:prSet phldrT="[文字]" custT="1"/>
      <dgm:spPr/>
      <dgm:t>
        <a:bodyPr/>
        <a:lstStyle/>
        <a:p>
          <a:r>
            <a:rPr lang="zh-TW" altLang="en-US" sz="2000" b="1" dirty="0" smtClean="0">
              <a:latin typeface="+mj-ea"/>
              <a:ea typeface="+mj-ea"/>
            </a:rPr>
            <a:t>共通性報表</a:t>
          </a:r>
          <a:endParaRPr lang="en-US" altLang="zh-TW" sz="2000" b="1" dirty="0" smtClean="0">
            <a:latin typeface="+mj-ea"/>
            <a:ea typeface="+mj-ea"/>
          </a:endParaRPr>
        </a:p>
        <a:p>
          <a:r>
            <a:rPr lang="en-US" altLang="zh-TW" sz="2000" b="1" dirty="0" smtClean="0">
              <a:latin typeface="+mj-ea"/>
              <a:ea typeface="+mj-ea"/>
            </a:rPr>
            <a:t>(</a:t>
          </a:r>
          <a:r>
            <a:rPr lang="zh-TW" altLang="en-US" sz="2000" b="1" dirty="0" smtClean="0">
              <a:latin typeface="+mj-ea"/>
              <a:ea typeface="+mj-ea"/>
            </a:rPr>
            <a:t>本總處自行記錄</a:t>
          </a:r>
          <a:r>
            <a:rPr lang="en-US" altLang="zh-TW" sz="2000" b="1" dirty="0" smtClean="0">
              <a:latin typeface="+mj-ea"/>
              <a:ea typeface="+mj-ea"/>
            </a:rPr>
            <a:t>)</a:t>
          </a:r>
          <a:endParaRPr lang="zh-TW" altLang="en-US" sz="2000" b="1" dirty="0">
            <a:latin typeface="+mj-ea"/>
            <a:ea typeface="+mj-ea"/>
          </a:endParaRPr>
        </a:p>
      </dgm:t>
    </dgm:pt>
    <dgm:pt modelId="{DEA8513D-FAFC-4857-97C7-236ABF1833BF}" type="parTrans" cxnId="{14C95955-010B-49EF-B409-1334DADDBDF8}">
      <dgm:prSet/>
      <dgm:spPr/>
      <dgm:t>
        <a:bodyPr/>
        <a:lstStyle/>
        <a:p>
          <a:endParaRPr lang="zh-TW" altLang="en-US" sz="2000" b="1">
            <a:latin typeface="+mj-ea"/>
            <a:ea typeface="+mj-ea"/>
          </a:endParaRPr>
        </a:p>
      </dgm:t>
    </dgm:pt>
    <dgm:pt modelId="{3C282E28-CB5A-49C2-A9AB-4C1CE8F52220}" type="sibTrans" cxnId="{14C95955-010B-49EF-B409-1334DADDBDF8}">
      <dgm:prSet/>
      <dgm:spPr/>
      <dgm:t>
        <a:bodyPr/>
        <a:lstStyle/>
        <a:p>
          <a:endParaRPr lang="zh-TW" altLang="en-US" sz="2000" b="1">
            <a:latin typeface="+mj-ea"/>
            <a:ea typeface="+mj-ea"/>
          </a:endParaRPr>
        </a:p>
      </dgm:t>
    </dgm:pt>
    <dgm:pt modelId="{8D689640-8633-4262-B74B-B0B5FFF91569}">
      <dgm:prSet phldrT="[文字]" custT="1"/>
      <dgm:spPr/>
      <dgm:t>
        <a:bodyPr/>
        <a:lstStyle/>
        <a:p>
          <a:r>
            <a:rPr lang="zh-TW" altLang="en-US" sz="2000" b="1" dirty="0" smtClean="0">
              <a:latin typeface="+mj-ea"/>
              <a:ea typeface="+mj-ea"/>
            </a:rPr>
            <a:t>內部報表</a:t>
          </a:r>
          <a:endParaRPr lang="en-US" altLang="zh-TW" sz="2000" b="1" dirty="0" smtClean="0">
            <a:latin typeface="+mj-ea"/>
            <a:ea typeface="+mj-ea"/>
          </a:endParaRPr>
        </a:p>
        <a:p>
          <a:r>
            <a:rPr lang="en-US" altLang="zh-TW" sz="2000" b="1" dirty="0" smtClean="0">
              <a:latin typeface="+mj-ea"/>
              <a:ea typeface="+mj-ea"/>
            </a:rPr>
            <a:t>(</a:t>
          </a:r>
          <a:r>
            <a:rPr lang="zh-TW" altLang="en-US" sz="2000" b="1" dirty="0" smtClean="0">
              <a:latin typeface="+mj-ea"/>
              <a:ea typeface="+mj-ea"/>
            </a:rPr>
            <a:t>主計處主動提供相關表件</a:t>
          </a:r>
          <a:r>
            <a:rPr lang="en-US" altLang="zh-TW" sz="2000" b="1" dirty="0" smtClean="0">
              <a:latin typeface="+mj-ea"/>
              <a:ea typeface="+mj-ea"/>
            </a:rPr>
            <a:t>)</a:t>
          </a:r>
          <a:endParaRPr lang="zh-TW" altLang="en-US" sz="2000" b="1" dirty="0">
            <a:latin typeface="+mj-ea"/>
            <a:ea typeface="+mj-ea"/>
          </a:endParaRPr>
        </a:p>
      </dgm:t>
    </dgm:pt>
    <dgm:pt modelId="{D7A296C2-754C-4D1B-BD09-834E2FE90BAA}" type="parTrans" cxnId="{7233B930-E62C-49EB-A675-CB6DD8C7105D}">
      <dgm:prSet/>
      <dgm:spPr/>
      <dgm:t>
        <a:bodyPr/>
        <a:lstStyle/>
        <a:p>
          <a:endParaRPr lang="zh-TW" altLang="en-US" sz="2000" b="1">
            <a:latin typeface="+mj-ea"/>
            <a:ea typeface="+mj-ea"/>
          </a:endParaRPr>
        </a:p>
      </dgm:t>
    </dgm:pt>
    <dgm:pt modelId="{5CA07D15-FFC5-40ED-A6CE-D5A6CEF4AF03}" type="sibTrans" cxnId="{7233B930-E62C-49EB-A675-CB6DD8C7105D}">
      <dgm:prSet/>
      <dgm:spPr/>
      <dgm:t>
        <a:bodyPr/>
        <a:lstStyle/>
        <a:p>
          <a:endParaRPr lang="zh-TW" altLang="en-US" sz="2000" b="1">
            <a:latin typeface="+mj-ea"/>
            <a:ea typeface="+mj-ea"/>
          </a:endParaRPr>
        </a:p>
      </dgm:t>
    </dgm:pt>
    <dgm:pt modelId="{FC5463F0-6C88-492A-A17D-9F08E0CD12A9}">
      <dgm:prSet phldrT="[文字]" phldr="1"/>
      <dgm:spPr/>
      <dgm:t>
        <a:bodyPr/>
        <a:lstStyle/>
        <a:p>
          <a:endParaRPr lang="zh-TW" altLang="en-US" sz="2000" b="1" dirty="0">
            <a:latin typeface="+mj-ea"/>
            <a:ea typeface="+mj-ea"/>
          </a:endParaRPr>
        </a:p>
      </dgm:t>
    </dgm:pt>
    <dgm:pt modelId="{28685A19-9695-4D74-975A-4743709766D2}" type="parTrans" cxnId="{7B76EE8C-04B0-43BD-BA94-D2FF8EDBD646}">
      <dgm:prSet/>
      <dgm:spPr/>
      <dgm:t>
        <a:bodyPr/>
        <a:lstStyle/>
        <a:p>
          <a:endParaRPr lang="zh-TW" altLang="en-US" sz="2000" b="1">
            <a:latin typeface="+mj-ea"/>
            <a:ea typeface="+mj-ea"/>
          </a:endParaRPr>
        </a:p>
      </dgm:t>
    </dgm:pt>
    <dgm:pt modelId="{92A3869C-1763-4C22-9C16-6BAD5A8B4F94}" type="sibTrans" cxnId="{7B76EE8C-04B0-43BD-BA94-D2FF8EDBD646}">
      <dgm:prSet/>
      <dgm:spPr/>
      <dgm:t>
        <a:bodyPr/>
        <a:lstStyle/>
        <a:p>
          <a:endParaRPr lang="zh-TW" altLang="en-US" sz="2000" b="1">
            <a:latin typeface="+mj-ea"/>
            <a:ea typeface="+mj-ea"/>
          </a:endParaRPr>
        </a:p>
      </dgm:t>
    </dgm:pt>
    <dgm:pt modelId="{AC41DCB2-458A-4BA0-A54B-0FB4C22035A8}">
      <dgm:prSet phldrT="[文字]" phldr="1"/>
      <dgm:spPr/>
      <dgm:t>
        <a:bodyPr/>
        <a:lstStyle/>
        <a:p>
          <a:endParaRPr lang="zh-TW" altLang="en-US" sz="2000" b="1" dirty="0">
            <a:latin typeface="+mj-ea"/>
            <a:ea typeface="+mj-ea"/>
          </a:endParaRPr>
        </a:p>
      </dgm:t>
    </dgm:pt>
    <dgm:pt modelId="{01609CC6-A231-49A0-9524-EFA473A30837}" type="parTrans" cxnId="{B5D2740C-B0C2-40AD-A72D-D077E4AD35C7}">
      <dgm:prSet/>
      <dgm:spPr/>
      <dgm:t>
        <a:bodyPr/>
        <a:lstStyle/>
        <a:p>
          <a:endParaRPr lang="zh-TW" altLang="en-US" sz="2000" b="1">
            <a:latin typeface="+mj-ea"/>
            <a:ea typeface="+mj-ea"/>
          </a:endParaRPr>
        </a:p>
      </dgm:t>
    </dgm:pt>
    <dgm:pt modelId="{C32D2DFF-7796-412A-AFBF-76DA7F051DE7}" type="sibTrans" cxnId="{B5D2740C-B0C2-40AD-A72D-D077E4AD35C7}">
      <dgm:prSet/>
      <dgm:spPr/>
      <dgm:t>
        <a:bodyPr/>
        <a:lstStyle/>
        <a:p>
          <a:endParaRPr lang="zh-TW" altLang="en-US" sz="2000" b="1">
            <a:latin typeface="+mj-ea"/>
            <a:ea typeface="+mj-ea"/>
          </a:endParaRPr>
        </a:p>
      </dgm:t>
    </dgm:pt>
    <dgm:pt modelId="{8A1A424B-0BED-4784-80A5-51041B3286A9}">
      <dgm:prSet phldrT="[文字]" phldr="1"/>
      <dgm:spPr/>
      <dgm:t>
        <a:bodyPr/>
        <a:lstStyle/>
        <a:p>
          <a:endParaRPr lang="zh-TW" altLang="en-US" sz="2000" b="1">
            <a:latin typeface="+mj-ea"/>
            <a:ea typeface="+mj-ea"/>
          </a:endParaRPr>
        </a:p>
      </dgm:t>
    </dgm:pt>
    <dgm:pt modelId="{A25F9E1A-BBFB-49A0-90FB-71AA1CD67B93}" type="parTrans" cxnId="{0DD5469E-5DA7-4844-8C39-3DC545587997}">
      <dgm:prSet/>
      <dgm:spPr/>
      <dgm:t>
        <a:bodyPr/>
        <a:lstStyle/>
        <a:p>
          <a:endParaRPr lang="zh-TW" altLang="en-US" sz="2000" b="1">
            <a:latin typeface="+mj-ea"/>
            <a:ea typeface="+mj-ea"/>
          </a:endParaRPr>
        </a:p>
      </dgm:t>
    </dgm:pt>
    <dgm:pt modelId="{D5907B6D-6C5D-4575-8664-580F5A29FBD7}" type="sibTrans" cxnId="{0DD5469E-5DA7-4844-8C39-3DC545587997}">
      <dgm:prSet/>
      <dgm:spPr/>
      <dgm:t>
        <a:bodyPr/>
        <a:lstStyle/>
        <a:p>
          <a:endParaRPr lang="zh-TW" altLang="en-US" sz="2000" b="1">
            <a:latin typeface="+mj-ea"/>
            <a:ea typeface="+mj-ea"/>
          </a:endParaRPr>
        </a:p>
      </dgm:t>
    </dgm:pt>
    <dgm:pt modelId="{EE9C4745-DE87-4834-9B35-1A6DB6B5522E}">
      <dgm:prSet phldrT="[文字]" phldr="1"/>
      <dgm:spPr/>
      <dgm:t>
        <a:bodyPr/>
        <a:lstStyle/>
        <a:p>
          <a:endParaRPr lang="zh-TW" altLang="en-US" sz="2000" b="1">
            <a:latin typeface="+mj-ea"/>
            <a:ea typeface="+mj-ea"/>
          </a:endParaRPr>
        </a:p>
      </dgm:t>
    </dgm:pt>
    <dgm:pt modelId="{D173EA7E-424A-4D2E-A7AD-D763335D9DBC}" type="parTrans" cxnId="{C5965BC8-83DF-4410-9A80-9C7A44250768}">
      <dgm:prSet/>
      <dgm:spPr/>
      <dgm:t>
        <a:bodyPr/>
        <a:lstStyle/>
        <a:p>
          <a:endParaRPr lang="zh-TW" altLang="en-US" sz="2000" b="1">
            <a:latin typeface="+mj-ea"/>
            <a:ea typeface="+mj-ea"/>
          </a:endParaRPr>
        </a:p>
      </dgm:t>
    </dgm:pt>
    <dgm:pt modelId="{E39D370C-FDBA-4841-96F2-A319D91E28E2}" type="sibTrans" cxnId="{C5965BC8-83DF-4410-9A80-9C7A44250768}">
      <dgm:prSet/>
      <dgm:spPr/>
      <dgm:t>
        <a:bodyPr/>
        <a:lstStyle/>
        <a:p>
          <a:endParaRPr lang="zh-TW" altLang="en-US" sz="2000" b="1">
            <a:latin typeface="+mj-ea"/>
            <a:ea typeface="+mj-ea"/>
          </a:endParaRPr>
        </a:p>
      </dgm:t>
    </dgm:pt>
    <dgm:pt modelId="{CB9BDD81-60D2-42D7-A082-3920D008DDDA}">
      <dgm:prSet phldrT="[文字]" phldr="1"/>
      <dgm:spPr/>
      <dgm:t>
        <a:bodyPr/>
        <a:lstStyle/>
        <a:p>
          <a:endParaRPr lang="zh-TW" altLang="en-US" sz="2000" b="1">
            <a:latin typeface="+mj-ea"/>
            <a:ea typeface="+mj-ea"/>
          </a:endParaRPr>
        </a:p>
      </dgm:t>
    </dgm:pt>
    <dgm:pt modelId="{888068E6-2345-4C1B-B333-ED81262F3A12}" type="parTrans" cxnId="{086376E0-4D80-4EAA-966A-FA90FC60A66F}">
      <dgm:prSet/>
      <dgm:spPr/>
      <dgm:t>
        <a:bodyPr/>
        <a:lstStyle/>
        <a:p>
          <a:endParaRPr lang="zh-TW" altLang="en-US" sz="2000" b="1">
            <a:latin typeface="+mj-ea"/>
            <a:ea typeface="+mj-ea"/>
          </a:endParaRPr>
        </a:p>
      </dgm:t>
    </dgm:pt>
    <dgm:pt modelId="{5782ABC7-BE70-411E-8CC5-480E5C8C25EE}" type="sibTrans" cxnId="{086376E0-4D80-4EAA-966A-FA90FC60A66F}">
      <dgm:prSet/>
      <dgm:spPr/>
      <dgm:t>
        <a:bodyPr/>
        <a:lstStyle/>
        <a:p>
          <a:endParaRPr lang="zh-TW" altLang="en-US" sz="2000" b="1">
            <a:latin typeface="+mj-ea"/>
            <a:ea typeface="+mj-ea"/>
          </a:endParaRPr>
        </a:p>
      </dgm:t>
    </dgm:pt>
    <dgm:pt modelId="{18A5A807-67C3-4E56-8557-40D01A454FEA}">
      <dgm:prSet phldrT="[文字]" phldr="1"/>
      <dgm:spPr/>
      <dgm:t>
        <a:bodyPr/>
        <a:lstStyle/>
        <a:p>
          <a:endParaRPr lang="zh-TW" altLang="en-US" sz="2000" b="1">
            <a:latin typeface="+mj-ea"/>
            <a:ea typeface="+mj-ea"/>
          </a:endParaRPr>
        </a:p>
      </dgm:t>
    </dgm:pt>
    <dgm:pt modelId="{C0C62FF0-953E-4A08-99AB-7DB6B698B084}" type="parTrans" cxnId="{7785901B-88BE-4266-979D-1597EABDC099}">
      <dgm:prSet/>
      <dgm:spPr/>
      <dgm:t>
        <a:bodyPr/>
        <a:lstStyle/>
        <a:p>
          <a:endParaRPr lang="zh-TW" altLang="en-US" sz="2000" b="1">
            <a:latin typeface="+mj-ea"/>
            <a:ea typeface="+mj-ea"/>
          </a:endParaRPr>
        </a:p>
      </dgm:t>
    </dgm:pt>
    <dgm:pt modelId="{3DB654DD-8D71-4BFE-A0BB-69DC11452891}" type="sibTrans" cxnId="{7785901B-88BE-4266-979D-1597EABDC099}">
      <dgm:prSet/>
      <dgm:spPr/>
      <dgm:t>
        <a:bodyPr/>
        <a:lstStyle/>
        <a:p>
          <a:endParaRPr lang="zh-TW" altLang="en-US" sz="2000" b="1">
            <a:latin typeface="+mj-ea"/>
            <a:ea typeface="+mj-ea"/>
          </a:endParaRPr>
        </a:p>
      </dgm:t>
    </dgm:pt>
    <dgm:pt modelId="{AC2BFCE3-7DE2-4423-9118-248AADECD3FE}">
      <dgm:prSet phldrT="[文字]" custT="1"/>
      <dgm:spPr/>
      <dgm:t>
        <a:bodyPr/>
        <a:lstStyle/>
        <a:p>
          <a:r>
            <a:rPr lang="zh-TW" altLang="en-US" sz="2000" b="1" dirty="0" smtClean="0">
              <a:latin typeface="+mj-ea"/>
              <a:ea typeface="+mj-ea"/>
            </a:rPr>
            <a:t>僅格式</a:t>
          </a:r>
          <a:endParaRPr lang="en-US" altLang="zh-TW" sz="2000" b="1" dirty="0" smtClean="0">
            <a:latin typeface="+mj-ea"/>
            <a:ea typeface="+mj-ea"/>
          </a:endParaRPr>
        </a:p>
        <a:p>
          <a:r>
            <a:rPr lang="en-US" altLang="zh-TW" sz="2000" b="1" dirty="0" smtClean="0">
              <a:latin typeface="+mj-ea"/>
              <a:ea typeface="+mj-ea"/>
            </a:rPr>
            <a:t>(</a:t>
          </a:r>
          <a:r>
            <a:rPr lang="zh-TW" altLang="en-US" sz="2000" b="1" dirty="0" smtClean="0">
              <a:latin typeface="+mj-ea"/>
              <a:ea typeface="+mj-ea"/>
            </a:rPr>
            <a:t>主計處主動通知</a:t>
          </a:r>
          <a:r>
            <a:rPr lang="en-US" altLang="zh-TW" sz="2000" b="1" dirty="0" smtClean="0">
              <a:latin typeface="+mj-ea"/>
              <a:ea typeface="+mj-ea"/>
            </a:rPr>
            <a:t>)</a:t>
          </a:r>
          <a:endParaRPr lang="zh-TW" altLang="en-US" sz="2000" b="1" dirty="0">
            <a:latin typeface="+mj-ea"/>
            <a:ea typeface="+mj-ea"/>
          </a:endParaRPr>
        </a:p>
      </dgm:t>
    </dgm:pt>
    <dgm:pt modelId="{BE326A51-1BBF-4401-BAD2-6469A7114E53}" type="parTrans" cxnId="{616F3C49-3D06-41C2-A323-51055FEEAC79}">
      <dgm:prSet/>
      <dgm:spPr/>
      <dgm:t>
        <a:bodyPr/>
        <a:lstStyle/>
        <a:p>
          <a:endParaRPr lang="zh-TW" altLang="en-US" sz="2000" b="1">
            <a:latin typeface="+mj-ea"/>
            <a:ea typeface="+mj-ea"/>
          </a:endParaRPr>
        </a:p>
      </dgm:t>
    </dgm:pt>
    <dgm:pt modelId="{FFF42BD7-526C-402E-B491-670711700CCD}" type="sibTrans" cxnId="{616F3C49-3D06-41C2-A323-51055FEEAC79}">
      <dgm:prSet/>
      <dgm:spPr/>
      <dgm:t>
        <a:bodyPr/>
        <a:lstStyle/>
        <a:p>
          <a:endParaRPr lang="zh-TW" altLang="en-US" sz="2000" b="1">
            <a:latin typeface="+mj-ea"/>
            <a:ea typeface="+mj-ea"/>
          </a:endParaRPr>
        </a:p>
      </dgm:t>
    </dgm:pt>
    <dgm:pt modelId="{E655084B-BE1A-461B-85C7-A759DDE58855}" type="pres">
      <dgm:prSet presAssocID="{04482217-8524-44D7-910F-CBE8752585B2}" presName="cycle" presStyleCnt="0">
        <dgm:presLayoutVars>
          <dgm:chMax val="1"/>
          <dgm:dir/>
          <dgm:animLvl val="ctr"/>
          <dgm:resizeHandles val="exact"/>
        </dgm:presLayoutVars>
      </dgm:prSet>
      <dgm:spPr/>
      <dgm:t>
        <a:bodyPr/>
        <a:lstStyle/>
        <a:p>
          <a:endParaRPr lang="zh-TW" altLang="en-US"/>
        </a:p>
      </dgm:t>
    </dgm:pt>
    <dgm:pt modelId="{550C6A70-E4CD-478A-86BE-910EC1094DDD}" type="pres">
      <dgm:prSet presAssocID="{8531BA2B-A4D0-41D1-A6D2-F0397794BCD8}" presName="centerShape" presStyleLbl="node0" presStyleIdx="0" presStyleCnt="1" custScaleX="113837"/>
      <dgm:spPr/>
      <dgm:t>
        <a:bodyPr/>
        <a:lstStyle/>
        <a:p>
          <a:endParaRPr lang="zh-TW" altLang="en-US"/>
        </a:p>
      </dgm:t>
    </dgm:pt>
    <dgm:pt modelId="{34697003-7E5F-4CDD-A04C-556F3F158BF5}" type="pres">
      <dgm:prSet presAssocID="{DEA8513D-FAFC-4857-97C7-236ABF1833BF}" presName="parTrans" presStyleLbl="bgSibTrans2D1" presStyleIdx="0" presStyleCnt="3" custScaleX="45926" custLinFactNeighborX="38384" custLinFactNeighborY="61334"/>
      <dgm:spPr/>
      <dgm:t>
        <a:bodyPr/>
        <a:lstStyle/>
        <a:p>
          <a:endParaRPr lang="zh-TW" altLang="en-US"/>
        </a:p>
      </dgm:t>
    </dgm:pt>
    <dgm:pt modelId="{9D8D8558-59CB-4C24-AB50-5981D5E65638}" type="pres">
      <dgm:prSet presAssocID="{7D65B4DF-F1BA-451D-A6D4-2037E40C845E}" presName="node" presStyleLbl="node1" presStyleIdx="0" presStyleCnt="3" custScaleX="114756" custScaleY="80969" custRadScaleRad="105061" custRadScaleInc="2">
        <dgm:presLayoutVars>
          <dgm:bulletEnabled val="1"/>
        </dgm:presLayoutVars>
      </dgm:prSet>
      <dgm:spPr/>
      <dgm:t>
        <a:bodyPr/>
        <a:lstStyle/>
        <a:p>
          <a:endParaRPr lang="zh-TW" altLang="en-US"/>
        </a:p>
      </dgm:t>
    </dgm:pt>
    <dgm:pt modelId="{6442980D-DB28-44DF-BF67-2069E522063E}" type="pres">
      <dgm:prSet presAssocID="{D7A296C2-754C-4D1B-BD09-834E2FE90BAA}" presName="parTrans" presStyleLbl="bgSibTrans2D1" presStyleIdx="1" presStyleCnt="3" custScaleX="52047" custLinFactNeighborX="1913" custLinFactNeighborY="90331"/>
      <dgm:spPr/>
      <dgm:t>
        <a:bodyPr/>
        <a:lstStyle/>
        <a:p>
          <a:endParaRPr lang="zh-TW" altLang="en-US"/>
        </a:p>
      </dgm:t>
    </dgm:pt>
    <dgm:pt modelId="{659E6524-F41F-4E7B-A137-BD484399D96D}" type="pres">
      <dgm:prSet presAssocID="{8D689640-8633-4262-B74B-B0B5FFF91569}" presName="node" presStyleLbl="node1" presStyleIdx="1" presStyleCnt="3">
        <dgm:presLayoutVars>
          <dgm:bulletEnabled val="1"/>
        </dgm:presLayoutVars>
      </dgm:prSet>
      <dgm:spPr/>
      <dgm:t>
        <a:bodyPr/>
        <a:lstStyle/>
        <a:p>
          <a:endParaRPr lang="zh-TW" altLang="en-US"/>
        </a:p>
      </dgm:t>
    </dgm:pt>
    <dgm:pt modelId="{0C419309-4691-4804-A2BF-3780E4774436}" type="pres">
      <dgm:prSet presAssocID="{BE326A51-1BBF-4401-BAD2-6469A7114E53}" presName="parTrans" presStyleLbl="bgSibTrans2D1" presStyleIdx="2" presStyleCnt="3" custScaleX="41575" custLinFactNeighborX="-33981" custLinFactNeighborY="48421"/>
      <dgm:spPr/>
      <dgm:t>
        <a:bodyPr/>
        <a:lstStyle/>
        <a:p>
          <a:endParaRPr lang="zh-TW" altLang="en-US"/>
        </a:p>
      </dgm:t>
    </dgm:pt>
    <dgm:pt modelId="{7E9FC734-6249-4EDA-802A-1FE34533EC62}" type="pres">
      <dgm:prSet presAssocID="{AC2BFCE3-7DE2-4423-9118-248AADECD3FE}" presName="node" presStyleLbl="node1" presStyleIdx="2" presStyleCnt="3" custScaleX="122864" custScaleY="80969" custRadScaleRad="114678" custRadScaleInc="-283">
        <dgm:presLayoutVars>
          <dgm:bulletEnabled val="1"/>
        </dgm:presLayoutVars>
      </dgm:prSet>
      <dgm:spPr/>
      <dgm:t>
        <a:bodyPr/>
        <a:lstStyle/>
        <a:p>
          <a:endParaRPr lang="zh-TW" altLang="en-US"/>
        </a:p>
      </dgm:t>
    </dgm:pt>
  </dgm:ptLst>
  <dgm:cxnLst>
    <dgm:cxn modelId="{7233B930-E62C-49EB-A675-CB6DD8C7105D}" srcId="{8531BA2B-A4D0-41D1-A6D2-F0397794BCD8}" destId="{8D689640-8633-4262-B74B-B0B5FFF91569}" srcOrd="1" destOrd="0" parTransId="{D7A296C2-754C-4D1B-BD09-834E2FE90BAA}" sibTransId="{5CA07D15-FFC5-40ED-A6CE-D5A6CEF4AF03}"/>
    <dgm:cxn modelId="{4E20F6DA-D9B0-4458-9610-071F391D8405}" srcId="{04482217-8524-44D7-910F-CBE8752585B2}" destId="{8531BA2B-A4D0-41D1-A6D2-F0397794BCD8}" srcOrd="0" destOrd="0" parTransId="{B0CD47AC-1D29-4F52-9342-67EE1E469E61}" sibTransId="{C0A0F679-2A24-47BF-92D4-6016CF8AE411}"/>
    <dgm:cxn modelId="{7785901B-88BE-4266-979D-1597EABDC099}" srcId="{EE9C4745-DE87-4834-9B35-1A6DB6B5522E}" destId="{18A5A807-67C3-4E56-8557-40D01A454FEA}" srcOrd="1" destOrd="0" parTransId="{C0C62FF0-953E-4A08-99AB-7DB6B698B084}" sibTransId="{3DB654DD-8D71-4BFE-A0BB-69DC11452891}"/>
    <dgm:cxn modelId="{616F3C49-3D06-41C2-A323-51055FEEAC79}" srcId="{8531BA2B-A4D0-41D1-A6D2-F0397794BCD8}" destId="{AC2BFCE3-7DE2-4423-9118-248AADECD3FE}" srcOrd="2" destOrd="0" parTransId="{BE326A51-1BBF-4401-BAD2-6469A7114E53}" sibTransId="{FFF42BD7-526C-402E-B491-670711700CCD}"/>
    <dgm:cxn modelId="{7B76EE8C-04B0-43BD-BA94-D2FF8EDBD646}" srcId="{04482217-8524-44D7-910F-CBE8752585B2}" destId="{FC5463F0-6C88-492A-A17D-9F08E0CD12A9}" srcOrd="1" destOrd="0" parTransId="{28685A19-9695-4D74-975A-4743709766D2}" sibTransId="{92A3869C-1763-4C22-9C16-6BAD5A8B4F94}"/>
    <dgm:cxn modelId="{A0D5B8F9-6390-43BF-B516-4C84B8C03A4F}" type="presOf" srcId="{8531BA2B-A4D0-41D1-A6D2-F0397794BCD8}" destId="{550C6A70-E4CD-478A-86BE-910EC1094DDD}" srcOrd="0" destOrd="0" presId="urn:microsoft.com/office/officeart/2005/8/layout/radial4"/>
    <dgm:cxn modelId="{006BE0A5-E231-4B76-9C46-099D6A2FC47C}" type="presOf" srcId="{D7A296C2-754C-4D1B-BD09-834E2FE90BAA}" destId="{6442980D-DB28-44DF-BF67-2069E522063E}" srcOrd="0" destOrd="0" presId="urn:microsoft.com/office/officeart/2005/8/layout/radial4"/>
    <dgm:cxn modelId="{59F621C5-5F60-4FD6-8097-336156459551}" type="presOf" srcId="{DEA8513D-FAFC-4857-97C7-236ABF1833BF}" destId="{34697003-7E5F-4CDD-A04C-556F3F158BF5}" srcOrd="0" destOrd="0" presId="urn:microsoft.com/office/officeart/2005/8/layout/radial4"/>
    <dgm:cxn modelId="{086376E0-4D80-4EAA-966A-FA90FC60A66F}" srcId="{EE9C4745-DE87-4834-9B35-1A6DB6B5522E}" destId="{CB9BDD81-60D2-42D7-A082-3920D008DDDA}" srcOrd="0" destOrd="0" parTransId="{888068E6-2345-4C1B-B333-ED81262F3A12}" sibTransId="{5782ABC7-BE70-411E-8CC5-480E5C8C25EE}"/>
    <dgm:cxn modelId="{19F81055-F40C-4A9C-B4F5-F8B0D9D4A1FA}" type="presOf" srcId="{04482217-8524-44D7-910F-CBE8752585B2}" destId="{E655084B-BE1A-461B-85C7-A759DDE58855}" srcOrd="0" destOrd="0" presId="urn:microsoft.com/office/officeart/2005/8/layout/radial4"/>
    <dgm:cxn modelId="{C5965BC8-83DF-4410-9A80-9C7A44250768}" srcId="{04482217-8524-44D7-910F-CBE8752585B2}" destId="{EE9C4745-DE87-4834-9B35-1A6DB6B5522E}" srcOrd="2" destOrd="0" parTransId="{D173EA7E-424A-4D2E-A7AD-D763335D9DBC}" sibTransId="{E39D370C-FDBA-4841-96F2-A319D91E28E2}"/>
    <dgm:cxn modelId="{B5D2740C-B0C2-40AD-A72D-D077E4AD35C7}" srcId="{FC5463F0-6C88-492A-A17D-9F08E0CD12A9}" destId="{AC41DCB2-458A-4BA0-A54B-0FB4C22035A8}" srcOrd="0" destOrd="0" parTransId="{01609CC6-A231-49A0-9524-EFA473A30837}" sibTransId="{C32D2DFF-7796-412A-AFBF-76DA7F051DE7}"/>
    <dgm:cxn modelId="{14C95955-010B-49EF-B409-1334DADDBDF8}" srcId="{8531BA2B-A4D0-41D1-A6D2-F0397794BCD8}" destId="{7D65B4DF-F1BA-451D-A6D4-2037E40C845E}" srcOrd="0" destOrd="0" parTransId="{DEA8513D-FAFC-4857-97C7-236ABF1833BF}" sibTransId="{3C282E28-CB5A-49C2-A9AB-4C1CE8F52220}"/>
    <dgm:cxn modelId="{0DD5469E-5DA7-4844-8C39-3DC545587997}" srcId="{FC5463F0-6C88-492A-A17D-9F08E0CD12A9}" destId="{8A1A424B-0BED-4784-80A5-51041B3286A9}" srcOrd="1" destOrd="0" parTransId="{A25F9E1A-BBFB-49A0-90FB-71AA1CD67B93}" sibTransId="{D5907B6D-6C5D-4575-8664-580F5A29FBD7}"/>
    <dgm:cxn modelId="{564338E0-B0CE-4112-93F3-67D87C913BB5}" type="presOf" srcId="{BE326A51-1BBF-4401-BAD2-6469A7114E53}" destId="{0C419309-4691-4804-A2BF-3780E4774436}" srcOrd="0" destOrd="0" presId="urn:microsoft.com/office/officeart/2005/8/layout/radial4"/>
    <dgm:cxn modelId="{62D3C672-FA18-4F19-99C0-C08F79699019}" type="presOf" srcId="{8D689640-8633-4262-B74B-B0B5FFF91569}" destId="{659E6524-F41F-4E7B-A137-BD484399D96D}" srcOrd="0" destOrd="0" presId="urn:microsoft.com/office/officeart/2005/8/layout/radial4"/>
    <dgm:cxn modelId="{B68E8C2D-CB6B-4E08-AB2F-027CBBB9E3D6}" type="presOf" srcId="{7D65B4DF-F1BA-451D-A6D4-2037E40C845E}" destId="{9D8D8558-59CB-4C24-AB50-5981D5E65638}" srcOrd="0" destOrd="0" presId="urn:microsoft.com/office/officeart/2005/8/layout/radial4"/>
    <dgm:cxn modelId="{5C6BBAA1-5E04-4096-88A8-2C8F0FBC505E}" type="presOf" srcId="{AC2BFCE3-7DE2-4423-9118-248AADECD3FE}" destId="{7E9FC734-6249-4EDA-802A-1FE34533EC62}" srcOrd="0" destOrd="0" presId="urn:microsoft.com/office/officeart/2005/8/layout/radial4"/>
    <dgm:cxn modelId="{31D452AD-E424-40C4-9CDE-85C390634A4C}" type="presParOf" srcId="{E655084B-BE1A-461B-85C7-A759DDE58855}" destId="{550C6A70-E4CD-478A-86BE-910EC1094DDD}" srcOrd="0" destOrd="0" presId="urn:microsoft.com/office/officeart/2005/8/layout/radial4"/>
    <dgm:cxn modelId="{03D0426D-1AF2-430C-8EA5-0F457409E4CB}" type="presParOf" srcId="{E655084B-BE1A-461B-85C7-A759DDE58855}" destId="{34697003-7E5F-4CDD-A04C-556F3F158BF5}" srcOrd="1" destOrd="0" presId="urn:microsoft.com/office/officeart/2005/8/layout/radial4"/>
    <dgm:cxn modelId="{6C644C49-6FD1-4130-904A-0CC9C1F63E49}" type="presParOf" srcId="{E655084B-BE1A-461B-85C7-A759DDE58855}" destId="{9D8D8558-59CB-4C24-AB50-5981D5E65638}" srcOrd="2" destOrd="0" presId="urn:microsoft.com/office/officeart/2005/8/layout/radial4"/>
    <dgm:cxn modelId="{6690F9EA-498C-4BE6-B80A-B41000D1343D}" type="presParOf" srcId="{E655084B-BE1A-461B-85C7-A759DDE58855}" destId="{6442980D-DB28-44DF-BF67-2069E522063E}" srcOrd="3" destOrd="0" presId="urn:microsoft.com/office/officeart/2005/8/layout/radial4"/>
    <dgm:cxn modelId="{658DC498-FE87-4D29-8BC6-F91AF73F3354}" type="presParOf" srcId="{E655084B-BE1A-461B-85C7-A759DDE58855}" destId="{659E6524-F41F-4E7B-A137-BD484399D96D}" srcOrd="4" destOrd="0" presId="urn:microsoft.com/office/officeart/2005/8/layout/radial4"/>
    <dgm:cxn modelId="{7C79E463-56AE-4480-A467-4F7EF8A79E2F}" type="presParOf" srcId="{E655084B-BE1A-461B-85C7-A759DDE58855}" destId="{0C419309-4691-4804-A2BF-3780E4774436}" srcOrd="5" destOrd="0" presId="urn:microsoft.com/office/officeart/2005/8/layout/radial4"/>
    <dgm:cxn modelId="{77D92262-7189-4ADF-AAE1-C07109DFE466}" type="presParOf" srcId="{E655084B-BE1A-461B-85C7-A759DDE58855}" destId="{7E9FC734-6249-4EDA-802A-1FE34533EC62}"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56DF6-BF68-41D8-94BE-DADE02A6B1B0}">
      <dsp:nvSpPr>
        <dsp:cNvPr id="0" name=""/>
        <dsp:cNvSpPr/>
      </dsp:nvSpPr>
      <dsp:spPr>
        <a:xfrm>
          <a:off x="3361163" y="1725965"/>
          <a:ext cx="1974019" cy="407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chemeClr val="tx1"/>
              </a:solidFill>
              <a:latin typeface="微軟正黑體" panose="020B0604030504040204" pitchFamily="34" charset="-120"/>
              <a:ea typeface="微軟正黑體" panose="020B0604030504040204" pitchFamily="34" charset="-120"/>
            </a:rPr>
            <a:t>公務統計管理資訊系統</a:t>
          </a:r>
          <a:endParaRPr lang="zh-TW" altLang="en-US" sz="1400" b="1" kern="1200" dirty="0">
            <a:solidFill>
              <a:schemeClr val="tx1"/>
            </a:solidFill>
            <a:latin typeface="微軟正黑體" panose="020B0604030504040204" pitchFamily="34" charset="-120"/>
            <a:ea typeface="微軟正黑體" panose="020B0604030504040204" pitchFamily="34" charset="-120"/>
          </a:endParaRPr>
        </a:p>
      </dsp:txBody>
      <dsp:txXfrm>
        <a:off x="3373112" y="1737914"/>
        <a:ext cx="1950121" cy="384062"/>
      </dsp:txXfrm>
    </dsp:sp>
    <dsp:sp modelId="{2F6F5918-602C-4055-93B2-FF5A6FA914B2}">
      <dsp:nvSpPr>
        <dsp:cNvPr id="0" name=""/>
        <dsp:cNvSpPr/>
      </dsp:nvSpPr>
      <dsp:spPr>
        <a:xfrm>
          <a:off x="781983" y="2133926"/>
          <a:ext cx="3566190" cy="575002"/>
        </a:xfrm>
        <a:custGeom>
          <a:avLst/>
          <a:gdLst/>
          <a:ahLst/>
          <a:cxnLst/>
          <a:rect l="0" t="0" r="0" b="0"/>
          <a:pathLst>
            <a:path>
              <a:moveTo>
                <a:pt x="3566190" y="0"/>
              </a:moveTo>
              <a:lnTo>
                <a:pt x="3566190" y="287501"/>
              </a:lnTo>
              <a:lnTo>
                <a:pt x="0" y="287501"/>
              </a:lnTo>
              <a:lnTo>
                <a:pt x="0" y="57500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29108A31-583C-4DCC-99E5-57A25B82CCEA}">
      <dsp:nvSpPr>
        <dsp:cNvPr id="0" name=""/>
        <dsp:cNvSpPr/>
      </dsp:nvSpPr>
      <dsp:spPr>
        <a:xfrm>
          <a:off x="267822" y="2708928"/>
          <a:ext cx="1028322" cy="44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1.</a:t>
          </a:r>
          <a:r>
            <a:rPr lang="zh-TW" sz="1200" b="1" kern="1200" dirty="0" smtClean="0">
              <a:solidFill>
                <a:schemeClr val="tx1"/>
              </a:solidFill>
              <a:latin typeface="微軟正黑體" panose="020B0604030504040204" pitchFamily="34" charset="-120"/>
              <a:ea typeface="微軟正黑體" panose="020B0604030504040204" pitchFamily="34" charset="-120"/>
            </a:rPr>
            <a:t>資料庫管制維護</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81002" y="2722108"/>
        <a:ext cx="1001962" cy="423639"/>
      </dsp:txXfrm>
    </dsp:sp>
    <dsp:sp modelId="{EA44474E-D336-4603-B34F-01588DEF4098}">
      <dsp:nvSpPr>
        <dsp:cNvPr id="0" name=""/>
        <dsp:cNvSpPr/>
      </dsp:nvSpPr>
      <dsp:spPr>
        <a:xfrm>
          <a:off x="204265" y="3158928"/>
          <a:ext cx="577717" cy="537403"/>
        </a:xfrm>
        <a:custGeom>
          <a:avLst/>
          <a:gdLst/>
          <a:ahLst/>
          <a:cxnLst/>
          <a:rect l="0" t="0" r="0" b="0"/>
          <a:pathLst>
            <a:path>
              <a:moveTo>
                <a:pt x="577717" y="0"/>
              </a:moveTo>
              <a:lnTo>
                <a:pt x="577717" y="268701"/>
              </a:lnTo>
              <a:lnTo>
                <a:pt x="0" y="268701"/>
              </a:lnTo>
              <a:lnTo>
                <a:pt x="0" y="537403"/>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3EC6309A-3D0C-4A03-911F-EE59EF3B2E8E}">
      <dsp:nvSpPr>
        <dsp:cNvPr id="0" name=""/>
        <dsp:cNvSpPr/>
      </dsp:nvSpPr>
      <dsp:spPr>
        <a:xfrm>
          <a:off x="9662" y="3696331"/>
          <a:ext cx="389206"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1.1</a:t>
          </a:r>
          <a:r>
            <a:rPr lang="zh-TW" sz="1200" b="1" kern="1200" dirty="0" smtClean="0">
              <a:solidFill>
                <a:schemeClr val="tx1"/>
              </a:solidFill>
              <a:latin typeface="微軟正黑體" panose="020B0604030504040204" pitchFamily="34" charset="-120"/>
              <a:ea typeface="微軟正黑體" panose="020B0604030504040204" pitchFamily="34" charset="-120"/>
            </a:rPr>
            <a:t>來源資料維護</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061" y="3707730"/>
        <a:ext cx="366408" cy="1865985"/>
      </dsp:txXfrm>
    </dsp:sp>
    <dsp:sp modelId="{899736B4-D6DF-4F25-914A-35C6A78181CE}">
      <dsp:nvSpPr>
        <dsp:cNvPr id="0" name=""/>
        <dsp:cNvSpPr/>
      </dsp:nvSpPr>
      <dsp:spPr>
        <a:xfrm>
          <a:off x="579413" y="3158928"/>
          <a:ext cx="202569" cy="534858"/>
        </a:xfrm>
        <a:custGeom>
          <a:avLst/>
          <a:gdLst/>
          <a:ahLst/>
          <a:cxnLst/>
          <a:rect l="0" t="0" r="0" b="0"/>
          <a:pathLst>
            <a:path>
              <a:moveTo>
                <a:pt x="202569" y="0"/>
              </a:moveTo>
              <a:lnTo>
                <a:pt x="202569" y="267429"/>
              </a:lnTo>
              <a:lnTo>
                <a:pt x="0" y="267429"/>
              </a:lnTo>
              <a:lnTo>
                <a:pt x="0" y="534858"/>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C7FFD950-4FC0-48FA-B83E-2742D511440F}">
      <dsp:nvSpPr>
        <dsp:cNvPr id="0" name=""/>
        <dsp:cNvSpPr/>
      </dsp:nvSpPr>
      <dsp:spPr>
        <a:xfrm>
          <a:off x="401502" y="3693786"/>
          <a:ext cx="355822"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1.2</a:t>
          </a:r>
          <a:r>
            <a:rPr lang="zh-TW" sz="1200" b="1" kern="1200" dirty="0" smtClean="0">
              <a:solidFill>
                <a:schemeClr val="tx1"/>
              </a:solidFill>
              <a:latin typeface="微軟正黑體" panose="020B0604030504040204" pitchFamily="34" charset="-120"/>
              <a:ea typeface="微軟正黑體" panose="020B0604030504040204" pitchFamily="34" charset="-120"/>
            </a:rPr>
            <a:t>來源資料下載查詢</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1924" y="3704208"/>
        <a:ext cx="334978" cy="1867939"/>
      </dsp:txXfrm>
    </dsp:sp>
    <dsp:sp modelId="{C16C6782-6ECE-424D-A64F-BB7B92B12F63}">
      <dsp:nvSpPr>
        <dsp:cNvPr id="0" name=""/>
        <dsp:cNvSpPr/>
      </dsp:nvSpPr>
      <dsp:spPr>
        <a:xfrm>
          <a:off x="781983" y="3158928"/>
          <a:ext cx="157122" cy="534316"/>
        </a:xfrm>
        <a:custGeom>
          <a:avLst/>
          <a:gdLst/>
          <a:ahLst/>
          <a:cxnLst/>
          <a:rect l="0" t="0" r="0" b="0"/>
          <a:pathLst>
            <a:path>
              <a:moveTo>
                <a:pt x="0" y="0"/>
              </a:moveTo>
              <a:lnTo>
                <a:pt x="0" y="267158"/>
              </a:lnTo>
              <a:lnTo>
                <a:pt x="157122" y="267158"/>
              </a:lnTo>
              <a:lnTo>
                <a:pt x="157122" y="534316"/>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6EAA546C-09D1-4B57-A924-51AEA227A853}">
      <dsp:nvSpPr>
        <dsp:cNvPr id="0" name=""/>
        <dsp:cNvSpPr/>
      </dsp:nvSpPr>
      <dsp:spPr>
        <a:xfrm>
          <a:off x="761194" y="3693244"/>
          <a:ext cx="355822"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1.3</a:t>
          </a:r>
          <a:r>
            <a:rPr lang="zh-TW" sz="1200" b="1" kern="1200" dirty="0" smtClean="0">
              <a:solidFill>
                <a:schemeClr val="tx1"/>
              </a:solidFill>
              <a:latin typeface="微軟正黑體" panose="020B0604030504040204" pitchFamily="34" charset="-120"/>
              <a:ea typeface="微軟正黑體" panose="020B0604030504040204" pitchFamily="34" charset="-120"/>
            </a:rPr>
            <a:t>統計資料字典維護</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771616" y="3703666"/>
        <a:ext cx="334978" cy="1867939"/>
      </dsp:txXfrm>
    </dsp:sp>
    <dsp:sp modelId="{DE49F87B-C16E-4ED4-9C6E-346F28635B6D}">
      <dsp:nvSpPr>
        <dsp:cNvPr id="0" name=""/>
        <dsp:cNvSpPr/>
      </dsp:nvSpPr>
      <dsp:spPr>
        <a:xfrm>
          <a:off x="781983" y="3158928"/>
          <a:ext cx="516910" cy="534316"/>
        </a:xfrm>
        <a:custGeom>
          <a:avLst/>
          <a:gdLst/>
          <a:ahLst/>
          <a:cxnLst/>
          <a:rect l="0" t="0" r="0" b="0"/>
          <a:pathLst>
            <a:path>
              <a:moveTo>
                <a:pt x="0" y="0"/>
              </a:moveTo>
              <a:lnTo>
                <a:pt x="0" y="267158"/>
              </a:lnTo>
              <a:lnTo>
                <a:pt x="516910" y="267158"/>
              </a:lnTo>
              <a:lnTo>
                <a:pt x="516910" y="534316"/>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06C4627D-DDD6-45EE-B877-08CD0C47F382}">
      <dsp:nvSpPr>
        <dsp:cNvPr id="0" name=""/>
        <dsp:cNvSpPr/>
      </dsp:nvSpPr>
      <dsp:spPr>
        <a:xfrm>
          <a:off x="1120982" y="3693244"/>
          <a:ext cx="355822"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1.4</a:t>
          </a:r>
          <a:r>
            <a:rPr lang="zh-TW" sz="1200" b="1" kern="1200" dirty="0" smtClean="0">
              <a:solidFill>
                <a:schemeClr val="tx1"/>
              </a:solidFill>
              <a:latin typeface="微軟正黑體" panose="020B0604030504040204" pitchFamily="34" charset="-120"/>
              <a:ea typeface="微軟正黑體" panose="020B0604030504040204" pitchFamily="34" charset="-120"/>
            </a:rPr>
            <a:t>代碼管理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131404" y="3703666"/>
        <a:ext cx="334978" cy="1867939"/>
      </dsp:txXfrm>
    </dsp:sp>
    <dsp:sp modelId="{69E607A0-91C0-462C-9DB7-50D57A5DC96B}">
      <dsp:nvSpPr>
        <dsp:cNvPr id="0" name=""/>
        <dsp:cNvSpPr/>
      </dsp:nvSpPr>
      <dsp:spPr>
        <a:xfrm>
          <a:off x="2397978" y="2133926"/>
          <a:ext cx="1950195" cy="570164"/>
        </a:xfrm>
        <a:custGeom>
          <a:avLst/>
          <a:gdLst/>
          <a:ahLst/>
          <a:cxnLst/>
          <a:rect l="0" t="0" r="0" b="0"/>
          <a:pathLst>
            <a:path>
              <a:moveTo>
                <a:pt x="1950195" y="0"/>
              </a:moveTo>
              <a:lnTo>
                <a:pt x="1950195" y="285082"/>
              </a:lnTo>
              <a:lnTo>
                <a:pt x="0" y="285082"/>
              </a:lnTo>
              <a:lnTo>
                <a:pt x="0" y="57016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88BA2D76-BA9D-4AAA-BF99-D0FEFEA70DB3}">
      <dsp:nvSpPr>
        <dsp:cNvPr id="0" name=""/>
        <dsp:cNvSpPr/>
      </dsp:nvSpPr>
      <dsp:spPr>
        <a:xfrm>
          <a:off x="1832910" y="2704090"/>
          <a:ext cx="1130136" cy="44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2.</a:t>
          </a:r>
          <a:r>
            <a:rPr lang="zh-TW" sz="1200" b="1" kern="1200" dirty="0" smtClean="0">
              <a:solidFill>
                <a:schemeClr val="tx1"/>
              </a:solidFill>
              <a:latin typeface="微軟正黑體" panose="020B0604030504040204" pitchFamily="34" charset="-120"/>
              <a:ea typeface="微軟正黑體" panose="020B0604030504040204" pitchFamily="34" charset="-120"/>
            </a:rPr>
            <a:t>公務統計方案及報表管理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846090" y="2717270"/>
        <a:ext cx="1103776" cy="423639"/>
      </dsp:txXfrm>
    </dsp:sp>
    <dsp:sp modelId="{AE06A4FD-6244-4684-8802-CE7C58831102}">
      <dsp:nvSpPr>
        <dsp:cNvPr id="0" name=""/>
        <dsp:cNvSpPr/>
      </dsp:nvSpPr>
      <dsp:spPr>
        <a:xfrm>
          <a:off x="1669897" y="3154090"/>
          <a:ext cx="728080" cy="534211"/>
        </a:xfrm>
        <a:custGeom>
          <a:avLst/>
          <a:gdLst/>
          <a:ahLst/>
          <a:cxnLst/>
          <a:rect l="0" t="0" r="0" b="0"/>
          <a:pathLst>
            <a:path>
              <a:moveTo>
                <a:pt x="728080" y="0"/>
              </a:moveTo>
              <a:lnTo>
                <a:pt x="728080" y="267105"/>
              </a:lnTo>
              <a:lnTo>
                <a:pt x="0" y="267105"/>
              </a:lnTo>
              <a:lnTo>
                <a:pt x="0" y="5342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2FB2D7F2-86B1-41B7-B7BB-13D63DF4D462}">
      <dsp:nvSpPr>
        <dsp:cNvPr id="0" name=""/>
        <dsp:cNvSpPr/>
      </dsp:nvSpPr>
      <dsp:spPr>
        <a:xfrm>
          <a:off x="1491836" y="3688301"/>
          <a:ext cx="356121"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2.1</a:t>
          </a:r>
          <a:r>
            <a:rPr lang="zh-TW" sz="1200" b="1" kern="1200" dirty="0" smtClean="0">
              <a:solidFill>
                <a:schemeClr val="tx1"/>
              </a:solidFill>
              <a:latin typeface="微軟正黑體" panose="020B0604030504040204" pitchFamily="34" charset="-120"/>
              <a:ea typeface="微軟正黑體" panose="020B0604030504040204" pitchFamily="34" charset="-120"/>
            </a:rPr>
            <a:t>公務統計方案維護</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502266" y="3698731"/>
        <a:ext cx="335261" cy="1867923"/>
      </dsp:txXfrm>
    </dsp:sp>
    <dsp:sp modelId="{289953CC-8E29-4853-95CF-774FA56B5917}">
      <dsp:nvSpPr>
        <dsp:cNvPr id="0" name=""/>
        <dsp:cNvSpPr/>
      </dsp:nvSpPr>
      <dsp:spPr>
        <a:xfrm>
          <a:off x="2031089" y="3154090"/>
          <a:ext cx="366889" cy="534211"/>
        </a:xfrm>
        <a:custGeom>
          <a:avLst/>
          <a:gdLst/>
          <a:ahLst/>
          <a:cxnLst/>
          <a:rect l="0" t="0" r="0" b="0"/>
          <a:pathLst>
            <a:path>
              <a:moveTo>
                <a:pt x="366889" y="0"/>
              </a:moveTo>
              <a:lnTo>
                <a:pt x="366889" y="267105"/>
              </a:lnTo>
              <a:lnTo>
                <a:pt x="0" y="267105"/>
              </a:lnTo>
              <a:lnTo>
                <a:pt x="0" y="5342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C25987FC-F6C1-40F0-BB78-05CD626547B5}">
      <dsp:nvSpPr>
        <dsp:cNvPr id="0" name=""/>
        <dsp:cNvSpPr/>
      </dsp:nvSpPr>
      <dsp:spPr>
        <a:xfrm>
          <a:off x="1853028" y="3688301"/>
          <a:ext cx="356121"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2.2</a:t>
          </a:r>
          <a:r>
            <a:rPr lang="zh-TW" sz="1200" b="1" kern="1200" dirty="0" smtClean="0">
              <a:solidFill>
                <a:schemeClr val="tx1"/>
              </a:solidFill>
              <a:latin typeface="微軟正黑體" panose="020B0604030504040204" pitchFamily="34" charset="-120"/>
              <a:ea typeface="微軟正黑體" panose="020B0604030504040204" pitchFamily="34" charset="-120"/>
            </a:rPr>
            <a:t>公務統計報表編送作業</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863458" y="3698731"/>
        <a:ext cx="335261" cy="1867923"/>
      </dsp:txXfrm>
    </dsp:sp>
    <dsp:sp modelId="{7E20AAFB-33A2-4ED3-9BD0-AAB3306D78A1}">
      <dsp:nvSpPr>
        <dsp:cNvPr id="0" name=""/>
        <dsp:cNvSpPr/>
      </dsp:nvSpPr>
      <dsp:spPr>
        <a:xfrm>
          <a:off x="2346271" y="3154090"/>
          <a:ext cx="91440" cy="534211"/>
        </a:xfrm>
        <a:custGeom>
          <a:avLst/>
          <a:gdLst/>
          <a:ahLst/>
          <a:cxnLst/>
          <a:rect l="0" t="0" r="0" b="0"/>
          <a:pathLst>
            <a:path>
              <a:moveTo>
                <a:pt x="51706" y="0"/>
              </a:moveTo>
              <a:lnTo>
                <a:pt x="51706" y="267105"/>
              </a:lnTo>
              <a:lnTo>
                <a:pt x="45720" y="267105"/>
              </a:lnTo>
              <a:lnTo>
                <a:pt x="45720" y="5342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E6AD505B-9AD2-4DBC-B543-DD9A123B7875}">
      <dsp:nvSpPr>
        <dsp:cNvPr id="0" name=""/>
        <dsp:cNvSpPr/>
      </dsp:nvSpPr>
      <dsp:spPr>
        <a:xfrm>
          <a:off x="2213931" y="3688301"/>
          <a:ext cx="356121"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2.3</a:t>
          </a:r>
          <a:r>
            <a:rPr lang="zh-TW" sz="1200" b="1" kern="1200" dirty="0" smtClean="0">
              <a:solidFill>
                <a:schemeClr val="tx1"/>
              </a:solidFill>
              <a:latin typeface="微軟正黑體" panose="020B0604030504040204" pitchFamily="34" charset="-120"/>
              <a:ea typeface="微軟正黑體" panose="020B0604030504040204" pitchFamily="34" charset="-120"/>
            </a:rPr>
            <a:t>公務統計報表管理作業</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224361" y="3698731"/>
        <a:ext cx="335261" cy="1867923"/>
      </dsp:txXfrm>
    </dsp:sp>
    <dsp:sp modelId="{9E20D84F-1A13-4CEA-968C-92643A8AEE2E}">
      <dsp:nvSpPr>
        <dsp:cNvPr id="0" name=""/>
        <dsp:cNvSpPr/>
      </dsp:nvSpPr>
      <dsp:spPr>
        <a:xfrm>
          <a:off x="2397978" y="3154090"/>
          <a:ext cx="354916" cy="534211"/>
        </a:xfrm>
        <a:custGeom>
          <a:avLst/>
          <a:gdLst/>
          <a:ahLst/>
          <a:cxnLst/>
          <a:rect l="0" t="0" r="0" b="0"/>
          <a:pathLst>
            <a:path>
              <a:moveTo>
                <a:pt x="0" y="0"/>
              </a:moveTo>
              <a:lnTo>
                <a:pt x="0" y="267105"/>
              </a:lnTo>
              <a:lnTo>
                <a:pt x="354916" y="267105"/>
              </a:lnTo>
              <a:lnTo>
                <a:pt x="354916" y="5342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011C8199-DC0F-4192-91AF-8D30B28DA85F}">
      <dsp:nvSpPr>
        <dsp:cNvPr id="0" name=""/>
        <dsp:cNvSpPr/>
      </dsp:nvSpPr>
      <dsp:spPr>
        <a:xfrm>
          <a:off x="2574833" y="3688301"/>
          <a:ext cx="356121"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smtClean="0">
              <a:solidFill>
                <a:schemeClr val="tx1"/>
              </a:solidFill>
              <a:latin typeface="微軟正黑體" panose="020B0604030504040204" pitchFamily="34" charset="-120"/>
              <a:ea typeface="微軟正黑體" panose="020B0604030504040204" pitchFamily="34" charset="-120"/>
            </a:rPr>
            <a:t>2.4</a:t>
          </a:r>
          <a:r>
            <a:rPr lang="zh-TW" sz="1200" b="1" kern="1200" smtClean="0">
              <a:solidFill>
                <a:schemeClr val="tx1"/>
              </a:solidFill>
              <a:latin typeface="微軟正黑體" panose="020B0604030504040204" pitchFamily="34" charset="-120"/>
              <a:ea typeface="微軟正黑體" panose="020B0604030504040204" pitchFamily="34" charset="-120"/>
            </a:rPr>
            <a:t>資料發布管理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585263" y="3698731"/>
        <a:ext cx="335261" cy="1867923"/>
      </dsp:txXfrm>
    </dsp:sp>
    <dsp:sp modelId="{1D7AD588-5D5E-4516-832A-B1C6867B14BF}">
      <dsp:nvSpPr>
        <dsp:cNvPr id="0" name=""/>
        <dsp:cNvSpPr/>
      </dsp:nvSpPr>
      <dsp:spPr>
        <a:xfrm>
          <a:off x="2397978" y="3154090"/>
          <a:ext cx="715818" cy="534211"/>
        </a:xfrm>
        <a:custGeom>
          <a:avLst/>
          <a:gdLst/>
          <a:ahLst/>
          <a:cxnLst/>
          <a:rect l="0" t="0" r="0" b="0"/>
          <a:pathLst>
            <a:path>
              <a:moveTo>
                <a:pt x="0" y="0"/>
              </a:moveTo>
              <a:lnTo>
                <a:pt x="0" y="267105"/>
              </a:lnTo>
              <a:lnTo>
                <a:pt x="715818" y="267105"/>
              </a:lnTo>
              <a:lnTo>
                <a:pt x="715818" y="5342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BE12F8C4-2500-47AE-B95F-7D902315376D}">
      <dsp:nvSpPr>
        <dsp:cNvPr id="0" name=""/>
        <dsp:cNvSpPr/>
      </dsp:nvSpPr>
      <dsp:spPr>
        <a:xfrm>
          <a:off x="2935736" y="3688301"/>
          <a:ext cx="356121"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2.5</a:t>
          </a:r>
          <a:r>
            <a:rPr lang="zh-TW" sz="1200" b="1" kern="1200" dirty="0" smtClean="0">
              <a:solidFill>
                <a:schemeClr val="tx1"/>
              </a:solidFill>
              <a:latin typeface="微軟正黑體" panose="020B0604030504040204" pitchFamily="34" charset="-120"/>
              <a:ea typeface="微軟正黑體" panose="020B0604030504040204" pitchFamily="34" charset="-120"/>
            </a:rPr>
            <a:t>行政考核管理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946166" y="3698731"/>
        <a:ext cx="335261" cy="1867923"/>
      </dsp:txXfrm>
    </dsp:sp>
    <dsp:sp modelId="{0C4CEB23-6389-4DDA-9B05-6751E5EBE4F4}">
      <dsp:nvSpPr>
        <dsp:cNvPr id="0" name=""/>
        <dsp:cNvSpPr/>
      </dsp:nvSpPr>
      <dsp:spPr>
        <a:xfrm>
          <a:off x="3923815" y="2133926"/>
          <a:ext cx="424357" cy="576198"/>
        </a:xfrm>
        <a:custGeom>
          <a:avLst/>
          <a:gdLst/>
          <a:ahLst/>
          <a:cxnLst/>
          <a:rect l="0" t="0" r="0" b="0"/>
          <a:pathLst>
            <a:path>
              <a:moveTo>
                <a:pt x="424357" y="0"/>
              </a:moveTo>
              <a:lnTo>
                <a:pt x="424357" y="288099"/>
              </a:lnTo>
              <a:lnTo>
                <a:pt x="0" y="288099"/>
              </a:lnTo>
              <a:lnTo>
                <a:pt x="0" y="57619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57F78C5D-EDD4-4A11-9588-42B5CA0CA0B0}">
      <dsp:nvSpPr>
        <dsp:cNvPr id="0" name=""/>
        <dsp:cNvSpPr/>
      </dsp:nvSpPr>
      <dsp:spPr>
        <a:xfrm>
          <a:off x="3383134" y="2710125"/>
          <a:ext cx="1081362" cy="44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3.</a:t>
          </a:r>
          <a:r>
            <a:rPr lang="zh-TW" sz="1200" b="1" kern="1200" dirty="0" smtClean="0">
              <a:solidFill>
                <a:schemeClr val="tx1"/>
              </a:solidFill>
              <a:latin typeface="微軟正黑體" panose="020B0604030504040204" pitchFamily="34" charset="-120"/>
              <a:ea typeface="微軟正黑體" panose="020B0604030504040204" pitchFamily="34" charset="-120"/>
            </a:rPr>
            <a:t>資料運作及資訊服務平台</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3396314" y="2723305"/>
        <a:ext cx="1055002" cy="423639"/>
      </dsp:txXfrm>
    </dsp:sp>
    <dsp:sp modelId="{9E6DD76F-C6C0-4D33-8252-F4EB39213128}">
      <dsp:nvSpPr>
        <dsp:cNvPr id="0" name=""/>
        <dsp:cNvSpPr/>
      </dsp:nvSpPr>
      <dsp:spPr>
        <a:xfrm>
          <a:off x="3559032" y="3160125"/>
          <a:ext cx="364782" cy="543030"/>
        </a:xfrm>
        <a:custGeom>
          <a:avLst/>
          <a:gdLst/>
          <a:ahLst/>
          <a:cxnLst/>
          <a:rect l="0" t="0" r="0" b="0"/>
          <a:pathLst>
            <a:path>
              <a:moveTo>
                <a:pt x="364782" y="0"/>
              </a:moveTo>
              <a:lnTo>
                <a:pt x="364782" y="271515"/>
              </a:lnTo>
              <a:lnTo>
                <a:pt x="0" y="271515"/>
              </a:lnTo>
              <a:lnTo>
                <a:pt x="0" y="54303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A55CDB33-109B-43EB-B6CD-632F0FB7CEA6}">
      <dsp:nvSpPr>
        <dsp:cNvPr id="0" name=""/>
        <dsp:cNvSpPr/>
      </dsp:nvSpPr>
      <dsp:spPr>
        <a:xfrm>
          <a:off x="3386969" y="3703155"/>
          <a:ext cx="344127"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3.1</a:t>
          </a:r>
          <a:r>
            <a:rPr lang="zh-TW" sz="1200" b="1" kern="1200" dirty="0" smtClean="0">
              <a:solidFill>
                <a:schemeClr val="tx1"/>
              </a:solidFill>
              <a:latin typeface="微軟正黑體" panose="020B0604030504040204" pitchFamily="34" charset="-120"/>
              <a:ea typeface="微軟正黑體" panose="020B0604030504040204" pitchFamily="34" charset="-120"/>
            </a:rPr>
            <a:t>多面向資料查詢</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3397048" y="3713234"/>
        <a:ext cx="323969" cy="1868625"/>
      </dsp:txXfrm>
    </dsp:sp>
    <dsp:sp modelId="{D13EB549-21E0-4844-B355-4C4ADAF6BA99}">
      <dsp:nvSpPr>
        <dsp:cNvPr id="0" name=""/>
        <dsp:cNvSpPr/>
      </dsp:nvSpPr>
      <dsp:spPr>
        <a:xfrm>
          <a:off x="3878095" y="3160125"/>
          <a:ext cx="91440" cy="543030"/>
        </a:xfrm>
        <a:custGeom>
          <a:avLst/>
          <a:gdLst/>
          <a:ahLst/>
          <a:cxnLst/>
          <a:rect l="0" t="0" r="0" b="0"/>
          <a:pathLst>
            <a:path>
              <a:moveTo>
                <a:pt x="45720" y="0"/>
              </a:moveTo>
              <a:lnTo>
                <a:pt x="45720" y="271515"/>
              </a:lnTo>
              <a:lnTo>
                <a:pt x="62051" y="271515"/>
              </a:lnTo>
              <a:lnTo>
                <a:pt x="62051" y="54303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E07898EB-6463-47F2-B27F-006BD382CE18}">
      <dsp:nvSpPr>
        <dsp:cNvPr id="0" name=""/>
        <dsp:cNvSpPr/>
      </dsp:nvSpPr>
      <dsp:spPr>
        <a:xfrm>
          <a:off x="3773594" y="3703155"/>
          <a:ext cx="333104"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3.2</a:t>
          </a:r>
          <a:r>
            <a:rPr lang="zh-TW" sz="1200" b="1" kern="1200" dirty="0" smtClean="0">
              <a:solidFill>
                <a:schemeClr val="tx1"/>
              </a:solidFill>
              <a:latin typeface="微軟正黑體" panose="020B0604030504040204" pitchFamily="34" charset="-120"/>
              <a:ea typeface="微軟正黑體" panose="020B0604030504040204" pitchFamily="34" charset="-120"/>
            </a:rPr>
            <a:t>書刊編製查詢</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3783350" y="3712911"/>
        <a:ext cx="313592" cy="1869271"/>
      </dsp:txXfrm>
    </dsp:sp>
    <dsp:sp modelId="{EB8A7A7E-C1CD-434B-A450-1E1363AE884E}">
      <dsp:nvSpPr>
        <dsp:cNvPr id="0" name=""/>
        <dsp:cNvSpPr/>
      </dsp:nvSpPr>
      <dsp:spPr>
        <a:xfrm>
          <a:off x="3923815" y="3160125"/>
          <a:ext cx="391933" cy="543030"/>
        </a:xfrm>
        <a:custGeom>
          <a:avLst/>
          <a:gdLst/>
          <a:ahLst/>
          <a:cxnLst/>
          <a:rect l="0" t="0" r="0" b="0"/>
          <a:pathLst>
            <a:path>
              <a:moveTo>
                <a:pt x="0" y="0"/>
              </a:moveTo>
              <a:lnTo>
                <a:pt x="0" y="271515"/>
              </a:lnTo>
              <a:lnTo>
                <a:pt x="391933" y="271515"/>
              </a:lnTo>
              <a:lnTo>
                <a:pt x="391933" y="54303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46B05DB7-4DF0-473D-B4E7-AC8A8A27C59E}">
      <dsp:nvSpPr>
        <dsp:cNvPr id="0" name=""/>
        <dsp:cNvSpPr/>
      </dsp:nvSpPr>
      <dsp:spPr>
        <a:xfrm>
          <a:off x="4149196" y="3703155"/>
          <a:ext cx="333104"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3.3</a:t>
          </a:r>
          <a:r>
            <a:rPr lang="zh-TW" sz="1200" b="1" kern="1200" dirty="0" smtClean="0">
              <a:solidFill>
                <a:schemeClr val="tx1"/>
              </a:solidFill>
              <a:latin typeface="微軟正黑體" panose="020B0604030504040204" pitchFamily="34" charset="-120"/>
              <a:ea typeface="微軟正黑體" panose="020B0604030504040204" pitchFamily="34" charset="-120"/>
            </a:rPr>
            <a:t>統計資訊服務網管理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58952" y="3712911"/>
        <a:ext cx="313592" cy="1869271"/>
      </dsp:txXfrm>
    </dsp:sp>
    <dsp:sp modelId="{F8D562E0-62A6-4C8D-AD38-C57480342098}">
      <dsp:nvSpPr>
        <dsp:cNvPr id="0" name=""/>
        <dsp:cNvSpPr/>
      </dsp:nvSpPr>
      <dsp:spPr>
        <a:xfrm>
          <a:off x="4348173" y="2133926"/>
          <a:ext cx="594008" cy="573070"/>
        </a:xfrm>
        <a:custGeom>
          <a:avLst/>
          <a:gdLst/>
          <a:ahLst/>
          <a:cxnLst/>
          <a:rect l="0" t="0" r="0" b="0"/>
          <a:pathLst>
            <a:path>
              <a:moveTo>
                <a:pt x="0" y="0"/>
              </a:moveTo>
              <a:lnTo>
                <a:pt x="0" y="286535"/>
              </a:lnTo>
              <a:lnTo>
                <a:pt x="594008" y="286535"/>
              </a:lnTo>
              <a:lnTo>
                <a:pt x="594008" y="57307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9484E7B7-3C38-4907-BE9B-34781A87EECC}">
      <dsp:nvSpPr>
        <dsp:cNvPr id="0" name=""/>
        <dsp:cNvSpPr/>
      </dsp:nvSpPr>
      <dsp:spPr>
        <a:xfrm>
          <a:off x="4464496" y="2706996"/>
          <a:ext cx="955370" cy="44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4.</a:t>
          </a:r>
          <a:r>
            <a:rPr lang="zh-TW" sz="1200" b="1" kern="1200" dirty="0" smtClean="0">
              <a:solidFill>
                <a:schemeClr val="tx1"/>
              </a:solidFill>
              <a:latin typeface="微軟正黑體" panose="020B0604030504040204" pitchFamily="34" charset="-120"/>
              <a:ea typeface="微軟正黑體" panose="020B0604030504040204" pitchFamily="34" charset="-120"/>
            </a:rPr>
            <a:t>主管決策運作平台</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477676" y="2720176"/>
        <a:ext cx="929010" cy="423639"/>
      </dsp:txXfrm>
    </dsp:sp>
    <dsp:sp modelId="{FF53C15D-1620-4931-94EA-1176FBCB0C3A}">
      <dsp:nvSpPr>
        <dsp:cNvPr id="0" name=""/>
        <dsp:cNvSpPr/>
      </dsp:nvSpPr>
      <dsp:spPr>
        <a:xfrm>
          <a:off x="4788438" y="3156996"/>
          <a:ext cx="153743" cy="568122"/>
        </a:xfrm>
        <a:custGeom>
          <a:avLst/>
          <a:gdLst/>
          <a:ahLst/>
          <a:cxnLst/>
          <a:rect l="0" t="0" r="0" b="0"/>
          <a:pathLst>
            <a:path>
              <a:moveTo>
                <a:pt x="153743" y="0"/>
              </a:moveTo>
              <a:lnTo>
                <a:pt x="153743" y="284061"/>
              </a:lnTo>
              <a:lnTo>
                <a:pt x="0" y="284061"/>
              </a:lnTo>
              <a:lnTo>
                <a:pt x="0" y="56812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6B41940E-68A8-4479-BC2D-89E1DDEDB1E9}">
      <dsp:nvSpPr>
        <dsp:cNvPr id="0" name=""/>
        <dsp:cNvSpPr/>
      </dsp:nvSpPr>
      <dsp:spPr>
        <a:xfrm>
          <a:off x="4619338" y="3725118"/>
          <a:ext cx="338198"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4.1</a:t>
          </a:r>
          <a:r>
            <a:rPr lang="zh-TW" sz="1200" b="1" kern="1200" dirty="0" smtClean="0">
              <a:solidFill>
                <a:schemeClr val="tx1"/>
              </a:solidFill>
              <a:latin typeface="微軟正黑體" panose="020B0604030504040204" pitchFamily="34" charset="-120"/>
              <a:ea typeface="微軟正黑體" panose="020B0604030504040204" pitchFamily="34" charset="-120"/>
            </a:rPr>
            <a:t>主管決策查詢及設計</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629243" y="3735023"/>
        <a:ext cx="318388" cy="1868973"/>
      </dsp:txXfrm>
    </dsp:sp>
    <dsp:sp modelId="{6B2DB154-6820-44F5-B4F4-468523BCF8EF}">
      <dsp:nvSpPr>
        <dsp:cNvPr id="0" name=""/>
        <dsp:cNvSpPr/>
      </dsp:nvSpPr>
      <dsp:spPr>
        <a:xfrm>
          <a:off x="4942182" y="3156996"/>
          <a:ext cx="226952" cy="568122"/>
        </a:xfrm>
        <a:custGeom>
          <a:avLst/>
          <a:gdLst/>
          <a:ahLst/>
          <a:cxnLst/>
          <a:rect l="0" t="0" r="0" b="0"/>
          <a:pathLst>
            <a:path>
              <a:moveTo>
                <a:pt x="0" y="0"/>
              </a:moveTo>
              <a:lnTo>
                <a:pt x="0" y="284061"/>
              </a:lnTo>
              <a:lnTo>
                <a:pt x="226952" y="284061"/>
              </a:lnTo>
              <a:lnTo>
                <a:pt x="226952" y="56812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E0DC60AF-79F0-4DFA-A956-3C19F3D843F7}">
      <dsp:nvSpPr>
        <dsp:cNvPr id="0" name=""/>
        <dsp:cNvSpPr/>
      </dsp:nvSpPr>
      <dsp:spPr>
        <a:xfrm>
          <a:off x="5000035" y="3725118"/>
          <a:ext cx="338198"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4.2</a:t>
          </a:r>
          <a:r>
            <a:rPr lang="zh-TW" sz="1200" b="1" kern="1200" dirty="0" smtClean="0">
              <a:solidFill>
                <a:schemeClr val="tx1"/>
              </a:solidFill>
              <a:latin typeface="微軟正黑體" panose="020B0604030504040204" pitchFamily="34" charset="-120"/>
              <a:ea typeface="微軟正黑體" panose="020B0604030504040204" pitchFamily="34" charset="-120"/>
            </a:rPr>
            <a:t>主管決策多維度資料查詢</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009940" y="3735023"/>
        <a:ext cx="318388" cy="1868973"/>
      </dsp:txXfrm>
    </dsp:sp>
    <dsp:sp modelId="{769B628C-92B3-4652-8912-E9453C757750}">
      <dsp:nvSpPr>
        <dsp:cNvPr id="0" name=""/>
        <dsp:cNvSpPr/>
      </dsp:nvSpPr>
      <dsp:spPr>
        <a:xfrm>
          <a:off x="4348173" y="2133926"/>
          <a:ext cx="2369652" cy="583851"/>
        </a:xfrm>
        <a:custGeom>
          <a:avLst/>
          <a:gdLst/>
          <a:ahLst/>
          <a:cxnLst/>
          <a:rect l="0" t="0" r="0" b="0"/>
          <a:pathLst>
            <a:path>
              <a:moveTo>
                <a:pt x="0" y="0"/>
              </a:moveTo>
              <a:lnTo>
                <a:pt x="0" y="291925"/>
              </a:lnTo>
              <a:lnTo>
                <a:pt x="2369652" y="291925"/>
              </a:lnTo>
              <a:lnTo>
                <a:pt x="2369652" y="58385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375F4E4E-480A-43A3-B1DB-BCCAAD1986A8}">
      <dsp:nvSpPr>
        <dsp:cNvPr id="0" name=""/>
        <dsp:cNvSpPr/>
      </dsp:nvSpPr>
      <dsp:spPr>
        <a:xfrm>
          <a:off x="6264696" y="2717777"/>
          <a:ext cx="906259" cy="448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5.</a:t>
          </a:r>
          <a:r>
            <a:rPr lang="zh-TW" sz="1200" b="1" kern="1200" dirty="0" smtClean="0">
              <a:solidFill>
                <a:schemeClr val="tx1"/>
              </a:solidFill>
              <a:latin typeface="微軟正黑體" panose="020B0604030504040204" pitchFamily="34" charset="-120"/>
              <a:ea typeface="微軟正黑體" panose="020B0604030504040204" pitchFamily="34" charset="-120"/>
            </a:rPr>
            <a:t>系統管理作業</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6277842" y="2730923"/>
        <a:ext cx="879967" cy="422537"/>
      </dsp:txXfrm>
    </dsp:sp>
    <dsp:sp modelId="{DB81E04E-8F04-4DAE-A4F0-111344B509F0}">
      <dsp:nvSpPr>
        <dsp:cNvPr id="0" name=""/>
        <dsp:cNvSpPr/>
      </dsp:nvSpPr>
      <dsp:spPr>
        <a:xfrm>
          <a:off x="5596071" y="3166607"/>
          <a:ext cx="1121754" cy="557341"/>
        </a:xfrm>
        <a:custGeom>
          <a:avLst/>
          <a:gdLst/>
          <a:ahLst/>
          <a:cxnLst/>
          <a:rect l="0" t="0" r="0" b="0"/>
          <a:pathLst>
            <a:path>
              <a:moveTo>
                <a:pt x="1121754" y="0"/>
              </a:moveTo>
              <a:lnTo>
                <a:pt x="1121754" y="278670"/>
              </a:lnTo>
              <a:lnTo>
                <a:pt x="0" y="278670"/>
              </a:lnTo>
              <a:lnTo>
                <a:pt x="0" y="55734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6334C494-6980-424C-9727-9FF952E133BF}">
      <dsp:nvSpPr>
        <dsp:cNvPr id="0" name=""/>
        <dsp:cNvSpPr/>
      </dsp:nvSpPr>
      <dsp:spPr>
        <a:xfrm>
          <a:off x="5426972" y="3723948"/>
          <a:ext cx="338198"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5.1</a:t>
          </a:r>
          <a:r>
            <a:rPr lang="zh-TW" sz="1200" b="1" kern="1200" dirty="0" smtClean="0">
              <a:solidFill>
                <a:schemeClr val="tx1"/>
              </a:solidFill>
              <a:latin typeface="微軟正黑體" panose="020B0604030504040204" pitchFamily="34" charset="-120"/>
              <a:ea typeface="微軟正黑體" panose="020B0604030504040204" pitchFamily="34" charset="-120"/>
            </a:rPr>
            <a:t>使用者權限管理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436877" y="3733853"/>
        <a:ext cx="318388" cy="1868973"/>
      </dsp:txXfrm>
    </dsp:sp>
    <dsp:sp modelId="{6BFF3686-8A93-46D6-9430-03EE26C8F73F}">
      <dsp:nvSpPr>
        <dsp:cNvPr id="0" name=""/>
        <dsp:cNvSpPr/>
      </dsp:nvSpPr>
      <dsp:spPr>
        <a:xfrm>
          <a:off x="6054165" y="3166607"/>
          <a:ext cx="663660" cy="557341"/>
        </a:xfrm>
        <a:custGeom>
          <a:avLst/>
          <a:gdLst/>
          <a:ahLst/>
          <a:cxnLst/>
          <a:rect l="0" t="0" r="0" b="0"/>
          <a:pathLst>
            <a:path>
              <a:moveTo>
                <a:pt x="663660" y="0"/>
              </a:moveTo>
              <a:lnTo>
                <a:pt x="663660" y="278670"/>
              </a:lnTo>
              <a:lnTo>
                <a:pt x="0" y="278670"/>
              </a:lnTo>
              <a:lnTo>
                <a:pt x="0" y="55734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35C72A88-B561-4AD5-9E6D-DBE6435BDB32}">
      <dsp:nvSpPr>
        <dsp:cNvPr id="0" name=""/>
        <dsp:cNvSpPr/>
      </dsp:nvSpPr>
      <dsp:spPr>
        <a:xfrm>
          <a:off x="5862405" y="3723948"/>
          <a:ext cx="383518"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5.2</a:t>
          </a:r>
          <a:r>
            <a:rPr lang="zh-TW" sz="1200" b="1" kern="1200" dirty="0" smtClean="0">
              <a:solidFill>
                <a:schemeClr val="tx1"/>
              </a:solidFill>
              <a:latin typeface="微軟正黑體" panose="020B0604030504040204" pitchFamily="34" charset="-120"/>
              <a:ea typeface="微軟正黑體" panose="020B0604030504040204" pitchFamily="34" charset="-120"/>
            </a:rPr>
            <a:t>系統基本設定</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873638" y="3735181"/>
        <a:ext cx="361052" cy="1866317"/>
      </dsp:txXfrm>
    </dsp:sp>
    <dsp:sp modelId="{39C6CC47-4249-4228-B899-39E7D006C053}">
      <dsp:nvSpPr>
        <dsp:cNvPr id="0" name=""/>
        <dsp:cNvSpPr/>
      </dsp:nvSpPr>
      <dsp:spPr>
        <a:xfrm>
          <a:off x="6466734" y="3166607"/>
          <a:ext cx="251091" cy="557341"/>
        </a:xfrm>
        <a:custGeom>
          <a:avLst/>
          <a:gdLst/>
          <a:ahLst/>
          <a:cxnLst/>
          <a:rect l="0" t="0" r="0" b="0"/>
          <a:pathLst>
            <a:path>
              <a:moveTo>
                <a:pt x="251091" y="0"/>
              </a:moveTo>
              <a:lnTo>
                <a:pt x="251091" y="278670"/>
              </a:lnTo>
              <a:lnTo>
                <a:pt x="0" y="278670"/>
              </a:lnTo>
              <a:lnTo>
                <a:pt x="0" y="55734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326CE715-F668-428B-A26F-0A971D30DA96}">
      <dsp:nvSpPr>
        <dsp:cNvPr id="0" name=""/>
        <dsp:cNvSpPr/>
      </dsp:nvSpPr>
      <dsp:spPr>
        <a:xfrm>
          <a:off x="6288421" y="3723948"/>
          <a:ext cx="356624"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5.3</a:t>
          </a:r>
          <a:r>
            <a:rPr lang="zh-TW" sz="1200" b="1" kern="1200" dirty="0" smtClean="0">
              <a:solidFill>
                <a:schemeClr val="tx1"/>
              </a:solidFill>
              <a:latin typeface="微軟正黑體" panose="020B0604030504040204" pitchFamily="34" charset="-120"/>
              <a:ea typeface="微軟正黑體" panose="020B0604030504040204" pitchFamily="34" charset="-120"/>
            </a:rPr>
            <a:t>系統安全管制</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6298866" y="3734393"/>
        <a:ext cx="335734" cy="1867893"/>
      </dsp:txXfrm>
    </dsp:sp>
    <dsp:sp modelId="{E6266CE7-DA7E-4231-AE29-DDEEC9FAD257}">
      <dsp:nvSpPr>
        <dsp:cNvPr id="0" name=""/>
        <dsp:cNvSpPr/>
      </dsp:nvSpPr>
      <dsp:spPr>
        <a:xfrm>
          <a:off x="6717825" y="3166607"/>
          <a:ext cx="167180" cy="557341"/>
        </a:xfrm>
        <a:custGeom>
          <a:avLst/>
          <a:gdLst/>
          <a:ahLst/>
          <a:cxnLst/>
          <a:rect l="0" t="0" r="0" b="0"/>
          <a:pathLst>
            <a:path>
              <a:moveTo>
                <a:pt x="0" y="0"/>
              </a:moveTo>
              <a:lnTo>
                <a:pt x="0" y="278670"/>
              </a:lnTo>
              <a:lnTo>
                <a:pt x="167180" y="278670"/>
              </a:lnTo>
              <a:lnTo>
                <a:pt x="167180" y="55734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0228A923-E6C6-4B01-B440-D71F8AD1F3BC}">
      <dsp:nvSpPr>
        <dsp:cNvPr id="0" name=""/>
        <dsp:cNvSpPr/>
      </dsp:nvSpPr>
      <dsp:spPr>
        <a:xfrm>
          <a:off x="6687544" y="3723948"/>
          <a:ext cx="394924"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5.4</a:t>
          </a:r>
          <a:r>
            <a:rPr lang="zh-TW" sz="1200" b="1" kern="1200" dirty="0" smtClean="0">
              <a:solidFill>
                <a:schemeClr val="tx1"/>
              </a:solidFill>
              <a:latin typeface="微軟正黑體" panose="020B0604030504040204" pitchFamily="34" charset="-120"/>
              <a:ea typeface="微軟正黑體" panose="020B0604030504040204" pitchFamily="34" charset="-120"/>
            </a:rPr>
            <a:t>系統輔助管理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6699111" y="3735515"/>
        <a:ext cx="371790" cy="1865649"/>
      </dsp:txXfrm>
    </dsp:sp>
    <dsp:sp modelId="{F2D2872F-F7D5-44E0-9FC2-1C4741C9DD6D}">
      <dsp:nvSpPr>
        <dsp:cNvPr id="0" name=""/>
        <dsp:cNvSpPr/>
      </dsp:nvSpPr>
      <dsp:spPr>
        <a:xfrm>
          <a:off x="6717825" y="3166607"/>
          <a:ext cx="583528" cy="557341"/>
        </a:xfrm>
        <a:custGeom>
          <a:avLst/>
          <a:gdLst/>
          <a:ahLst/>
          <a:cxnLst/>
          <a:rect l="0" t="0" r="0" b="0"/>
          <a:pathLst>
            <a:path>
              <a:moveTo>
                <a:pt x="0" y="0"/>
              </a:moveTo>
              <a:lnTo>
                <a:pt x="0" y="278670"/>
              </a:lnTo>
              <a:lnTo>
                <a:pt x="583528" y="278670"/>
              </a:lnTo>
              <a:lnTo>
                <a:pt x="583528" y="55734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4EB5DF58-AC03-429E-AE0D-42F7D8F3F210}">
      <dsp:nvSpPr>
        <dsp:cNvPr id="0" name=""/>
        <dsp:cNvSpPr/>
      </dsp:nvSpPr>
      <dsp:spPr>
        <a:xfrm>
          <a:off x="7124966" y="3723948"/>
          <a:ext cx="352775"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5.5</a:t>
          </a:r>
          <a:r>
            <a:rPr lang="zh-TW" sz="1200" b="1" kern="1200" dirty="0" smtClean="0">
              <a:solidFill>
                <a:schemeClr val="tx1"/>
              </a:solidFill>
              <a:latin typeface="微軟正黑體" panose="020B0604030504040204" pitchFamily="34" charset="-120"/>
              <a:ea typeface="微軟正黑體" panose="020B0604030504040204" pitchFamily="34" charset="-120"/>
            </a:rPr>
            <a:t>問卷設計與查詢</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7135298" y="3734280"/>
        <a:ext cx="332111" cy="1868119"/>
      </dsp:txXfrm>
    </dsp:sp>
    <dsp:sp modelId="{24EFE79B-E0ED-4EB9-8EE3-846A41867A12}">
      <dsp:nvSpPr>
        <dsp:cNvPr id="0" name=""/>
        <dsp:cNvSpPr/>
      </dsp:nvSpPr>
      <dsp:spPr>
        <a:xfrm>
          <a:off x="6717825" y="3166607"/>
          <a:ext cx="989310" cy="553437"/>
        </a:xfrm>
        <a:custGeom>
          <a:avLst/>
          <a:gdLst/>
          <a:ahLst/>
          <a:cxnLst/>
          <a:rect l="0" t="0" r="0" b="0"/>
          <a:pathLst>
            <a:path>
              <a:moveTo>
                <a:pt x="0" y="0"/>
              </a:moveTo>
              <a:lnTo>
                <a:pt x="0" y="276718"/>
              </a:lnTo>
              <a:lnTo>
                <a:pt x="989310" y="276718"/>
              </a:lnTo>
              <a:lnTo>
                <a:pt x="989310" y="553437"/>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AD1FBE63-806B-45F7-BCD1-6220F8699854}">
      <dsp:nvSpPr>
        <dsp:cNvPr id="0" name=""/>
        <dsp:cNvSpPr/>
      </dsp:nvSpPr>
      <dsp:spPr>
        <a:xfrm>
          <a:off x="7535302" y="3720044"/>
          <a:ext cx="343667"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5.6</a:t>
          </a:r>
          <a:r>
            <a:rPr lang="zh-TW" sz="1200" b="1" kern="1200" dirty="0" smtClean="0">
              <a:solidFill>
                <a:schemeClr val="tx1"/>
              </a:solidFill>
              <a:latin typeface="微軟正黑體" panose="020B0604030504040204" pitchFamily="34" charset="-120"/>
              <a:ea typeface="微軟正黑體" panose="020B0604030504040204" pitchFamily="34" charset="-120"/>
            </a:rPr>
            <a:t>資料統計查詢應用</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7545368" y="3730110"/>
        <a:ext cx="323535" cy="1868651"/>
      </dsp:txXfrm>
    </dsp:sp>
    <dsp:sp modelId="{94A613F0-438B-4CB4-95E0-66480013089D}">
      <dsp:nvSpPr>
        <dsp:cNvPr id="0" name=""/>
        <dsp:cNvSpPr/>
      </dsp:nvSpPr>
      <dsp:spPr>
        <a:xfrm>
          <a:off x="4348173" y="2133926"/>
          <a:ext cx="4085768" cy="573070"/>
        </a:xfrm>
        <a:custGeom>
          <a:avLst/>
          <a:gdLst/>
          <a:ahLst/>
          <a:cxnLst/>
          <a:rect l="0" t="0" r="0" b="0"/>
          <a:pathLst>
            <a:path>
              <a:moveTo>
                <a:pt x="0" y="0"/>
              </a:moveTo>
              <a:lnTo>
                <a:pt x="0" y="286535"/>
              </a:lnTo>
              <a:lnTo>
                <a:pt x="4085768" y="286535"/>
              </a:lnTo>
              <a:lnTo>
                <a:pt x="4085768" y="57307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1A80431F-9221-4A05-A657-48BDB104E5FA}">
      <dsp:nvSpPr>
        <dsp:cNvPr id="0" name=""/>
        <dsp:cNvSpPr/>
      </dsp:nvSpPr>
      <dsp:spPr>
        <a:xfrm>
          <a:off x="7980666" y="2706996"/>
          <a:ext cx="906550" cy="44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6.</a:t>
          </a:r>
          <a:r>
            <a:rPr lang="zh-TW" sz="1200" b="1" kern="1200" dirty="0" smtClean="0">
              <a:solidFill>
                <a:schemeClr val="tx1"/>
              </a:solidFill>
              <a:latin typeface="微軟正黑體" panose="020B0604030504040204" pitchFamily="34" charset="-120"/>
              <a:ea typeface="微軟正黑體" panose="020B0604030504040204" pitchFamily="34" charset="-120"/>
            </a:rPr>
            <a:t>訊息管理</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7993846" y="2720176"/>
        <a:ext cx="880190" cy="423639"/>
      </dsp:txXfrm>
    </dsp:sp>
    <dsp:sp modelId="{DE391305-46BE-4475-B3F9-9906A558366B}">
      <dsp:nvSpPr>
        <dsp:cNvPr id="0" name=""/>
        <dsp:cNvSpPr/>
      </dsp:nvSpPr>
      <dsp:spPr>
        <a:xfrm>
          <a:off x="8240555" y="3156996"/>
          <a:ext cx="193386" cy="578019"/>
        </a:xfrm>
        <a:custGeom>
          <a:avLst/>
          <a:gdLst/>
          <a:ahLst/>
          <a:cxnLst/>
          <a:rect l="0" t="0" r="0" b="0"/>
          <a:pathLst>
            <a:path>
              <a:moveTo>
                <a:pt x="193386" y="0"/>
              </a:moveTo>
              <a:lnTo>
                <a:pt x="193386" y="289009"/>
              </a:lnTo>
              <a:lnTo>
                <a:pt x="0" y="289009"/>
              </a:lnTo>
              <a:lnTo>
                <a:pt x="0" y="57801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7FE7C57D-53E4-4DB9-BF97-AEF9457F812E}">
      <dsp:nvSpPr>
        <dsp:cNvPr id="0" name=""/>
        <dsp:cNvSpPr/>
      </dsp:nvSpPr>
      <dsp:spPr>
        <a:xfrm>
          <a:off x="8060194" y="3735015"/>
          <a:ext cx="360721"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6.1</a:t>
          </a:r>
          <a:r>
            <a:rPr lang="zh-TW" sz="1200" b="1" kern="1200" dirty="0" smtClean="0">
              <a:solidFill>
                <a:schemeClr val="tx1"/>
              </a:solidFill>
              <a:latin typeface="微軟正黑體" panose="020B0604030504040204" pitchFamily="34" charset="-120"/>
              <a:ea typeface="微軟正黑體" panose="020B0604030504040204" pitchFamily="34" charset="-120"/>
            </a:rPr>
            <a:t>訊息收送</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8070759" y="3745580"/>
        <a:ext cx="339591" cy="1867653"/>
      </dsp:txXfrm>
    </dsp:sp>
    <dsp:sp modelId="{90B7968D-7319-4CC7-A6EF-007B2702775D}">
      <dsp:nvSpPr>
        <dsp:cNvPr id="0" name=""/>
        <dsp:cNvSpPr/>
      </dsp:nvSpPr>
      <dsp:spPr>
        <a:xfrm>
          <a:off x="8433941" y="3156996"/>
          <a:ext cx="201609" cy="578019"/>
        </a:xfrm>
        <a:custGeom>
          <a:avLst/>
          <a:gdLst/>
          <a:ahLst/>
          <a:cxnLst/>
          <a:rect l="0" t="0" r="0" b="0"/>
          <a:pathLst>
            <a:path>
              <a:moveTo>
                <a:pt x="0" y="0"/>
              </a:moveTo>
              <a:lnTo>
                <a:pt x="0" y="289009"/>
              </a:lnTo>
              <a:lnTo>
                <a:pt x="201609" y="289009"/>
              </a:lnTo>
              <a:lnTo>
                <a:pt x="201609" y="57801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0">
          <a:scrgbClr r="0" g="0" b="0"/>
        </a:fillRef>
        <a:effectRef idx="0">
          <a:scrgbClr r="0" g="0" b="0"/>
        </a:effectRef>
        <a:fontRef idx="minor"/>
      </dsp:style>
    </dsp:sp>
    <dsp:sp modelId="{01E0A3EF-0739-403C-B34A-214CEF84BC90}">
      <dsp:nvSpPr>
        <dsp:cNvPr id="0" name=""/>
        <dsp:cNvSpPr/>
      </dsp:nvSpPr>
      <dsp:spPr>
        <a:xfrm>
          <a:off x="8463413" y="3735015"/>
          <a:ext cx="344274" cy="188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微軟正黑體" panose="020B0604030504040204" pitchFamily="34" charset="-120"/>
              <a:ea typeface="微軟正黑體" panose="020B0604030504040204" pitchFamily="34" charset="-120"/>
            </a:rPr>
            <a:t>6.2</a:t>
          </a:r>
          <a:r>
            <a:rPr lang="zh-TW" sz="1200" b="1" kern="1200" dirty="0" smtClean="0">
              <a:solidFill>
                <a:schemeClr val="tx1"/>
              </a:solidFill>
              <a:latin typeface="微軟正黑體" panose="020B0604030504040204" pitchFamily="34" charset="-120"/>
              <a:ea typeface="微軟正黑體" panose="020B0604030504040204" pitchFamily="34" charset="-120"/>
            </a:rPr>
            <a:t>訊息查詢</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8473496" y="3745098"/>
        <a:ext cx="324108" cy="1868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5451F-262F-4D61-BFAF-1F3C7A9892D0}">
      <dsp:nvSpPr>
        <dsp:cNvPr id="0" name=""/>
        <dsp:cNvSpPr/>
      </dsp:nvSpPr>
      <dsp:spPr>
        <a:xfrm rot="3623948">
          <a:off x="1121356" y="756908"/>
          <a:ext cx="3695932" cy="1822206"/>
        </a:xfrm>
        <a:prstGeom prst="swooshArrow">
          <a:avLst>
            <a:gd name="adj1" fmla="val 16310"/>
            <a:gd name="adj2" fmla="val 3137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11C6FAD-A2CD-4B53-9108-6768BEE598D7}">
      <dsp:nvSpPr>
        <dsp:cNvPr id="0" name=""/>
        <dsp:cNvSpPr/>
      </dsp:nvSpPr>
      <dsp:spPr>
        <a:xfrm>
          <a:off x="3163129" y="1578051"/>
          <a:ext cx="88595" cy="88595"/>
        </a:xfrm>
        <a:prstGeom prst="ellipse">
          <a:avLst/>
        </a:prstGeom>
        <a:solidFill>
          <a:schemeClr val="accent2">
            <a:tint val="4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21CBB7F0-2B54-40BE-9994-FAD8179ADEF7}">
      <dsp:nvSpPr>
        <dsp:cNvPr id="0" name=""/>
        <dsp:cNvSpPr/>
      </dsp:nvSpPr>
      <dsp:spPr>
        <a:xfrm>
          <a:off x="728418" y="0"/>
          <a:ext cx="2336574"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zh-TW" alt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rPr>
            <a:t>統計資訊服務網</a:t>
          </a:r>
          <a:endParaRPr lang="zh-TW" altLang="en-US" sz="2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728418" y="0"/>
        <a:ext cx="2336574" cy="650240"/>
      </dsp:txXfrm>
    </dsp:sp>
    <dsp:sp modelId="{C4550434-1EAA-4A9F-B114-FAE11B5F985A}">
      <dsp:nvSpPr>
        <dsp:cNvPr id="0" name=""/>
        <dsp:cNvSpPr/>
      </dsp:nvSpPr>
      <dsp:spPr>
        <a:xfrm>
          <a:off x="3120996" y="1036645"/>
          <a:ext cx="2583977"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zh-TW" alt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rPr>
            <a:t>主管決策查詢平台</a:t>
          </a:r>
          <a:endParaRPr lang="zh-TW" altLang="en-US" sz="2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3120996" y="1036645"/>
        <a:ext cx="2583977" cy="650240"/>
      </dsp:txXfrm>
    </dsp:sp>
    <dsp:sp modelId="{CF7CAE4C-AAA0-459B-8E54-0ECC9B797A98}">
      <dsp:nvSpPr>
        <dsp:cNvPr id="0" name=""/>
        <dsp:cNvSpPr/>
      </dsp:nvSpPr>
      <dsp:spPr>
        <a:xfrm>
          <a:off x="4341801" y="2308852"/>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zh-TW" alt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rPr>
            <a:t>資料庫查詢平台</a:t>
          </a:r>
          <a:endParaRPr lang="zh-TW" altLang="en-US" sz="2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4341801" y="2308852"/>
        <a:ext cx="2235200" cy="65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5451F-262F-4D61-BFAF-1F3C7A9892D0}">
      <dsp:nvSpPr>
        <dsp:cNvPr id="0" name=""/>
        <dsp:cNvSpPr/>
      </dsp:nvSpPr>
      <dsp:spPr>
        <a:xfrm rot="3623948">
          <a:off x="862664" y="756908"/>
          <a:ext cx="3695932" cy="1822206"/>
        </a:xfrm>
        <a:prstGeom prst="swooshArrow">
          <a:avLst>
            <a:gd name="adj1" fmla="val 16310"/>
            <a:gd name="adj2" fmla="val 3137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11C6FAD-A2CD-4B53-9108-6768BEE598D7}">
      <dsp:nvSpPr>
        <dsp:cNvPr id="0" name=""/>
        <dsp:cNvSpPr/>
      </dsp:nvSpPr>
      <dsp:spPr>
        <a:xfrm>
          <a:off x="2904437" y="1578051"/>
          <a:ext cx="88595" cy="88595"/>
        </a:xfrm>
        <a:prstGeom prst="ellipse">
          <a:avLst/>
        </a:prstGeom>
        <a:solidFill>
          <a:schemeClr val="accent2">
            <a:tint val="4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21CBB7F0-2B54-40BE-9994-FAD8179ADEF7}">
      <dsp:nvSpPr>
        <dsp:cNvPr id="0" name=""/>
        <dsp:cNvSpPr/>
      </dsp:nvSpPr>
      <dsp:spPr>
        <a:xfrm>
          <a:off x="469726" y="0"/>
          <a:ext cx="2336574"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zh-TW" alt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rPr>
            <a:t>統計書刊查詢</a:t>
          </a:r>
          <a:endParaRPr lang="zh-TW" altLang="en-US" sz="2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469726" y="0"/>
        <a:ext cx="2336574" cy="650240"/>
      </dsp:txXfrm>
    </dsp:sp>
    <dsp:sp modelId="{C4550434-1EAA-4A9F-B114-FAE11B5F985A}">
      <dsp:nvSpPr>
        <dsp:cNvPr id="0" name=""/>
        <dsp:cNvSpPr/>
      </dsp:nvSpPr>
      <dsp:spPr>
        <a:xfrm>
          <a:off x="2344921" y="1036645"/>
          <a:ext cx="3618744"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zh-TW" alt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rPr>
            <a:t>預告統計發布時間表</a:t>
          </a:r>
          <a:endParaRPr lang="zh-TW" altLang="en-US" sz="2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2344921" y="1036645"/>
        <a:ext cx="3618744" cy="650240"/>
      </dsp:txXfrm>
    </dsp:sp>
    <dsp:sp modelId="{CF7CAE4C-AAA0-459B-8E54-0ECC9B797A98}">
      <dsp:nvSpPr>
        <dsp:cNvPr id="0" name=""/>
        <dsp:cNvSpPr/>
      </dsp:nvSpPr>
      <dsp:spPr>
        <a:xfrm>
          <a:off x="3496202" y="2308852"/>
          <a:ext cx="308079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zh-TW" alt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rPr>
            <a:t>統計通報及專題分析</a:t>
          </a:r>
          <a:endParaRPr lang="zh-TW" altLang="en-US" sz="2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3496202" y="2308852"/>
        <a:ext cx="3080798" cy="650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89F31-6ECB-4FE2-85C7-531134E61CFF}">
      <dsp:nvSpPr>
        <dsp:cNvPr id="0" name=""/>
        <dsp:cNvSpPr/>
      </dsp:nvSpPr>
      <dsp:spPr>
        <a:xfrm>
          <a:off x="249460" y="1449"/>
          <a:ext cx="2279481" cy="113974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altLang="zh-TW" sz="3200" b="1" kern="1200" dirty="0" smtClean="0">
              <a:latin typeface="+mj-ea"/>
              <a:ea typeface="+mj-ea"/>
            </a:rPr>
            <a:t>110</a:t>
          </a:r>
          <a:r>
            <a:rPr lang="zh-TW" altLang="en-US" sz="3200" b="1" kern="1200" dirty="0" smtClean="0">
              <a:latin typeface="+mj-ea"/>
              <a:ea typeface="+mj-ea"/>
            </a:rPr>
            <a:t>年</a:t>
          </a:r>
          <a:r>
            <a:rPr lang="en-US" altLang="zh-TW" sz="3200" b="1" kern="1200" dirty="0" smtClean="0">
              <a:latin typeface="+mj-ea"/>
              <a:ea typeface="+mj-ea"/>
            </a:rPr>
            <a:t>7</a:t>
          </a:r>
          <a:r>
            <a:rPr lang="zh-TW" altLang="en-US" sz="3200" b="1" kern="1200" dirty="0" smtClean="0">
              <a:latin typeface="+mj-ea"/>
              <a:ea typeface="+mj-ea"/>
            </a:rPr>
            <a:t>月</a:t>
          </a:r>
          <a:endParaRPr lang="zh-TW" altLang="en-US" sz="3200" b="1" kern="1200" dirty="0">
            <a:latin typeface="+mj-ea"/>
            <a:ea typeface="+mj-ea"/>
          </a:endParaRPr>
        </a:p>
      </dsp:txBody>
      <dsp:txXfrm>
        <a:off x="282842" y="34831"/>
        <a:ext cx="2212717" cy="1072976"/>
      </dsp:txXfrm>
    </dsp:sp>
    <dsp:sp modelId="{6F7463DF-E7C7-44C7-985A-13680E49602E}">
      <dsp:nvSpPr>
        <dsp:cNvPr id="0" name=""/>
        <dsp:cNvSpPr/>
      </dsp:nvSpPr>
      <dsp:spPr>
        <a:xfrm>
          <a:off x="477408" y="1141190"/>
          <a:ext cx="227948" cy="854805"/>
        </a:xfrm>
        <a:custGeom>
          <a:avLst/>
          <a:gdLst/>
          <a:ahLst/>
          <a:cxnLst/>
          <a:rect l="0" t="0" r="0" b="0"/>
          <a:pathLst>
            <a:path>
              <a:moveTo>
                <a:pt x="0" y="0"/>
              </a:moveTo>
              <a:lnTo>
                <a:pt x="0" y="854805"/>
              </a:lnTo>
              <a:lnTo>
                <a:pt x="227948" y="8548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BD0C4-9AD8-42AA-A7BE-DD17CCD784B0}">
      <dsp:nvSpPr>
        <dsp:cNvPr id="0" name=""/>
        <dsp:cNvSpPr/>
      </dsp:nvSpPr>
      <dsp:spPr>
        <a:xfrm>
          <a:off x="705356" y="1426125"/>
          <a:ext cx="1823585" cy="11397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民政處</a:t>
          </a:r>
          <a:endParaRPr lang="zh-TW" altLang="en-US" sz="3200" b="1" kern="1200" dirty="0">
            <a:latin typeface="+mj-ea"/>
            <a:ea typeface="+mj-ea"/>
          </a:endParaRPr>
        </a:p>
      </dsp:txBody>
      <dsp:txXfrm>
        <a:off x="738738" y="1459507"/>
        <a:ext cx="1756821" cy="1072976"/>
      </dsp:txXfrm>
    </dsp:sp>
    <dsp:sp modelId="{27BB92A0-46C9-4F62-B3D4-9CD3FB1285B5}">
      <dsp:nvSpPr>
        <dsp:cNvPr id="0" name=""/>
        <dsp:cNvSpPr/>
      </dsp:nvSpPr>
      <dsp:spPr>
        <a:xfrm>
          <a:off x="477408" y="1141190"/>
          <a:ext cx="227948" cy="2279481"/>
        </a:xfrm>
        <a:custGeom>
          <a:avLst/>
          <a:gdLst/>
          <a:ahLst/>
          <a:cxnLst/>
          <a:rect l="0" t="0" r="0" b="0"/>
          <a:pathLst>
            <a:path>
              <a:moveTo>
                <a:pt x="0" y="0"/>
              </a:moveTo>
              <a:lnTo>
                <a:pt x="0" y="2279481"/>
              </a:lnTo>
              <a:lnTo>
                <a:pt x="227948" y="227948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A5DB7B-F725-423F-994F-E48D61942FF4}">
      <dsp:nvSpPr>
        <dsp:cNvPr id="0" name=""/>
        <dsp:cNvSpPr/>
      </dsp:nvSpPr>
      <dsp:spPr>
        <a:xfrm>
          <a:off x="705356" y="2850801"/>
          <a:ext cx="1823585" cy="11397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警察局</a:t>
          </a:r>
          <a:endParaRPr lang="zh-TW" altLang="en-US" sz="3200" b="1" kern="1200" dirty="0">
            <a:latin typeface="+mj-ea"/>
            <a:ea typeface="+mj-ea"/>
          </a:endParaRPr>
        </a:p>
      </dsp:txBody>
      <dsp:txXfrm>
        <a:off x="738738" y="2884183"/>
        <a:ext cx="1756821" cy="1072976"/>
      </dsp:txXfrm>
    </dsp:sp>
    <dsp:sp modelId="{348CED0A-D900-465C-BBE3-4009DDBD8699}">
      <dsp:nvSpPr>
        <dsp:cNvPr id="0" name=""/>
        <dsp:cNvSpPr/>
      </dsp:nvSpPr>
      <dsp:spPr>
        <a:xfrm>
          <a:off x="3098812" y="1449"/>
          <a:ext cx="2279481" cy="113974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altLang="zh-TW" sz="3200" b="1" kern="1200" dirty="0" smtClean="0">
              <a:latin typeface="+mj-ea"/>
              <a:ea typeface="+mj-ea"/>
            </a:rPr>
            <a:t>111</a:t>
          </a:r>
          <a:r>
            <a:rPr lang="zh-TW" altLang="en-US" sz="3200" b="1" kern="1200" dirty="0" smtClean="0">
              <a:latin typeface="+mj-ea"/>
              <a:ea typeface="+mj-ea"/>
            </a:rPr>
            <a:t>年</a:t>
          </a:r>
          <a:r>
            <a:rPr lang="en-US" altLang="zh-TW" sz="3200" b="1" kern="1200" dirty="0" smtClean="0">
              <a:latin typeface="+mj-ea"/>
              <a:ea typeface="+mj-ea"/>
            </a:rPr>
            <a:t>1</a:t>
          </a:r>
          <a:r>
            <a:rPr lang="zh-TW" altLang="en-US" sz="3200" b="1" kern="1200" dirty="0" smtClean="0">
              <a:latin typeface="+mj-ea"/>
              <a:ea typeface="+mj-ea"/>
            </a:rPr>
            <a:t>月</a:t>
          </a:r>
          <a:endParaRPr lang="zh-TW" altLang="en-US" sz="3200" b="1" kern="1200" dirty="0">
            <a:latin typeface="+mj-ea"/>
            <a:ea typeface="+mj-ea"/>
          </a:endParaRPr>
        </a:p>
      </dsp:txBody>
      <dsp:txXfrm>
        <a:off x="3132194" y="34831"/>
        <a:ext cx="2212717" cy="1072976"/>
      </dsp:txXfrm>
    </dsp:sp>
    <dsp:sp modelId="{5BDE2AC1-DC41-49F5-88F8-B7AE3D8E6B20}">
      <dsp:nvSpPr>
        <dsp:cNvPr id="0" name=""/>
        <dsp:cNvSpPr/>
      </dsp:nvSpPr>
      <dsp:spPr>
        <a:xfrm>
          <a:off x="3326760" y="1141190"/>
          <a:ext cx="227948" cy="854805"/>
        </a:xfrm>
        <a:custGeom>
          <a:avLst/>
          <a:gdLst/>
          <a:ahLst/>
          <a:cxnLst/>
          <a:rect l="0" t="0" r="0" b="0"/>
          <a:pathLst>
            <a:path>
              <a:moveTo>
                <a:pt x="0" y="0"/>
              </a:moveTo>
              <a:lnTo>
                <a:pt x="0" y="854805"/>
              </a:lnTo>
              <a:lnTo>
                <a:pt x="227948" y="8548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B8FB5-5FB2-44D6-A04A-31B08F767023}">
      <dsp:nvSpPr>
        <dsp:cNvPr id="0" name=""/>
        <dsp:cNvSpPr/>
      </dsp:nvSpPr>
      <dsp:spPr>
        <a:xfrm>
          <a:off x="3554708" y="1426125"/>
          <a:ext cx="2227326" cy="11397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其他局處</a:t>
          </a:r>
          <a:endParaRPr lang="zh-TW" altLang="en-US" sz="3200" b="1" kern="1200" dirty="0">
            <a:latin typeface="+mj-ea"/>
            <a:ea typeface="+mj-ea"/>
          </a:endParaRPr>
        </a:p>
      </dsp:txBody>
      <dsp:txXfrm>
        <a:off x="3588090" y="1459507"/>
        <a:ext cx="2160562" cy="1072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872AC-798E-42C9-98E6-FBAAFA36B378}">
      <dsp:nvSpPr>
        <dsp:cNvPr id="0" name=""/>
        <dsp:cNvSpPr/>
      </dsp:nvSpPr>
      <dsp:spPr>
        <a:xfrm rot="5400000">
          <a:off x="1330837" y="1156511"/>
          <a:ext cx="1022834" cy="116446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F5C7B8F-A853-4E41-A4AC-3945C9EE5563}">
      <dsp:nvSpPr>
        <dsp:cNvPr id="0" name=""/>
        <dsp:cNvSpPr/>
      </dsp:nvSpPr>
      <dsp:spPr>
        <a:xfrm>
          <a:off x="1059848" y="22678"/>
          <a:ext cx="1721851" cy="1205240"/>
        </a:xfrm>
        <a:prstGeom prst="roundRect">
          <a:avLst>
            <a:gd name="adj" fmla="val 166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主計處</a:t>
          </a:r>
          <a:r>
            <a:rPr lang="en-US" altLang="zh-TW" sz="2200" b="1" kern="1200" dirty="0" smtClean="0">
              <a:latin typeface="+mj-ea"/>
              <a:ea typeface="+mj-ea"/>
            </a:rPr>
            <a:t>email</a:t>
          </a:r>
          <a:r>
            <a:rPr lang="zh-TW" altLang="en-US" sz="2200" b="1" kern="1200" dirty="0" smtClean="0">
              <a:latin typeface="+mj-ea"/>
              <a:ea typeface="+mj-ea"/>
            </a:rPr>
            <a:t>提問</a:t>
          </a:r>
          <a:endParaRPr lang="zh-TW" altLang="en-US" sz="2200" b="1" kern="1200" dirty="0">
            <a:latin typeface="+mj-ea"/>
            <a:ea typeface="+mj-ea"/>
          </a:endParaRPr>
        </a:p>
      </dsp:txBody>
      <dsp:txXfrm>
        <a:off x="1118694" y="81524"/>
        <a:ext cx="1604159" cy="1087548"/>
      </dsp:txXfrm>
    </dsp:sp>
    <dsp:sp modelId="{88CD2F4B-8CB8-4434-87F5-32ED8B4FB2F1}">
      <dsp:nvSpPr>
        <dsp:cNvPr id="0" name=""/>
        <dsp:cNvSpPr/>
      </dsp:nvSpPr>
      <dsp:spPr>
        <a:xfrm>
          <a:off x="2781699" y="137625"/>
          <a:ext cx="1252310" cy="974128"/>
        </a:xfrm>
        <a:prstGeom prst="rect">
          <a:avLst/>
        </a:prstGeom>
        <a:noFill/>
        <a:ln>
          <a:noFill/>
        </a:ln>
        <a:effectLst/>
      </dsp:spPr>
      <dsp:style>
        <a:lnRef idx="0">
          <a:scrgbClr r="0" g="0" b="0"/>
        </a:lnRef>
        <a:fillRef idx="0">
          <a:scrgbClr r="0" g="0" b="0"/>
        </a:fillRef>
        <a:effectRef idx="0">
          <a:scrgbClr r="0" g="0" b="0"/>
        </a:effectRef>
        <a:fontRef idx="minor"/>
      </dsp:style>
    </dsp:sp>
    <dsp:sp modelId="{B5C6455E-9903-4366-B05B-88AD2BE37E21}">
      <dsp:nvSpPr>
        <dsp:cNvPr id="0" name=""/>
        <dsp:cNvSpPr/>
      </dsp:nvSpPr>
      <dsp:spPr>
        <a:xfrm rot="5400000">
          <a:off x="2758435" y="2510393"/>
          <a:ext cx="1022834" cy="1164461"/>
        </a:xfrm>
        <a:prstGeom prst="bentUpArrow">
          <a:avLst>
            <a:gd name="adj1" fmla="val 32840"/>
            <a:gd name="adj2" fmla="val 25000"/>
            <a:gd name="adj3" fmla="val 35780"/>
          </a:avLst>
        </a:prstGeom>
        <a:solidFill>
          <a:schemeClr val="accent1">
            <a:tint val="50000"/>
            <a:hueOff val="-213997"/>
            <a:satOff val="-32832"/>
            <a:lumOff val="9443"/>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DDDB4DF-6AB7-46C2-9BD3-F8DCF6BCAA3F}">
      <dsp:nvSpPr>
        <dsp:cNvPr id="0" name=""/>
        <dsp:cNvSpPr/>
      </dsp:nvSpPr>
      <dsp:spPr>
        <a:xfrm>
          <a:off x="2487446" y="1376560"/>
          <a:ext cx="1721851" cy="1205240"/>
        </a:xfrm>
        <a:prstGeom prst="roundRect">
          <a:avLst>
            <a:gd name="adj" fmla="val 166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本總處記錄至本平台</a:t>
          </a:r>
          <a:endParaRPr lang="zh-TW" altLang="en-US" sz="2200" b="1" kern="1200" dirty="0">
            <a:latin typeface="+mj-ea"/>
            <a:ea typeface="+mj-ea"/>
          </a:endParaRPr>
        </a:p>
      </dsp:txBody>
      <dsp:txXfrm>
        <a:off x="2546292" y="1435406"/>
        <a:ext cx="1604159" cy="1087548"/>
      </dsp:txXfrm>
    </dsp:sp>
    <dsp:sp modelId="{5A3BB852-9C92-46DC-9AEF-5D82D45BE225}">
      <dsp:nvSpPr>
        <dsp:cNvPr id="0" name=""/>
        <dsp:cNvSpPr/>
      </dsp:nvSpPr>
      <dsp:spPr>
        <a:xfrm>
          <a:off x="4209297" y="1491508"/>
          <a:ext cx="1252310" cy="974128"/>
        </a:xfrm>
        <a:prstGeom prst="rect">
          <a:avLst/>
        </a:prstGeom>
        <a:noFill/>
        <a:ln>
          <a:noFill/>
        </a:ln>
        <a:effectLst/>
      </dsp:spPr>
      <dsp:style>
        <a:lnRef idx="0">
          <a:scrgbClr r="0" g="0" b="0"/>
        </a:lnRef>
        <a:fillRef idx="0">
          <a:scrgbClr r="0" g="0" b="0"/>
        </a:fillRef>
        <a:effectRef idx="0">
          <a:scrgbClr r="0" g="0" b="0"/>
        </a:effectRef>
        <a:fontRef idx="minor"/>
      </dsp:style>
    </dsp:sp>
    <dsp:sp modelId="{0ADA531E-67CC-475B-AD7A-3285609CDA4B}">
      <dsp:nvSpPr>
        <dsp:cNvPr id="0" name=""/>
        <dsp:cNvSpPr/>
      </dsp:nvSpPr>
      <dsp:spPr>
        <a:xfrm>
          <a:off x="3915044" y="2730443"/>
          <a:ext cx="1721851" cy="1205240"/>
        </a:xfrm>
        <a:prstGeom prst="roundRect">
          <a:avLst>
            <a:gd name="adj" fmla="val 1667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查看處理情形及回覆</a:t>
          </a:r>
          <a:endParaRPr lang="zh-TW" altLang="en-US" sz="2200" b="1" kern="1200" dirty="0">
            <a:latin typeface="+mj-ea"/>
            <a:ea typeface="+mj-ea"/>
          </a:endParaRPr>
        </a:p>
      </dsp:txBody>
      <dsp:txXfrm>
        <a:off x="3973890" y="2789289"/>
        <a:ext cx="1604159" cy="10875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C6A70-E4CD-478A-86BE-910EC1094DDD}">
      <dsp:nvSpPr>
        <dsp:cNvPr id="0" name=""/>
        <dsp:cNvSpPr/>
      </dsp:nvSpPr>
      <dsp:spPr>
        <a:xfrm>
          <a:off x="2520284" y="2331623"/>
          <a:ext cx="2228842" cy="1957924"/>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公務統計報表</a:t>
          </a:r>
          <a:endParaRPr lang="en-US" altLang="zh-TW" sz="2000" b="1" kern="1200" dirty="0" smtClean="0">
            <a:latin typeface="+mj-ea"/>
            <a:ea typeface="+mj-ea"/>
          </a:endParaRPr>
        </a:p>
        <a:p>
          <a:pPr lvl="0" algn="ctr" defTabSz="889000">
            <a:lnSpc>
              <a:spcPct val="90000"/>
            </a:lnSpc>
            <a:spcBef>
              <a:spcPct val="0"/>
            </a:spcBef>
            <a:spcAft>
              <a:spcPct val="35000"/>
            </a:spcAft>
          </a:pPr>
          <a:r>
            <a:rPr lang="zh-TW" altLang="en-US" sz="2000" b="1" kern="1200" dirty="0" smtClean="0">
              <a:latin typeface="+mj-ea"/>
              <a:ea typeface="+mj-ea"/>
            </a:rPr>
            <a:t>增刪修訂</a:t>
          </a:r>
          <a:endParaRPr lang="zh-TW" altLang="en-US" sz="2000" b="1" kern="1200" dirty="0">
            <a:latin typeface="+mj-ea"/>
            <a:ea typeface="+mj-ea"/>
          </a:endParaRPr>
        </a:p>
      </dsp:txBody>
      <dsp:txXfrm>
        <a:off x="2846690" y="2618354"/>
        <a:ext cx="1576030" cy="1384462"/>
      </dsp:txXfrm>
    </dsp:sp>
    <dsp:sp modelId="{34697003-7E5F-4CDD-A04C-556F3F158BF5}">
      <dsp:nvSpPr>
        <dsp:cNvPr id="0" name=""/>
        <dsp:cNvSpPr/>
      </dsp:nvSpPr>
      <dsp:spPr>
        <a:xfrm rot="12900072">
          <a:off x="2296219" y="2270141"/>
          <a:ext cx="707831" cy="558008"/>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D8D8558-59CB-4C24-AB50-5981D5E65638}">
      <dsp:nvSpPr>
        <dsp:cNvPr id="0" name=""/>
        <dsp:cNvSpPr/>
      </dsp:nvSpPr>
      <dsp:spPr>
        <a:xfrm>
          <a:off x="360050" y="1162454"/>
          <a:ext cx="2134493" cy="120483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共通性報表</a:t>
          </a:r>
          <a:endParaRPr lang="en-US" altLang="zh-TW" sz="2000" b="1" kern="1200" dirty="0" smtClean="0">
            <a:latin typeface="+mj-ea"/>
            <a:ea typeface="+mj-ea"/>
          </a:endParaRPr>
        </a:p>
        <a:p>
          <a:pPr lvl="0" algn="ctr" defTabSz="889000">
            <a:lnSpc>
              <a:spcPct val="90000"/>
            </a:lnSpc>
            <a:spcBef>
              <a:spcPct val="0"/>
            </a:spcBef>
            <a:spcAft>
              <a:spcPct val="35000"/>
            </a:spcAft>
          </a:pPr>
          <a:r>
            <a:rPr lang="en-US" altLang="zh-TW" sz="2000" b="1" kern="1200" dirty="0" smtClean="0">
              <a:latin typeface="+mj-ea"/>
              <a:ea typeface="+mj-ea"/>
            </a:rPr>
            <a:t>(</a:t>
          </a:r>
          <a:r>
            <a:rPr lang="zh-TW" altLang="en-US" sz="2000" b="1" kern="1200" dirty="0" smtClean="0">
              <a:latin typeface="+mj-ea"/>
              <a:ea typeface="+mj-ea"/>
            </a:rPr>
            <a:t>本總處自行記錄</a:t>
          </a:r>
          <a:r>
            <a:rPr lang="en-US" altLang="zh-TW" sz="2000" b="1" kern="1200" dirty="0" smtClean="0">
              <a:latin typeface="+mj-ea"/>
              <a:ea typeface="+mj-ea"/>
            </a:rPr>
            <a:t>)</a:t>
          </a:r>
          <a:endParaRPr lang="zh-TW" altLang="en-US" sz="2000" b="1" kern="1200" dirty="0">
            <a:latin typeface="+mj-ea"/>
            <a:ea typeface="+mj-ea"/>
          </a:endParaRPr>
        </a:p>
      </dsp:txBody>
      <dsp:txXfrm>
        <a:off x="395338" y="1197742"/>
        <a:ext cx="2063917" cy="1134260"/>
      </dsp:txXfrm>
    </dsp:sp>
    <dsp:sp modelId="{6442980D-DB28-44DF-BF67-2069E522063E}">
      <dsp:nvSpPr>
        <dsp:cNvPr id="0" name=""/>
        <dsp:cNvSpPr/>
      </dsp:nvSpPr>
      <dsp:spPr>
        <a:xfrm rot="16200000">
          <a:off x="3273341" y="1720053"/>
          <a:ext cx="780070" cy="558008"/>
        </a:xfrm>
        <a:prstGeom prst="leftArrow">
          <a:avLst>
            <a:gd name="adj1" fmla="val 60000"/>
            <a:gd name="adj2" fmla="val 50000"/>
          </a:avLst>
        </a:prstGeom>
        <a:solidFill>
          <a:schemeClr val="accent3">
            <a:hueOff val="-707096"/>
            <a:satOff val="3212"/>
            <a:lumOff val="-3725"/>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59E6524-F41F-4E7B-A137-BD484399D96D}">
      <dsp:nvSpPr>
        <dsp:cNvPr id="0" name=""/>
        <dsp:cNvSpPr/>
      </dsp:nvSpPr>
      <dsp:spPr>
        <a:xfrm>
          <a:off x="2704691" y="1600"/>
          <a:ext cx="1860028" cy="1488022"/>
        </a:xfrm>
        <a:prstGeom prst="roundRect">
          <a:avLst>
            <a:gd name="adj" fmla="val 10000"/>
          </a:avLst>
        </a:prstGeom>
        <a:solidFill>
          <a:schemeClr val="accent3">
            <a:hueOff val="-707096"/>
            <a:satOff val="3212"/>
            <a:lumOff val="-372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內部報表</a:t>
          </a:r>
          <a:endParaRPr lang="en-US" altLang="zh-TW" sz="2000" b="1" kern="1200" dirty="0" smtClean="0">
            <a:latin typeface="+mj-ea"/>
            <a:ea typeface="+mj-ea"/>
          </a:endParaRPr>
        </a:p>
        <a:p>
          <a:pPr lvl="0" algn="ctr" defTabSz="889000">
            <a:lnSpc>
              <a:spcPct val="90000"/>
            </a:lnSpc>
            <a:spcBef>
              <a:spcPct val="0"/>
            </a:spcBef>
            <a:spcAft>
              <a:spcPct val="35000"/>
            </a:spcAft>
          </a:pPr>
          <a:r>
            <a:rPr lang="en-US" altLang="zh-TW" sz="2000" b="1" kern="1200" dirty="0" smtClean="0">
              <a:latin typeface="+mj-ea"/>
              <a:ea typeface="+mj-ea"/>
            </a:rPr>
            <a:t>(</a:t>
          </a:r>
          <a:r>
            <a:rPr lang="zh-TW" altLang="en-US" sz="2000" b="1" kern="1200" dirty="0" smtClean="0">
              <a:latin typeface="+mj-ea"/>
              <a:ea typeface="+mj-ea"/>
            </a:rPr>
            <a:t>主計處主動提供相關表件</a:t>
          </a:r>
          <a:r>
            <a:rPr lang="en-US" altLang="zh-TW" sz="2000" b="1" kern="1200" dirty="0" smtClean="0">
              <a:latin typeface="+mj-ea"/>
              <a:ea typeface="+mj-ea"/>
            </a:rPr>
            <a:t>)</a:t>
          </a:r>
          <a:endParaRPr lang="zh-TW" altLang="en-US" sz="2000" b="1" kern="1200" dirty="0">
            <a:latin typeface="+mj-ea"/>
            <a:ea typeface="+mj-ea"/>
          </a:endParaRPr>
        </a:p>
      </dsp:txBody>
      <dsp:txXfrm>
        <a:off x="2748274" y="45183"/>
        <a:ext cx="1772862" cy="1400856"/>
      </dsp:txXfrm>
    </dsp:sp>
    <dsp:sp modelId="{0C419309-4691-4804-A2BF-3780E4774436}">
      <dsp:nvSpPr>
        <dsp:cNvPr id="0" name=""/>
        <dsp:cNvSpPr/>
      </dsp:nvSpPr>
      <dsp:spPr>
        <a:xfrm rot="19489812">
          <a:off x="4341834" y="2118611"/>
          <a:ext cx="737842" cy="558008"/>
        </a:xfrm>
        <a:prstGeom prst="leftArrow">
          <a:avLst>
            <a:gd name="adj1" fmla="val 60000"/>
            <a:gd name="adj2" fmla="val 50000"/>
          </a:avLst>
        </a:prstGeom>
        <a:solidFill>
          <a:schemeClr val="accent3">
            <a:hueOff val="-1414192"/>
            <a:satOff val="6425"/>
            <a:lumOff val="-7451"/>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E9FC734-6249-4EDA-802A-1FE34533EC62}">
      <dsp:nvSpPr>
        <dsp:cNvPr id="0" name=""/>
        <dsp:cNvSpPr/>
      </dsp:nvSpPr>
      <dsp:spPr>
        <a:xfrm>
          <a:off x="4896545" y="1013881"/>
          <a:ext cx="2285304" cy="1204836"/>
        </a:xfrm>
        <a:prstGeom prst="roundRect">
          <a:avLst>
            <a:gd name="adj" fmla="val 10000"/>
          </a:avLst>
        </a:prstGeom>
        <a:solidFill>
          <a:schemeClr val="accent3">
            <a:hueOff val="-1414192"/>
            <a:satOff val="6425"/>
            <a:lumOff val="-745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僅格式</a:t>
          </a:r>
          <a:endParaRPr lang="en-US" altLang="zh-TW" sz="2000" b="1" kern="1200" dirty="0" smtClean="0">
            <a:latin typeface="+mj-ea"/>
            <a:ea typeface="+mj-ea"/>
          </a:endParaRPr>
        </a:p>
        <a:p>
          <a:pPr lvl="0" algn="ctr" defTabSz="889000">
            <a:lnSpc>
              <a:spcPct val="90000"/>
            </a:lnSpc>
            <a:spcBef>
              <a:spcPct val="0"/>
            </a:spcBef>
            <a:spcAft>
              <a:spcPct val="35000"/>
            </a:spcAft>
          </a:pPr>
          <a:r>
            <a:rPr lang="en-US" altLang="zh-TW" sz="2000" b="1" kern="1200" dirty="0" smtClean="0">
              <a:latin typeface="+mj-ea"/>
              <a:ea typeface="+mj-ea"/>
            </a:rPr>
            <a:t>(</a:t>
          </a:r>
          <a:r>
            <a:rPr lang="zh-TW" altLang="en-US" sz="2000" b="1" kern="1200" dirty="0" smtClean="0">
              <a:latin typeface="+mj-ea"/>
              <a:ea typeface="+mj-ea"/>
            </a:rPr>
            <a:t>主計處主動通知</a:t>
          </a:r>
          <a:r>
            <a:rPr lang="en-US" altLang="zh-TW" sz="2000" b="1" kern="1200" dirty="0" smtClean="0">
              <a:latin typeface="+mj-ea"/>
              <a:ea typeface="+mj-ea"/>
            </a:rPr>
            <a:t>)</a:t>
          </a:r>
          <a:endParaRPr lang="zh-TW" altLang="en-US" sz="2000" b="1" kern="1200" dirty="0">
            <a:latin typeface="+mj-ea"/>
            <a:ea typeface="+mj-ea"/>
          </a:endParaRPr>
        </a:p>
      </dsp:txBody>
      <dsp:txXfrm>
        <a:off x="4931833" y="1049169"/>
        <a:ext cx="2214728" cy="11342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26" tIns="45712" rIns="91426" bIns="45712"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26" tIns="45712" rIns="91426" bIns="45712" rtlCol="0"/>
          <a:lstStyle>
            <a:lvl1pPr algn="r" fontAlgn="auto">
              <a:spcBef>
                <a:spcPts val="0"/>
              </a:spcBef>
              <a:spcAft>
                <a:spcPts val="0"/>
              </a:spcAft>
              <a:defRPr kumimoji="0" sz="1200">
                <a:latin typeface="+mn-lt"/>
                <a:ea typeface="+mn-ea"/>
              </a:defRPr>
            </a:lvl1pPr>
          </a:lstStyle>
          <a:p>
            <a:pPr>
              <a:defRPr/>
            </a:pPr>
            <a:fld id="{4EC3D26C-42AE-488A-9CF1-C40D3D11EDB3}" type="datetimeFigureOut">
              <a:rPr lang="zh-TW" altLang="en-US"/>
              <a:pPr>
                <a:defRPr/>
              </a:pPr>
              <a:t>2021/4/1</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6" tIns="45712" rIns="91426" bIns="45712"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26" tIns="45712" rIns="91426" bIns="45712"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26" tIns="45712" rIns="91426" bIns="45712"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26" tIns="45712" rIns="91426" bIns="45712" rtlCol="0" anchor="b"/>
          <a:lstStyle>
            <a:lvl1pPr algn="r" fontAlgn="auto">
              <a:spcBef>
                <a:spcPts val="0"/>
              </a:spcBef>
              <a:spcAft>
                <a:spcPts val="0"/>
              </a:spcAft>
              <a:defRPr kumimoji="0" sz="1200">
                <a:latin typeface="+mn-lt"/>
                <a:ea typeface="+mn-ea"/>
              </a:defRPr>
            </a:lvl1pPr>
          </a:lstStyle>
          <a:p>
            <a:pPr>
              <a:defRPr/>
            </a:pPr>
            <a:fld id="{1BEACBC1-1CCD-4BF4-98B9-E5C9D7848EE6}" type="slidenum">
              <a:rPr lang="zh-TW" altLang="en-US"/>
              <a:pPr>
                <a:defRPr/>
              </a:pPr>
              <a:t>‹#›</a:t>
            </a:fld>
            <a:endParaRPr lang="zh-TW" altLang="en-US"/>
          </a:p>
        </p:txBody>
      </p:sp>
    </p:spTree>
    <p:extLst>
      <p:ext uri="{BB962C8B-B14F-4D97-AF65-F5344CB8AC3E}">
        <p14:creationId xmlns:p14="http://schemas.microsoft.com/office/powerpoint/2010/main" val="3799846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77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DD153A-D9DC-4D52-A372-B8F5386B3358}" type="slidenum">
              <a:rPr lang="zh-TW" altLang="en-US" smtClean="0"/>
              <a:pPr fontAlgn="base">
                <a:spcBef>
                  <a:spcPct val="0"/>
                </a:spcBef>
                <a:spcAft>
                  <a:spcPct val="0"/>
                </a:spcAft>
                <a:defRPr/>
              </a:pPr>
              <a:t>1</a:t>
            </a:fld>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5872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8A50E-C51E-4E4E-BF27-93E62EB2FE68}" type="slidenum">
              <a:rPr lang="zh-TW" altLang="en-US" smtClean="0"/>
              <a:pPr fontAlgn="base">
                <a:spcBef>
                  <a:spcPct val="0"/>
                </a:spcBef>
                <a:spcAft>
                  <a:spcPct val="0"/>
                </a:spcAft>
                <a:defRPr/>
              </a:pPr>
              <a:t>14</a:t>
            </a:fld>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34751A-BD4C-46B5-9071-8E3214EC4EDA}" type="slidenum">
              <a:rPr lang="en-US" altLang="zh-TW">
                <a:solidFill>
                  <a:prstClr val="black"/>
                </a:solidFill>
              </a:rPr>
              <a:pPr/>
              <a:t>15</a:t>
            </a:fld>
            <a:endParaRPr lang="en-US" altLang="zh-TW">
              <a:solidFill>
                <a:prstClr val="black"/>
              </a:solidFill>
            </a:endParaRPr>
          </a:p>
        </p:txBody>
      </p:sp>
      <p:sp>
        <p:nvSpPr>
          <p:cNvPr id="229378"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29379" name="備忘稿版面配置區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lstStyle/>
          <a:p>
            <a:pPr>
              <a:spcBef>
                <a:spcPct val="0"/>
              </a:spcBef>
            </a:pPr>
            <a:endParaRPr lang="zh-TW" altLang="zh-TW"/>
          </a:p>
        </p:txBody>
      </p:sp>
      <p:sp>
        <p:nvSpPr>
          <p:cNvPr id="229380" name="投影片編號版面配置區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r"/>
            <a:fld id="{34E44C0C-D16E-4440-B543-E6BC44E6E55C}" type="slidenum">
              <a:rPr kumimoji="0" lang="en-US" altLang="zh-TW" sz="1200" smtClean="0">
                <a:solidFill>
                  <a:prstClr val="black"/>
                </a:solidFill>
                <a:latin typeface="Calibri" pitchFamily="34" charset="0"/>
              </a:rPr>
              <a:pPr algn="r"/>
              <a:t>15</a:t>
            </a:fld>
            <a:endParaRPr kumimoji="0" lang="en-US" altLang="zh-TW" sz="1200" smtClean="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663277-F188-4A93-9B48-CEEB7521A529}" type="slidenum">
              <a:rPr lang="en-US" altLang="zh-TW">
                <a:solidFill>
                  <a:prstClr val="black"/>
                </a:solidFill>
              </a:rPr>
              <a:pPr/>
              <a:t>16</a:t>
            </a:fld>
            <a:endParaRPr lang="en-US" altLang="zh-TW">
              <a:solidFill>
                <a:prstClr val="black"/>
              </a:solidFill>
            </a:endParaRPr>
          </a:p>
        </p:txBody>
      </p:sp>
      <p:sp>
        <p:nvSpPr>
          <p:cNvPr id="231426"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31427" name="備忘稿版面配置區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lstStyle/>
          <a:p>
            <a:pPr>
              <a:spcBef>
                <a:spcPct val="0"/>
              </a:spcBef>
            </a:pPr>
            <a:endParaRPr lang="zh-TW" altLang="zh-TW"/>
          </a:p>
        </p:txBody>
      </p:sp>
      <p:sp>
        <p:nvSpPr>
          <p:cNvPr id="231428" name="投影片編號版面配置區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r"/>
            <a:fld id="{AE4D8013-CFD5-4FCB-A6AA-4BDD4E694477}" type="slidenum">
              <a:rPr kumimoji="0" lang="en-US" altLang="zh-TW" sz="1200" smtClean="0">
                <a:solidFill>
                  <a:prstClr val="black"/>
                </a:solidFill>
                <a:latin typeface="Calibri" pitchFamily="34" charset="0"/>
              </a:rPr>
              <a:pPr algn="r"/>
              <a:t>16</a:t>
            </a:fld>
            <a:endParaRPr kumimoji="0" lang="en-US" altLang="zh-TW" sz="1200" smtClean="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A591DF-4037-47FF-9D55-E93D0AEBFB3C}" type="slidenum">
              <a:rPr lang="en-US" altLang="zh-TW">
                <a:solidFill>
                  <a:prstClr val="black"/>
                </a:solidFill>
              </a:rPr>
              <a:pPr/>
              <a:t>17</a:t>
            </a:fld>
            <a:endParaRPr lang="en-US" altLang="zh-TW">
              <a:solidFill>
                <a:prstClr val="black"/>
              </a:solidFill>
            </a:endParaRPr>
          </a:p>
        </p:txBody>
      </p:sp>
      <p:sp>
        <p:nvSpPr>
          <p:cNvPr id="233474"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33475" name="備忘稿版面配置區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lstStyle/>
          <a:p>
            <a:pPr>
              <a:spcBef>
                <a:spcPct val="0"/>
              </a:spcBef>
            </a:pPr>
            <a:endParaRPr lang="zh-TW" altLang="zh-TW"/>
          </a:p>
        </p:txBody>
      </p:sp>
      <p:sp>
        <p:nvSpPr>
          <p:cNvPr id="233476" name="投影片編號版面配置區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r"/>
            <a:fld id="{7865A3EA-C09A-4EFC-8CCC-1BF5BCDE814A}" type="slidenum">
              <a:rPr kumimoji="0" lang="en-US" altLang="zh-TW" sz="1200" smtClean="0">
                <a:solidFill>
                  <a:prstClr val="black"/>
                </a:solidFill>
                <a:latin typeface="Calibri" pitchFamily="34" charset="0"/>
              </a:rPr>
              <a:pPr algn="r"/>
              <a:t>17</a:t>
            </a:fld>
            <a:endParaRPr kumimoji="0" lang="en-US" altLang="zh-TW" sz="1200" smtClean="0">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06DCFC-9268-4B00-B2F6-81137B915244}" type="slidenum">
              <a:rPr lang="en-US" altLang="zh-TW">
                <a:solidFill>
                  <a:prstClr val="black"/>
                </a:solidFill>
              </a:rPr>
              <a:pPr/>
              <a:t>18</a:t>
            </a:fld>
            <a:endParaRPr lang="en-US" altLang="zh-TW">
              <a:solidFill>
                <a:prstClr val="black"/>
              </a:solidFill>
            </a:endParaRPr>
          </a:p>
        </p:txBody>
      </p:sp>
      <p:sp>
        <p:nvSpPr>
          <p:cNvPr id="235522"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35523" name="備忘稿版面配置區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lstStyle/>
          <a:p>
            <a:pPr>
              <a:spcBef>
                <a:spcPct val="0"/>
              </a:spcBef>
            </a:pPr>
            <a:endParaRPr lang="zh-TW" altLang="zh-TW"/>
          </a:p>
        </p:txBody>
      </p:sp>
      <p:sp>
        <p:nvSpPr>
          <p:cNvPr id="235524" name="投影片編號版面配置區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r"/>
            <a:fld id="{086CB638-F314-4FB5-AABD-942AA6B22674}" type="slidenum">
              <a:rPr kumimoji="0" lang="en-US" altLang="zh-TW" sz="1200" smtClean="0">
                <a:solidFill>
                  <a:prstClr val="black"/>
                </a:solidFill>
                <a:latin typeface="Calibri" pitchFamily="34" charset="0"/>
              </a:rPr>
              <a:pPr algn="r"/>
              <a:t>18</a:t>
            </a:fld>
            <a:endParaRPr kumimoji="0" lang="en-US" altLang="zh-TW" sz="1200" smtClean="0">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28115A9-A79D-4065-B27C-D9C652CBBF13}" type="slidenum">
              <a:rPr lang="en-US" altLang="zh-TW">
                <a:solidFill>
                  <a:prstClr val="black"/>
                </a:solidFill>
              </a:rPr>
              <a:pPr/>
              <a:t>19</a:t>
            </a:fld>
            <a:endParaRPr lang="en-US" altLang="zh-TW">
              <a:solidFill>
                <a:prstClr val="black"/>
              </a:solidFill>
            </a:endParaRPr>
          </a:p>
        </p:txBody>
      </p:sp>
      <p:sp>
        <p:nvSpPr>
          <p:cNvPr id="237570"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37571" name="備忘稿版面配置區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lstStyle/>
          <a:p>
            <a:pPr>
              <a:spcBef>
                <a:spcPct val="0"/>
              </a:spcBef>
            </a:pPr>
            <a:endParaRPr lang="zh-TW" altLang="zh-TW"/>
          </a:p>
        </p:txBody>
      </p:sp>
      <p:sp>
        <p:nvSpPr>
          <p:cNvPr id="237572" name="投影片編號版面配置區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r"/>
            <a:fld id="{642B0B77-50D9-4C10-99D6-659711C79FA3}" type="slidenum">
              <a:rPr kumimoji="0" lang="en-US" altLang="zh-TW" sz="1200" smtClean="0">
                <a:solidFill>
                  <a:prstClr val="black"/>
                </a:solidFill>
                <a:latin typeface="Calibri" pitchFamily="34" charset="0"/>
              </a:rPr>
              <a:pPr algn="r"/>
              <a:t>19</a:t>
            </a:fld>
            <a:endParaRPr kumimoji="0" lang="en-US" altLang="zh-TW" sz="1200" smtClean="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9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628BA-CC51-41FC-B68E-44D885F74470}" type="slidenum">
              <a:rPr lang="zh-TW" altLang="en-US" smtClean="0"/>
              <a:pPr fontAlgn="base">
                <a:spcBef>
                  <a:spcPct val="0"/>
                </a:spcBef>
                <a:spcAft>
                  <a:spcPct val="0"/>
                </a:spcAft>
                <a:defRPr/>
              </a:pPr>
              <a:t>23</a:t>
            </a:fld>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9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628BA-CC51-41FC-B68E-44D885F74470}" type="slidenum">
              <a:rPr lang="zh-TW" altLang="en-US" smtClean="0"/>
              <a:pPr fontAlgn="base">
                <a:spcBef>
                  <a:spcPct val="0"/>
                </a:spcBef>
                <a:spcAft>
                  <a:spcPct val="0"/>
                </a:spcAft>
                <a:defRPr/>
              </a:pPr>
              <a:t>24</a:t>
            </a:fld>
            <a:endParaRPr lang="en-US" altLang="zh-TW" smtClean="0"/>
          </a:p>
        </p:txBody>
      </p:sp>
    </p:spTree>
    <p:extLst>
      <p:ext uri="{BB962C8B-B14F-4D97-AF65-F5344CB8AC3E}">
        <p14:creationId xmlns:p14="http://schemas.microsoft.com/office/powerpoint/2010/main" val="2361536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9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628BA-CC51-41FC-B68E-44D885F74470}" type="slidenum">
              <a:rPr lang="zh-TW" altLang="en-US" smtClean="0"/>
              <a:pPr fontAlgn="base">
                <a:spcBef>
                  <a:spcPct val="0"/>
                </a:spcBef>
                <a:spcAft>
                  <a:spcPct val="0"/>
                </a:spcAft>
                <a:defRPr/>
              </a:pPr>
              <a:t>25</a:t>
            </a:fld>
            <a:endParaRPr lang="en-US" altLang="zh-TW" smtClean="0"/>
          </a:p>
        </p:txBody>
      </p:sp>
    </p:spTree>
    <p:extLst>
      <p:ext uri="{BB962C8B-B14F-4D97-AF65-F5344CB8AC3E}">
        <p14:creationId xmlns:p14="http://schemas.microsoft.com/office/powerpoint/2010/main" val="131240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59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628BA-CC51-41FC-B68E-44D885F74470}" type="slidenum">
              <a:rPr lang="zh-TW" altLang="en-US" smtClean="0"/>
              <a:pPr fontAlgn="base">
                <a:spcBef>
                  <a:spcPct val="0"/>
                </a:spcBef>
                <a:spcAft>
                  <a:spcPct val="0"/>
                </a:spcAft>
                <a:defRPr/>
              </a:pPr>
              <a:t>26</a:t>
            </a:fld>
            <a:endParaRPr lang="en-US" altLang="zh-TW" smtClean="0"/>
          </a:p>
        </p:txBody>
      </p:sp>
    </p:spTree>
    <p:extLst>
      <p:ext uri="{BB962C8B-B14F-4D97-AF65-F5344CB8AC3E}">
        <p14:creationId xmlns:p14="http://schemas.microsoft.com/office/powerpoint/2010/main" val="404631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1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82D9D-4A3F-4C6B-A9F9-14EE9CFA459D}" type="slidenum">
              <a:rPr lang="zh-TW" altLang="en-US" smtClean="0"/>
              <a:pPr fontAlgn="base">
                <a:spcBef>
                  <a:spcPct val="0"/>
                </a:spcBef>
                <a:spcAft>
                  <a:spcPct val="0"/>
                </a:spcAft>
                <a:defRPr/>
              </a:pPr>
              <a:t>2</a:t>
            </a:fld>
            <a:endParaRPr lang="en-US"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27</a:t>
            </a:fld>
            <a:endParaRPr lang="zh-TW"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9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628BA-CC51-41FC-B68E-44D885F74470}" type="slidenum">
              <a:rPr lang="zh-TW" altLang="en-US" smtClean="0"/>
              <a:pPr fontAlgn="base">
                <a:spcBef>
                  <a:spcPct val="0"/>
                </a:spcBef>
                <a:spcAft>
                  <a:spcPct val="0"/>
                </a:spcAft>
                <a:defRPr/>
              </a:pPr>
              <a:t>28</a:t>
            </a:fld>
            <a:endParaRPr lang="en-US" altLang="zh-TW" smtClean="0"/>
          </a:p>
        </p:txBody>
      </p:sp>
    </p:spTree>
    <p:extLst>
      <p:ext uri="{BB962C8B-B14F-4D97-AF65-F5344CB8AC3E}">
        <p14:creationId xmlns:p14="http://schemas.microsoft.com/office/powerpoint/2010/main" val="353334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29</a:t>
            </a:fld>
            <a:endParaRPr lang="zh-TW" altLang="en-US">
              <a:solidFill>
                <a:prstClr val="black"/>
              </a:solidFill>
            </a:endParaRPr>
          </a:p>
        </p:txBody>
      </p:sp>
    </p:spTree>
    <p:extLst>
      <p:ext uri="{BB962C8B-B14F-4D97-AF65-F5344CB8AC3E}">
        <p14:creationId xmlns:p14="http://schemas.microsoft.com/office/powerpoint/2010/main" val="2022024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30</a:t>
            </a:fld>
            <a:endParaRPr lang="zh-TW"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31</a:t>
            </a:fld>
            <a:endParaRPr lang="zh-TW"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32</a:t>
            </a:fld>
            <a:endParaRPr lang="zh-TW"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33</a:t>
            </a:fld>
            <a:endParaRPr lang="zh-TW" altLang="en-US">
              <a:solidFill>
                <a:prstClr val="black"/>
              </a:solidFill>
            </a:endParaRPr>
          </a:p>
        </p:txBody>
      </p:sp>
    </p:spTree>
    <p:extLst>
      <p:ext uri="{BB962C8B-B14F-4D97-AF65-F5344CB8AC3E}">
        <p14:creationId xmlns:p14="http://schemas.microsoft.com/office/powerpoint/2010/main" val="1340147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9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C628BA-CC51-41FC-B68E-44D885F74470}" type="slidenum">
              <a:rPr lang="zh-TW" altLang="en-US" smtClean="0">
                <a:solidFill>
                  <a:prstClr val="black"/>
                </a:solidFill>
              </a:rPr>
              <a:pPr>
                <a:defRPr/>
              </a:pPr>
              <a:t>34</a:t>
            </a:fld>
            <a:endParaRPr lang="en-US" altLang="zh-TW"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35</a:t>
            </a:fld>
            <a:endParaRPr lang="zh-TW"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36</a:t>
            </a:fld>
            <a:endParaRPr lang="zh-TW"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1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982D9D-4A3F-4C6B-A9F9-14EE9CFA459D}" type="slidenum">
              <a:rPr lang="zh-TW" altLang="en-US" smtClean="0">
                <a:solidFill>
                  <a:prstClr val="black"/>
                </a:solidFill>
              </a:rPr>
              <a:pPr>
                <a:defRPr/>
              </a:pPr>
              <a:t>3</a:t>
            </a:fld>
            <a:endParaRPr lang="en-US" altLang="zh-TW"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37</a:t>
            </a:fld>
            <a:endParaRPr lang="zh-TW"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9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C628BA-CC51-41FC-B68E-44D885F74470}" type="slidenum">
              <a:rPr lang="zh-TW" altLang="en-US" smtClean="0">
                <a:solidFill>
                  <a:prstClr val="black"/>
                </a:solidFill>
              </a:rPr>
              <a:pPr>
                <a:defRPr/>
              </a:pPr>
              <a:t>38</a:t>
            </a:fld>
            <a:endParaRPr lang="en-US" altLang="zh-TW"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39</a:t>
            </a:fld>
            <a:endParaRPr lang="zh-TW"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67B70-7292-4933-B765-BF0442A2C953}" type="slidenum">
              <a:rPr lang="zh-TW" altLang="en-US">
                <a:solidFill>
                  <a:prstClr val="black"/>
                </a:solidFill>
              </a:rPr>
              <a:pPr/>
              <a:t>40</a:t>
            </a:fld>
            <a:endParaRPr lang="zh-TW"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p:cNvSpPr>
          <p:nvPr>
            <p:ph type="sldImg"/>
          </p:nvPr>
        </p:nvSpPr>
        <p:spPr bwMode="auto">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4B497C-951C-4676-B698-7042CD37BB93}" type="slidenum">
              <a:rPr lang="zh-TW" altLang="en-US">
                <a:solidFill>
                  <a:prstClr val="black"/>
                </a:solidFill>
              </a:rPr>
              <a:pPr/>
              <a:t>41</a:t>
            </a:fld>
            <a:endParaRPr lang="zh-TW"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p:cNvSpPr>
          <p:nvPr>
            <p:ph type="sldImg"/>
          </p:nvPr>
        </p:nvSpPr>
        <p:spPr bwMode="auto">
          <a:noFill/>
          <a:ln>
            <a:solidFill>
              <a:srgbClr val="000000"/>
            </a:solidFill>
            <a:miter lim="800000"/>
            <a:headEnd/>
            <a:tailEnd/>
          </a:ln>
        </p:spPr>
      </p:sp>
      <p:sp>
        <p:nvSpPr>
          <p:cNvPr id="3891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89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D722BC-3655-4596-91EE-74533821AA1B}" type="slidenum">
              <a:rPr lang="zh-TW" altLang="en-US">
                <a:solidFill>
                  <a:prstClr val="black"/>
                </a:solidFill>
              </a:rPr>
              <a:pPr/>
              <a:t>42</a:t>
            </a:fld>
            <a:endParaRPr lang="zh-TW"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46800-07C1-4A92-9D75-4C7300316D07}" type="slidenum">
              <a:rPr lang="en-US" altLang="zh-TW">
                <a:solidFill>
                  <a:prstClr val="black"/>
                </a:solidFill>
              </a:rPr>
              <a:pPr/>
              <a:t>43</a:t>
            </a:fld>
            <a:endParaRPr lang="en-US" altLang="zh-TW">
              <a:solidFill>
                <a:prstClr val="black"/>
              </a:solidFill>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zh-TW" alt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1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982D9D-4A3F-4C6B-A9F9-14EE9CFA459D}" type="slidenum">
              <a:rPr lang="zh-TW" altLang="en-US" smtClean="0">
                <a:solidFill>
                  <a:prstClr val="black"/>
                </a:solidFill>
              </a:rPr>
              <a:pPr>
                <a:defRPr/>
              </a:pPr>
              <a:t>4</a:t>
            </a:fld>
            <a:endParaRPr lang="en-US" altLang="zh-TW" smtClean="0">
              <a:solidFill>
                <a:prstClr val="black"/>
              </a:solidFill>
            </a:endParaRPr>
          </a:p>
        </p:txBody>
      </p:sp>
    </p:spTree>
    <p:extLst>
      <p:ext uri="{BB962C8B-B14F-4D97-AF65-F5344CB8AC3E}">
        <p14:creationId xmlns:p14="http://schemas.microsoft.com/office/powerpoint/2010/main" val="31252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1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982D9D-4A3F-4C6B-A9F9-14EE9CFA459D}" type="slidenum">
              <a:rPr lang="zh-TW" altLang="en-US" smtClean="0">
                <a:solidFill>
                  <a:prstClr val="black"/>
                </a:solidFill>
              </a:rPr>
              <a:pPr>
                <a:defRPr/>
              </a:pPr>
              <a:t>5</a:t>
            </a:fld>
            <a:endParaRPr lang="en-US" altLang="zh-TW"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1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82D9D-4A3F-4C6B-A9F9-14EE9CFA459D}" type="slidenum">
              <a:rPr lang="zh-TW" altLang="en-US" smtClean="0"/>
              <a:pPr fontAlgn="base">
                <a:spcBef>
                  <a:spcPct val="0"/>
                </a:spcBef>
                <a:spcAft>
                  <a:spcPct val="0"/>
                </a:spcAft>
                <a:defRPr/>
              </a:pPr>
              <a:t>6</a:t>
            </a:fld>
            <a:endParaRPr lang="en-US" altLang="zh-TW" smtClean="0"/>
          </a:p>
        </p:txBody>
      </p:sp>
    </p:spTree>
    <p:extLst>
      <p:ext uri="{BB962C8B-B14F-4D97-AF65-F5344CB8AC3E}">
        <p14:creationId xmlns:p14="http://schemas.microsoft.com/office/powerpoint/2010/main" val="381145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3245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17BFF7-B3BE-40B2-ACBD-1BCF8E60E305}" type="slidenum">
              <a:rPr lang="zh-TW" altLang="en-US" smtClean="0">
                <a:solidFill>
                  <a:prstClr val="black"/>
                </a:solidFill>
              </a:rPr>
              <a:pPr>
                <a:defRPr/>
              </a:pPr>
              <a:t>7</a:t>
            </a:fld>
            <a:endParaRPr lang="en-US" altLang="zh-TW"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1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82D9D-4A3F-4C6B-A9F9-14EE9CFA459D}" type="slidenum">
              <a:rPr lang="zh-TW" altLang="en-US" smtClean="0"/>
              <a:pPr fontAlgn="base">
                <a:spcBef>
                  <a:spcPct val="0"/>
                </a:spcBef>
                <a:spcAft>
                  <a:spcPct val="0"/>
                </a:spcAft>
                <a:defRPr/>
              </a:pPr>
              <a:t>8</a:t>
            </a:fld>
            <a:endParaRPr lang="en-US" altLang="zh-TW" smtClean="0"/>
          </a:p>
        </p:txBody>
      </p:sp>
    </p:spTree>
    <p:extLst>
      <p:ext uri="{BB962C8B-B14F-4D97-AF65-F5344CB8AC3E}">
        <p14:creationId xmlns:p14="http://schemas.microsoft.com/office/powerpoint/2010/main" val="347975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D5BB75-0A5C-470A-AC92-77842D39F9B0}" type="slidenum">
              <a:rPr lang="en-US" altLang="zh-TW">
                <a:solidFill>
                  <a:prstClr val="black"/>
                </a:solidFill>
              </a:rPr>
              <a:pPr/>
              <a:t>13</a:t>
            </a:fld>
            <a:endParaRPr lang="en-US" altLang="zh-TW">
              <a:solidFill>
                <a:prstClr val="black"/>
              </a:solidFill>
            </a:endParaRPr>
          </a:p>
        </p:txBody>
      </p:sp>
      <p:sp>
        <p:nvSpPr>
          <p:cNvPr id="120834"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20835" name="備忘稿版面配置區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lstStyle/>
          <a:p>
            <a:pPr>
              <a:spcBef>
                <a:spcPct val="0"/>
              </a:spcBef>
            </a:pPr>
            <a:endParaRPr lang="zh-TW" altLang="zh-TW"/>
          </a:p>
        </p:txBody>
      </p:sp>
      <p:sp>
        <p:nvSpPr>
          <p:cNvPr id="120836" name="投影片編號版面配置區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r"/>
            <a:fld id="{5DB0C3AA-3A51-403B-9110-B8E1C1AF7E3F}" type="slidenum">
              <a:rPr kumimoji="0" lang="en-US" altLang="zh-TW" sz="1200" smtClean="0">
                <a:solidFill>
                  <a:prstClr val="black"/>
                </a:solidFill>
                <a:latin typeface="Calibri" pitchFamily="34" charset="0"/>
              </a:rPr>
              <a:pPr algn="r"/>
              <a:t>13</a:t>
            </a:fld>
            <a:endParaRPr kumimoji="0" lang="en-US" altLang="zh-TW" sz="1200"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4" name="矩形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矩形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矩形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F86BF58-361D-4101-9B46-12854C8DD03A}" type="datetime1">
              <a:rPr lang="zh-TW" altLang="en-US" smtClean="0"/>
              <a:pPr>
                <a:defRPr/>
              </a:pPr>
              <a:t>2021/4/1</a:t>
            </a:fld>
            <a:endParaRPr lang="zh-TW" altLang="en-US"/>
          </a:p>
        </p:txBody>
      </p:sp>
      <p:sp>
        <p:nvSpPr>
          <p:cNvPr id="10" name="頁尾版面配置區 16"/>
          <p:cNvSpPr>
            <a:spLocks noGrp="1"/>
          </p:cNvSpPr>
          <p:nvPr>
            <p:ph type="ftr" sz="quarter" idx="11"/>
          </p:nvPr>
        </p:nvSpPr>
        <p:spPr>
          <a:xfrm>
            <a:off x="2085975" y="236538"/>
            <a:ext cx="5867400" cy="365125"/>
          </a:xfrm>
        </p:spPr>
        <p:txBody>
          <a:bodyPr/>
          <a:lstStyle>
            <a:lvl1pPr>
              <a:defRPr/>
            </a:lvl1pPr>
          </a:lstStyle>
          <a:p>
            <a:pPr>
              <a:defRPr/>
            </a:pPr>
            <a:endParaRPr lang="en-US" altLang="zh-TW"/>
          </a:p>
        </p:txBody>
      </p:sp>
    </p:spTree>
    <p:extLst>
      <p:ext uri="{BB962C8B-B14F-4D97-AF65-F5344CB8AC3E}">
        <p14:creationId xmlns:p14="http://schemas.microsoft.com/office/powerpoint/2010/main" val="33611785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2E975E93-E808-4C51-AD6C-4E14F04FFF0C}" type="datetime1">
              <a:rPr lang="zh-TW" altLang="en-US" smtClean="0"/>
              <a:pPr>
                <a:defRPr/>
              </a:pPr>
              <a:t>2021/4/1</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A0C2BA38-8E81-4474-9B64-879677C0762D}" type="slidenum">
              <a:rPr lang="zh-TW" altLang="en-US"/>
              <a:pPr>
                <a:defRPr/>
              </a:pPr>
              <a:t>‹#›</a:t>
            </a:fld>
            <a:endParaRPr lang="zh-TW" altLang="en-US"/>
          </a:p>
        </p:txBody>
      </p:sp>
    </p:spTree>
    <p:extLst>
      <p:ext uri="{BB962C8B-B14F-4D97-AF65-F5344CB8AC3E}">
        <p14:creationId xmlns:p14="http://schemas.microsoft.com/office/powerpoint/2010/main" val="20429298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F39B4C0E-B402-4C02-9930-E5BF7C8843E8}" type="datetime1">
              <a:rPr lang="zh-TW" altLang="en-US" smtClean="0">
                <a:solidFill>
                  <a:srgbClr val="696464"/>
                </a:solidFill>
              </a:rPr>
              <a:pPr>
                <a:defRPr/>
              </a:pPr>
              <a:t>2021/4/1</a:t>
            </a:fld>
            <a:endParaRPr lang="zh-TW" altLang="en-US">
              <a:solidFill>
                <a:srgbClr val="696464"/>
              </a:solidFill>
            </a:endParaRPr>
          </a:p>
        </p:txBody>
      </p:sp>
      <p:sp>
        <p:nvSpPr>
          <p:cNvPr id="3"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4" name="投影片編號版面配置區 22"/>
          <p:cNvSpPr>
            <a:spLocks noGrp="1"/>
          </p:cNvSpPr>
          <p:nvPr>
            <p:ph type="sldNum" sz="quarter" idx="12"/>
          </p:nvPr>
        </p:nvSpPr>
        <p:spPr/>
        <p:txBody>
          <a:bodyPr/>
          <a:lstStyle>
            <a:lvl1pPr>
              <a:defRPr/>
            </a:lvl1pPr>
          </a:lstStyle>
          <a:p>
            <a:pPr>
              <a:defRPr/>
            </a:pPr>
            <a:fld id="{8758D996-4066-467E-9C34-959FE8DE1471}" type="slidenum">
              <a:rPr lang="zh-TW" altLang="en-US"/>
              <a:pPr>
                <a:defRPr/>
              </a:pPr>
              <a:t>‹#›</a:t>
            </a:fld>
            <a:endParaRPr lang="zh-TW" altLang="en-US"/>
          </a:p>
        </p:txBody>
      </p:sp>
    </p:spTree>
    <p:extLst>
      <p:ext uri="{BB962C8B-B14F-4D97-AF65-F5344CB8AC3E}">
        <p14:creationId xmlns:p14="http://schemas.microsoft.com/office/powerpoint/2010/main" val="25955709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6" name="圓角矩形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fld id="{BC5C166C-4B75-4412-94C9-D220C9B3A2A2}" type="datetime1">
              <a:rPr lang="zh-TW" altLang="en-US" smtClean="0">
                <a:solidFill>
                  <a:srgbClr val="696464"/>
                </a:solidFill>
              </a:rPr>
              <a:pPr>
                <a:defRPr/>
              </a:pPr>
              <a:t>2021/4/1</a:t>
            </a:fld>
            <a:endParaRPr lang="zh-TW" altLang="en-US">
              <a:solidFill>
                <a:srgbClr val="696464"/>
              </a:solidFill>
            </a:endParaRPr>
          </a:p>
        </p:txBody>
      </p:sp>
      <p:sp>
        <p:nvSpPr>
          <p:cNvPr id="8" name="頁尾版面配置區 5"/>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9" name="投影片編號版面配置區 6"/>
          <p:cNvSpPr>
            <a:spLocks noGrp="1"/>
          </p:cNvSpPr>
          <p:nvPr>
            <p:ph type="sldNum" sz="quarter" idx="12"/>
          </p:nvPr>
        </p:nvSpPr>
        <p:spPr/>
        <p:txBody>
          <a:bodyPr/>
          <a:lstStyle>
            <a:lvl1pPr>
              <a:defRPr/>
            </a:lvl1pPr>
          </a:lstStyle>
          <a:p>
            <a:pPr>
              <a:defRPr/>
            </a:pPr>
            <a:fld id="{E77C6FF3-CF16-496D-8E35-840A47A0A9CD}" type="slidenum">
              <a:rPr lang="zh-TW" altLang="en-US"/>
              <a:pPr>
                <a:defRPr/>
              </a:pPr>
              <a:t>‹#›</a:t>
            </a:fld>
            <a:endParaRPr lang="zh-TW" altLang="en-US"/>
          </a:p>
        </p:txBody>
      </p:sp>
    </p:spTree>
    <p:extLst>
      <p:ext uri="{BB962C8B-B14F-4D97-AF65-F5344CB8AC3E}">
        <p14:creationId xmlns:p14="http://schemas.microsoft.com/office/powerpoint/2010/main" val="38467626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矩形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矩形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fld id="{4F9B995F-7A88-4D8F-B00B-53BCF34041B1}" type="datetime1">
              <a:rPr lang="zh-TW" altLang="en-US" smtClean="0">
                <a:solidFill>
                  <a:srgbClr val="696464"/>
                </a:solidFill>
              </a:rPr>
              <a:pPr>
                <a:defRPr/>
              </a:pPr>
              <a:t>2021/4/1</a:t>
            </a:fld>
            <a:endParaRPr lang="zh-TW" altLang="en-US">
              <a:solidFill>
                <a:srgbClr val="696464"/>
              </a:solidFill>
            </a:endParaRPr>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zh-TW" altLang="en-US">
              <a:solidFill>
                <a:srgbClr val="696464"/>
              </a:solidFill>
            </a:endParaRPr>
          </a:p>
        </p:txBody>
      </p:sp>
      <p:sp>
        <p:nvSpPr>
          <p:cNvPr id="10" name="投影片編號版面配置區 6"/>
          <p:cNvSpPr>
            <a:spLocks noGrp="1"/>
          </p:cNvSpPr>
          <p:nvPr>
            <p:ph type="sldNum" sz="quarter" idx="12"/>
          </p:nvPr>
        </p:nvSpPr>
        <p:spPr>
          <a:xfrm>
            <a:off x="146050" y="6208713"/>
            <a:ext cx="457200" cy="457200"/>
          </a:xfrm>
        </p:spPr>
        <p:txBody>
          <a:bodyPr/>
          <a:lstStyle>
            <a:lvl1pPr>
              <a:defRPr/>
            </a:lvl1pPr>
          </a:lstStyle>
          <a:p>
            <a:pPr>
              <a:defRPr/>
            </a:pPr>
            <a:fld id="{6A10F103-E538-4806-930E-47E45A4EC902}" type="slidenum">
              <a:rPr lang="zh-TW" altLang="en-US"/>
              <a:pPr>
                <a:defRPr/>
              </a:pPr>
              <a:t>‹#›</a:t>
            </a:fld>
            <a:endParaRPr lang="zh-TW" altLang="en-US"/>
          </a:p>
        </p:txBody>
      </p:sp>
    </p:spTree>
    <p:extLst>
      <p:ext uri="{BB962C8B-B14F-4D97-AF65-F5344CB8AC3E}">
        <p14:creationId xmlns:p14="http://schemas.microsoft.com/office/powerpoint/2010/main" val="185215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2D30D6BE-D844-4899-8961-82FB5F86E7DF}" type="datetime1">
              <a:rPr lang="zh-TW" altLang="en-US" smtClean="0">
                <a:solidFill>
                  <a:srgbClr val="696464"/>
                </a:solidFill>
              </a:rPr>
              <a:pPr>
                <a:defRPr/>
              </a:pPr>
              <a:t>2021/4/1</a:t>
            </a:fld>
            <a:endParaRPr lang="zh-TW" altLang="en-US">
              <a:solidFill>
                <a:srgbClr val="696464"/>
              </a:solidFill>
            </a:endParaRPr>
          </a:p>
        </p:txBody>
      </p:sp>
      <p:sp>
        <p:nvSpPr>
          <p:cNvPr id="5"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6" name="投影片編號版面配置區 22"/>
          <p:cNvSpPr>
            <a:spLocks noGrp="1"/>
          </p:cNvSpPr>
          <p:nvPr>
            <p:ph type="sldNum" sz="quarter" idx="12"/>
          </p:nvPr>
        </p:nvSpPr>
        <p:spPr/>
        <p:txBody>
          <a:bodyPr/>
          <a:lstStyle>
            <a:lvl1pPr>
              <a:defRPr/>
            </a:lvl1pPr>
          </a:lstStyle>
          <a:p>
            <a:pPr>
              <a:defRPr/>
            </a:pPr>
            <a:fld id="{A4B0BAC3-E315-4530-9208-ACBC671F8202}" type="slidenum">
              <a:rPr lang="zh-TW" altLang="en-US"/>
              <a:pPr>
                <a:defRPr/>
              </a:pPr>
              <a:t>‹#›</a:t>
            </a:fld>
            <a:endParaRPr lang="zh-TW" altLang="en-US"/>
          </a:p>
        </p:txBody>
      </p:sp>
    </p:spTree>
    <p:extLst>
      <p:ext uri="{BB962C8B-B14F-4D97-AF65-F5344CB8AC3E}">
        <p14:creationId xmlns:p14="http://schemas.microsoft.com/office/powerpoint/2010/main" val="12045880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5E0A3011-B8B9-46F7-8F76-7E557FCEB244}" type="datetime1">
              <a:rPr lang="zh-TW" altLang="en-US" smtClean="0">
                <a:solidFill>
                  <a:srgbClr val="696464"/>
                </a:solidFill>
              </a:rPr>
              <a:pPr>
                <a:defRPr/>
              </a:pPr>
              <a:t>2021/4/1</a:t>
            </a:fld>
            <a:endParaRPr lang="zh-TW" altLang="en-US">
              <a:solidFill>
                <a:srgbClr val="696464"/>
              </a:solidFill>
            </a:endParaRPr>
          </a:p>
        </p:txBody>
      </p:sp>
      <p:sp>
        <p:nvSpPr>
          <p:cNvPr id="5"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6" name="投影片編號版面配置區 22"/>
          <p:cNvSpPr>
            <a:spLocks noGrp="1"/>
          </p:cNvSpPr>
          <p:nvPr>
            <p:ph type="sldNum" sz="quarter" idx="12"/>
          </p:nvPr>
        </p:nvSpPr>
        <p:spPr/>
        <p:txBody>
          <a:bodyPr/>
          <a:lstStyle>
            <a:lvl1pPr>
              <a:defRPr/>
            </a:lvl1pPr>
          </a:lstStyle>
          <a:p>
            <a:pPr>
              <a:defRPr/>
            </a:pPr>
            <a:fld id="{0278066E-01B1-4B26-9621-A6622AC4455F}" type="slidenum">
              <a:rPr lang="zh-TW" altLang="en-US"/>
              <a:pPr>
                <a:defRPr/>
              </a:pPr>
              <a:t>‹#›</a:t>
            </a:fld>
            <a:endParaRPr lang="zh-TW" altLang="en-US"/>
          </a:p>
        </p:txBody>
      </p:sp>
    </p:spTree>
    <p:extLst>
      <p:ext uri="{BB962C8B-B14F-4D97-AF65-F5344CB8AC3E}">
        <p14:creationId xmlns:p14="http://schemas.microsoft.com/office/powerpoint/2010/main" val="21765145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4" name="矩形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5" name="矩形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F86BF58-361D-4101-9B46-12854C8DD03A}" type="datetime1">
              <a:rPr lang="zh-TW" altLang="en-US" smtClean="0"/>
              <a:pPr>
                <a:defRPr/>
              </a:pPr>
              <a:t>2021/4/1</a:t>
            </a:fld>
            <a:endParaRPr lang="zh-TW" altLang="en-US"/>
          </a:p>
        </p:txBody>
      </p:sp>
      <p:sp>
        <p:nvSpPr>
          <p:cNvPr id="10" name="頁尾版面配置區 16"/>
          <p:cNvSpPr>
            <a:spLocks noGrp="1"/>
          </p:cNvSpPr>
          <p:nvPr>
            <p:ph type="ftr" sz="quarter" idx="11"/>
          </p:nvPr>
        </p:nvSpPr>
        <p:spPr>
          <a:xfrm>
            <a:off x="2085975" y="236538"/>
            <a:ext cx="5867400" cy="365125"/>
          </a:xfrm>
        </p:spPr>
        <p:txBody>
          <a:bodyPr/>
          <a:lstStyle>
            <a:lvl1pPr>
              <a:defRPr/>
            </a:lvl1pPr>
          </a:lstStyle>
          <a:p>
            <a:pPr>
              <a:defRPr/>
            </a:pPr>
            <a:endParaRPr lang="en-US" altLang="zh-TW">
              <a:solidFill>
                <a:srgbClr val="EBDDC3"/>
              </a:solidFill>
            </a:endParaRPr>
          </a:p>
        </p:txBody>
      </p:sp>
    </p:spTree>
    <p:extLst>
      <p:ext uri="{BB962C8B-B14F-4D97-AF65-F5344CB8AC3E}">
        <p14:creationId xmlns:p14="http://schemas.microsoft.com/office/powerpoint/2010/main" val="1166592700"/>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1376EB8C-8491-4195-94F1-CAA824D35BB8}" type="datetime1">
              <a:rPr lang="zh-TW" altLang="en-US" smtClean="0">
                <a:solidFill>
                  <a:srgbClr val="775F55"/>
                </a:solidFill>
              </a:rPr>
              <a:pPr>
                <a:defRPr/>
              </a:pPr>
              <a:t>2021/4/1</a:t>
            </a:fld>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a:xfrm>
            <a:off x="8777288" y="6640513"/>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B5EFFD23-C771-4709-A968-702D46182E85}"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9486310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5"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B56A6CA8-1606-4F74-BE18-14138DE7EF2D}" type="datetime1">
              <a:rPr lang="zh-TW" altLang="en-US" smtClean="0">
                <a:solidFill>
                  <a:srgbClr val="775F55"/>
                </a:solidFill>
              </a:rPr>
              <a:pPr>
                <a:defRPr/>
              </a:pPr>
              <a:t>2021/4/1</a:t>
            </a:fld>
            <a:endParaRPr lang="zh-TW" altLang="en-US">
              <a:solidFill>
                <a:srgbClr val="775F55"/>
              </a:solidFill>
            </a:endParaRPr>
          </a:p>
        </p:txBody>
      </p:sp>
      <p:sp>
        <p:nvSpPr>
          <p:cNvPr id="8" name="頁尾版面配置區 13"/>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9" name="投影片編號版面配置區 12"/>
          <p:cNvSpPr>
            <a:spLocks noGrp="1"/>
          </p:cNvSpPr>
          <p:nvPr>
            <p:ph type="sldNum" sz="quarter" idx="12"/>
          </p:nvPr>
        </p:nvSpPr>
        <p:spPr>
          <a:xfrm>
            <a:off x="8675688" y="6588125"/>
            <a:ext cx="720725" cy="369888"/>
          </a:xfrm>
        </p:spPr>
        <p:txBody>
          <a:bodyPr wrap="square" lIns="91440" tIns="45720" rIns="91440" bIns="45720" numCol="1" compatLnSpc="1">
            <a:prstTxWarp prst="textNoShape">
              <a:avLst/>
            </a:prstTxWarp>
            <a:noAutofit/>
          </a:bodyPr>
          <a:lstStyle>
            <a:lvl1pPr fontAlgn="base">
              <a:spcBef>
                <a:spcPct val="0"/>
              </a:spcBef>
              <a:spcAft>
                <a:spcPct val="0"/>
              </a:spcAft>
              <a:defRPr>
                <a:solidFill>
                  <a:schemeClr val="tx1"/>
                </a:solidFill>
                <a:latin typeface="Times New Roman" pitchFamily="18" charset="0"/>
              </a:defRPr>
            </a:lvl1pPr>
          </a:lstStyle>
          <a:p>
            <a:pPr>
              <a:defRPr/>
            </a:pPr>
            <a:fld id="{F0E6557A-11F0-4472-A61D-A9EDEA6B03AE}"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19784243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fld id="{DDEB0AB4-A4EC-4308-ADA7-F1F25523D957}" type="datetime1">
              <a:rPr lang="zh-TW" altLang="en-US" smtClean="0">
                <a:solidFill>
                  <a:srgbClr val="775F55"/>
                </a:solidFill>
              </a:rPr>
              <a:pPr>
                <a:defRPr/>
              </a:pPr>
              <a:t>2021/4/1</a:t>
            </a:fld>
            <a:endParaRPr lang="zh-TW" altLang="en-US">
              <a:solidFill>
                <a:srgbClr val="775F55"/>
              </a:solidFill>
            </a:endParaRPr>
          </a:p>
        </p:txBody>
      </p:sp>
      <p:sp>
        <p:nvSpPr>
          <p:cNvPr id="6" name="頁尾版面配置區 11"/>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9"/>
          <p:cNvSpPr>
            <a:spLocks noGrp="1"/>
          </p:cNvSpPr>
          <p:nvPr>
            <p:ph type="sldNum" sz="quarter" idx="12"/>
          </p:nvPr>
        </p:nvSpPr>
        <p:spPr>
          <a:xfrm>
            <a:off x="8604250" y="6569075"/>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2C2FF5E3-13A8-4EC3-A737-29189B1B4984}"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0224201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fld id="{86E304D8-31BD-43E0-B672-B24FCF4691B1}" type="datetime1">
              <a:rPr lang="zh-TW" altLang="en-US" smtClean="0">
                <a:solidFill>
                  <a:srgbClr val="775F55"/>
                </a:solidFill>
              </a:rPr>
              <a:pPr>
                <a:defRPr/>
              </a:pPr>
              <a:t>2021/4/1</a:t>
            </a:fld>
            <a:endParaRPr lang="zh-TW" altLang="en-US">
              <a:solidFill>
                <a:srgbClr val="775F55"/>
              </a:solidFill>
            </a:endParaRPr>
          </a:p>
        </p:txBody>
      </p:sp>
      <p:sp>
        <p:nvSpPr>
          <p:cNvPr id="8" name="投影片編號版面配置區 11"/>
          <p:cNvSpPr>
            <a:spLocks noGrp="1"/>
          </p:cNvSpPr>
          <p:nvPr>
            <p:ph type="sldNum" sz="quarter" idx="11"/>
          </p:nvPr>
        </p:nvSpPr>
        <p:spPr>
          <a:xfrm>
            <a:off x="8575675" y="6569075"/>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79340D63-03A3-4932-94CC-6568884477E0}" type="slidenum">
              <a:rPr lang="zh-TW" altLang="en-US">
                <a:solidFill>
                  <a:prstClr val="black"/>
                </a:solidFill>
              </a:rPr>
              <a:pPr>
                <a:defRPr/>
              </a:pPr>
              <a:t>‹#›</a:t>
            </a:fld>
            <a:endParaRPr lang="en-US" altLang="zh-TW" dirty="0">
              <a:solidFill>
                <a:prstClr val="black"/>
              </a:solidFill>
            </a:endParaRPr>
          </a:p>
        </p:txBody>
      </p:sp>
      <p:sp>
        <p:nvSpPr>
          <p:cNvPr id="9" name="頁尾版面配置區 13"/>
          <p:cNvSpPr>
            <a:spLocks noGrp="1"/>
          </p:cNvSpPr>
          <p:nvPr>
            <p:ph type="ftr" sz="quarter" idx="12"/>
          </p:nvPr>
        </p:nvSpPr>
        <p:spPr/>
        <p:txBody>
          <a:bodyPr/>
          <a:lstStyle>
            <a:lvl1pPr>
              <a:defRPr/>
            </a:lvl1pPr>
          </a:lstStyle>
          <a:p>
            <a:pPr>
              <a:defRPr/>
            </a:pPr>
            <a:endParaRPr lang="en-US" altLang="zh-TW">
              <a:solidFill>
                <a:srgbClr val="775F55"/>
              </a:solidFill>
            </a:endParaRPr>
          </a:p>
        </p:txBody>
      </p:sp>
    </p:spTree>
    <p:extLst>
      <p:ext uri="{BB962C8B-B14F-4D97-AF65-F5344CB8AC3E}">
        <p14:creationId xmlns:p14="http://schemas.microsoft.com/office/powerpoint/2010/main" val="13776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AA2AF460-A135-40CB-BA09-B892F3A732C7}" type="datetime1">
              <a:rPr lang="zh-TW" altLang="en-US" smtClean="0"/>
              <a:pPr>
                <a:defRPr/>
              </a:pPr>
              <a:t>2021/4/1</a:t>
            </a:fld>
            <a:endParaRPr lang="zh-TW" altLang="en-US"/>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4BF4A80B-1049-40B6-AEE9-6B28AD55AD95}" type="slidenum">
              <a:rPr lang="zh-TW" altLang="en-US"/>
              <a:pPr>
                <a:defRPr/>
              </a:pPr>
              <a:t>‹#›</a:t>
            </a:fld>
            <a:endParaRPr lang="zh-TW" altLang="en-US"/>
          </a:p>
        </p:txBody>
      </p:sp>
    </p:spTree>
    <p:extLst>
      <p:ext uri="{BB962C8B-B14F-4D97-AF65-F5344CB8AC3E}">
        <p14:creationId xmlns:p14="http://schemas.microsoft.com/office/powerpoint/2010/main" val="231884527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ADCA1CED-DBFA-4121-A4D6-6CF82C9C4BDF}" type="datetime1">
              <a:rPr lang="zh-TW" altLang="en-US" smtClean="0">
                <a:solidFill>
                  <a:srgbClr val="775F55"/>
                </a:solidFill>
              </a:rPr>
              <a:pPr>
                <a:defRPr/>
              </a:pPr>
              <a:t>2021/4/1</a:t>
            </a:fld>
            <a:endParaRPr lang="zh-TW" altLang="en-US">
              <a:solidFill>
                <a:srgbClr val="775F55"/>
              </a:solidFill>
            </a:endParaRPr>
          </a:p>
        </p:txBody>
      </p:sp>
      <p:sp>
        <p:nvSpPr>
          <p:cNvPr id="4"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5" name="投影片編號版面配置區 22"/>
          <p:cNvSpPr>
            <a:spLocks noGrp="1"/>
          </p:cNvSpPr>
          <p:nvPr>
            <p:ph type="sldNum" sz="quarter" idx="12"/>
          </p:nvPr>
        </p:nvSpPr>
        <p:spPr/>
        <p:txBody>
          <a:bodyPr/>
          <a:lstStyle>
            <a:lvl1pPr>
              <a:defRPr/>
            </a:lvl1pPr>
          </a:lstStyle>
          <a:p>
            <a:pPr>
              <a:defRPr/>
            </a:pPr>
            <a:fld id="{5B5254A2-2BB7-4375-B8CA-728A78E5D8EA}" type="slidenum">
              <a:rPr lang="zh-TW" altLang="en-US"/>
              <a:pPr>
                <a:defRPr/>
              </a:pPr>
              <a:t>‹#›</a:t>
            </a:fld>
            <a:endParaRPr lang="zh-TW" altLang="en-US"/>
          </a:p>
        </p:txBody>
      </p:sp>
    </p:spTree>
    <p:extLst>
      <p:ext uri="{BB962C8B-B14F-4D97-AF65-F5344CB8AC3E}">
        <p14:creationId xmlns:p14="http://schemas.microsoft.com/office/powerpoint/2010/main" val="20187617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2BEDF1ED-7219-4E56-BF56-C7939C021773}" type="datetime1">
              <a:rPr lang="zh-TW" altLang="en-US" smtClean="0">
                <a:solidFill>
                  <a:srgbClr val="775F55"/>
                </a:solidFill>
              </a:rPr>
              <a:pPr>
                <a:defRPr/>
              </a:pPr>
              <a:t>2021/4/1</a:t>
            </a:fld>
            <a:endParaRPr lang="zh-TW" altLang="en-US">
              <a:solidFill>
                <a:srgbClr val="775F55"/>
              </a:solidFill>
            </a:endParaRPr>
          </a:p>
        </p:txBody>
      </p:sp>
      <p:sp>
        <p:nvSpPr>
          <p:cNvPr id="3"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4" name="投影片編號版面配置區 3"/>
          <p:cNvSpPr>
            <a:spLocks noGrp="1"/>
          </p:cNvSpPr>
          <p:nvPr>
            <p:ph type="sldNum" sz="quarter" idx="12"/>
          </p:nvPr>
        </p:nvSpPr>
        <p:spPr>
          <a:xfrm>
            <a:off x="8791575" y="6577013"/>
            <a:ext cx="533400" cy="381000"/>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C02C40ED-0FA0-45E2-9B0F-D1FE805A1401}"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36870812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5AE1541C-C0E4-4589-90B8-8D406D352340}" type="datetime1">
              <a:rPr lang="zh-TW" altLang="en-US" smtClean="0">
                <a:solidFill>
                  <a:srgbClr val="775F55"/>
                </a:solidFill>
              </a:rPr>
              <a:pPr>
                <a:defRPr/>
              </a:pPr>
              <a:t>2021/4/1</a:t>
            </a:fld>
            <a:endParaRPr lang="zh-TW" altLang="en-US">
              <a:solidFill>
                <a:srgbClr val="775F55"/>
              </a:solidFill>
            </a:endParaRPr>
          </a:p>
        </p:txBody>
      </p:sp>
      <p:sp>
        <p:nvSpPr>
          <p:cNvPr id="6"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22"/>
          <p:cNvSpPr>
            <a:spLocks noGrp="1"/>
          </p:cNvSpPr>
          <p:nvPr>
            <p:ph type="sldNum" sz="quarter" idx="12"/>
          </p:nvPr>
        </p:nvSpPr>
        <p:spPr/>
        <p:txBody>
          <a:bodyPr/>
          <a:lstStyle>
            <a:lvl1pPr>
              <a:defRPr/>
            </a:lvl1pPr>
          </a:lstStyle>
          <a:p>
            <a:pPr>
              <a:defRPr/>
            </a:pPr>
            <a:fld id="{0CB765EF-0EED-4FFD-A88C-6593EABCE1B7}" type="slidenum">
              <a:rPr lang="zh-TW" altLang="en-US"/>
              <a:pPr>
                <a:defRPr/>
              </a:pPr>
              <a:t>‹#›</a:t>
            </a:fld>
            <a:endParaRPr lang="zh-TW" altLang="en-US"/>
          </a:p>
        </p:txBody>
      </p:sp>
    </p:spTree>
    <p:extLst>
      <p:ext uri="{BB962C8B-B14F-4D97-AF65-F5344CB8AC3E}">
        <p14:creationId xmlns:p14="http://schemas.microsoft.com/office/powerpoint/2010/main" val="6704802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7" name="矩形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8" name="矩形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rtlCol="0"/>
          <a:lstStyle>
            <a:lvl1pPr>
              <a:defRPr/>
            </a:lvl1pPr>
          </a:lstStyle>
          <a:p>
            <a:pPr>
              <a:defRPr/>
            </a:pPr>
            <a:fld id="{BA9778A6-0703-45AC-A941-A9B00A8F73E3}" type="datetime1">
              <a:rPr lang="zh-TW" altLang="en-US" smtClean="0">
                <a:solidFill>
                  <a:srgbClr val="775F55"/>
                </a:solidFill>
              </a:rPr>
              <a:pPr>
                <a:defRPr/>
              </a:pPr>
              <a:t>2021/4/1</a:t>
            </a:fld>
            <a:endParaRPr lang="zh-TW" altLang="en-US">
              <a:solidFill>
                <a:srgbClr val="775F55"/>
              </a:solidFill>
            </a:endParaRPr>
          </a:p>
        </p:txBody>
      </p:sp>
      <p:sp>
        <p:nvSpPr>
          <p:cNvPr id="10" name="投影片編號版面配置區 12"/>
          <p:cNvSpPr>
            <a:spLocks noGrp="1"/>
          </p:cNvSpPr>
          <p:nvPr>
            <p:ph type="sldNum" sz="quarter" idx="11"/>
          </p:nvPr>
        </p:nvSpPr>
        <p:spPr>
          <a:xfrm>
            <a:off x="0" y="4667250"/>
            <a:ext cx="1447800" cy="663575"/>
          </a:xfrm>
        </p:spPr>
        <p:txBody>
          <a:bodyPr rtlCol="0"/>
          <a:lstStyle>
            <a:lvl1pPr>
              <a:defRPr sz="2800"/>
            </a:lvl1pPr>
          </a:lstStyle>
          <a:p>
            <a:pPr>
              <a:defRPr/>
            </a:pPr>
            <a:fld id="{69CB90A1-436C-4EB2-B704-CF3D4645CA3E}" type="slidenum">
              <a:rPr lang="zh-TW" altLang="en-US"/>
              <a:pPr>
                <a:defRPr/>
              </a:pPr>
              <a:t>‹#›</a:t>
            </a:fld>
            <a:endParaRPr lang="zh-TW" altLang="en-US"/>
          </a:p>
        </p:txBody>
      </p:sp>
      <p:sp>
        <p:nvSpPr>
          <p:cNvPr id="11" name="頁尾版面配置區 13"/>
          <p:cNvSpPr>
            <a:spLocks noGrp="1"/>
          </p:cNvSpPr>
          <p:nvPr>
            <p:ph type="ftr" sz="quarter" idx="12"/>
          </p:nvPr>
        </p:nvSpPr>
        <p:spPr>
          <a:xfrm>
            <a:off x="1600200" y="6248400"/>
            <a:ext cx="4572000" cy="365125"/>
          </a:xfrm>
        </p:spPr>
        <p:txBody>
          <a:bodyPr/>
          <a:lstStyle>
            <a:lvl1pPr>
              <a:defRPr/>
            </a:lvl1pPr>
          </a:lstStyle>
          <a:p>
            <a:pPr>
              <a:defRPr/>
            </a:pPr>
            <a:endParaRPr lang="en-US" altLang="zh-TW">
              <a:solidFill>
                <a:srgbClr val="775F55"/>
              </a:solidFill>
            </a:endParaRPr>
          </a:p>
        </p:txBody>
      </p:sp>
    </p:spTree>
    <p:extLst>
      <p:ext uri="{BB962C8B-B14F-4D97-AF65-F5344CB8AC3E}">
        <p14:creationId xmlns:p14="http://schemas.microsoft.com/office/powerpoint/2010/main" val="281352572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2E975E93-E808-4C51-AD6C-4E14F04FFF0C}" type="datetime1">
              <a:rPr lang="zh-TW" altLang="en-US" smtClean="0">
                <a:solidFill>
                  <a:srgbClr val="775F55"/>
                </a:solidFill>
              </a:rPr>
              <a:pPr>
                <a:defRPr/>
              </a:pPr>
              <a:t>2021/4/1</a:t>
            </a:fld>
            <a:endParaRPr lang="zh-TW" altLang="en-US">
              <a:solidFill>
                <a:srgbClr val="775F55"/>
              </a:solidFill>
            </a:endParaRPr>
          </a:p>
        </p:txBody>
      </p:sp>
      <p:sp>
        <p:nvSpPr>
          <p:cNvPr id="5"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22"/>
          <p:cNvSpPr>
            <a:spLocks noGrp="1"/>
          </p:cNvSpPr>
          <p:nvPr>
            <p:ph type="sldNum" sz="quarter" idx="12"/>
          </p:nvPr>
        </p:nvSpPr>
        <p:spPr/>
        <p:txBody>
          <a:bodyPr/>
          <a:lstStyle>
            <a:lvl1pPr>
              <a:defRPr/>
            </a:lvl1pPr>
          </a:lstStyle>
          <a:p>
            <a:pPr>
              <a:defRPr/>
            </a:pPr>
            <a:fld id="{A0C2BA38-8E81-4474-9B64-879677C0762D}" type="slidenum">
              <a:rPr lang="zh-TW" altLang="en-US"/>
              <a:pPr>
                <a:defRPr/>
              </a:pPr>
              <a:t>‹#›</a:t>
            </a:fld>
            <a:endParaRPr lang="zh-TW" altLang="en-US"/>
          </a:p>
        </p:txBody>
      </p:sp>
    </p:spTree>
    <p:extLst>
      <p:ext uri="{BB962C8B-B14F-4D97-AF65-F5344CB8AC3E}">
        <p14:creationId xmlns:p14="http://schemas.microsoft.com/office/powerpoint/2010/main" val="30622386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5"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AA2AF460-A135-40CB-BA09-B892F3A732C7}" type="datetime1">
              <a:rPr lang="zh-TW" altLang="en-US" smtClean="0">
                <a:solidFill>
                  <a:srgbClr val="775F55"/>
                </a:solidFill>
              </a:rPr>
              <a:pPr>
                <a:defRPr/>
              </a:pPr>
              <a:t>2021/4/1</a:t>
            </a:fld>
            <a:endParaRPr lang="zh-TW" altLang="en-US">
              <a:solidFill>
                <a:srgbClr val="775F55"/>
              </a:solidFill>
            </a:endParaRPr>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en-US" altLang="zh-TW">
              <a:solidFill>
                <a:srgbClr val="775F55"/>
              </a:solidFill>
            </a:endParaRPr>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4BF4A80B-1049-40B6-AEE9-6B28AD55AD95}" type="slidenum">
              <a:rPr lang="zh-TW" altLang="en-US"/>
              <a:pPr>
                <a:defRPr/>
              </a:pPr>
              <a:t>‹#›</a:t>
            </a:fld>
            <a:endParaRPr lang="zh-TW" altLang="en-US"/>
          </a:p>
        </p:txBody>
      </p:sp>
    </p:spTree>
    <p:extLst>
      <p:ext uri="{BB962C8B-B14F-4D97-AF65-F5344CB8AC3E}">
        <p14:creationId xmlns:p14="http://schemas.microsoft.com/office/powerpoint/2010/main" val="3195928837"/>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4" name="矩形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5" name="矩形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F86BF58-361D-4101-9B46-12854C8DD03A}" type="datetime1">
              <a:rPr lang="zh-TW" altLang="en-US" smtClean="0"/>
              <a:pPr>
                <a:defRPr/>
              </a:pPr>
              <a:t>2021/4/1</a:t>
            </a:fld>
            <a:endParaRPr lang="zh-TW" altLang="en-US"/>
          </a:p>
        </p:txBody>
      </p:sp>
      <p:sp>
        <p:nvSpPr>
          <p:cNvPr id="10" name="頁尾版面配置區 16"/>
          <p:cNvSpPr>
            <a:spLocks noGrp="1"/>
          </p:cNvSpPr>
          <p:nvPr>
            <p:ph type="ftr" sz="quarter" idx="11"/>
          </p:nvPr>
        </p:nvSpPr>
        <p:spPr>
          <a:xfrm>
            <a:off x="2085975" y="236538"/>
            <a:ext cx="5867400" cy="365125"/>
          </a:xfrm>
        </p:spPr>
        <p:txBody>
          <a:bodyPr/>
          <a:lstStyle>
            <a:lvl1pPr>
              <a:defRPr/>
            </a:lvl1pPr>
          </a:lstStyle>
          <a:p>
            <a:pPr>
              <a:defRPr/>
            </a:pPr>
            <a:endParaRPr lang="en-US" altLang="zh-TW">
              <a:solidFill>
                <a:srgbClr val="EBDDC3"/>
              </a:solidFill>
            </a:endParaRPr>
          </a:p>
        </p:txBody>
      </p:sp>
    </p:spTree>
    <p:extLst>
      <p:ext uri="{BB962C8B-B14F-4D97-AF65-F5344CB8AC3E}">
        <p14:creationId xmlns:p14="http://schemas.microsoft.com/office/powerpoint/2010/main" val="1166592700"/>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1376EB8C-8491-4195-94F1-CAA824D35BB8}" type="datetime1">
              <a:rPr lang="zh-TW" altLang="en-US" smtClean="0">
                <a:solidFill>
                  <a:srgbClr val="775F55"/>
                </a:solidFill>
              </a:rPr>
              <a:pPr>
                <a:defRPr/>
              </a:pPr>
              <a:t>2021/4/1</a:t>
            </a:fld>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a:xfrm>
            <a:off x="8777288" y="6640513"/>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B5EFFD23-C771-4709-A968-702D46182E85}"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9486310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5"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B56A6CA8-1606-4F74-BE18-14138DE7EF2D}" type="datetime1">
              <a:rPr lang="zh-TW" altLang="en-US" smtClean="0">
                <a:solidFill>
                  <a:srgbClr val="775F55"/>
                </a:solidFill>
              </a:rPr>
              <a:pPr>
                <a:defRPr/>
              </a:pPr>
              <a:t>2021/4/1</a:t>
            </a:fld>
            <a:endParaRPr lang="zh-TW" altLang="en-US">
              <a:solidFill>
                <a:srgbClr val="775F55"/>
              </a:solidFill>
            </a:endParaRPr>
          </a:p>
        </p:txBody>
      </p:sp>
      <p:sp>
        <p:nvSpPr>
          <p:cNvPr id="8" name="頁尾版面配置區 13"/>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9" name="投影片編號版面配置區 12"/>
          <p:cNvSpPr>
            <a:spLocks noGrp="1"/>
          </p:cNvSpPr>
          <p:nvPr>
            <p:ph type="sldNum" sz="quarter" idx="12"/>
          </p:nvPr>
        </p:nvSpPr>
        <p:spPr>
          <a:xfrm>
            <a:off x="8675688" y="6588125"/>
            <a:ext cx="720725" cy="369888"/>
          </a:xfrm>
        </p:spPr>
        <p:txBody>
          <a:bodyPr wrap="square" lIns="91440" tIns="45720" rIns="91440" bIns="45720" numCol="1" compatLnSpc="1">
            <a:prstTxWarp prst="textNoShape">
              <a:avLst/>
            </a:prstTxWarp>
            <a:noAutofit/>
          </a:bodyPr>
          <a:lstStyle>
            <a:lvl1pPr fontAlgn="base">
              <a:spcBef>
                <a:spcPct val="0"/>
              </a:spcBef>
              <a:spcAft>
                <a:spcPct val="0"/>
              </a:spcAft>
              <a:defRPr>
                <a:solidFill>
                  <a:schemeClr val="tx1"/>
                </a:solidFill>
                <a:latin typeface="Times New Roman" pitchFamily="18" charset="0"/>
              </a:defRPr>
            </a:lvl1pPr>
          </a:lstStyle>
          <a:p>
            <a:pPr>
              <a:defRPr/>
            </a:pPr>
            <a:fld id="{F0E6557A-11F0-4472-A61D-A9EDEA6B03AE}"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19784243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fld id="{DDEB0AB4-A4EC-4308-ADA7-F1F25523D957}" type="datetime1">
              <a:rPr lang="zh-TW" altLang="en-US" smtClean="0">
                <a:solidFill>
                  <a:srgbClr val="775F55"/>
                </a:solidFill>
              </a:rPr>
              <a:pPr>
                <a:defRPr/>
              </a:pPr>
              <a:t>2021/4/1</a:t>
            </a:fld>
            <a:endParaRPr lang="zh-TW" altLang="en-US">
              <a:solidFill>
                <a:srgbClr val="775F55"/>
              </a:solidFill>
            </a:endParaRPr>
          </a:p>
        </p:txBody>
      </p:sp>
      <p:sp>
        <p:nvSpPr>
          <p:cNvPr id="6" name="頁尾版面配置區 11"/>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9"/>
          <p:cNvSpPr>
            <a:spLocks noGrp="1"/>
          </p:cNvSpPr>
          <p:nvPr>
            <p:ph type="sldNum" sz="quarter" idx="12"/>
          </p:nvPr>
        </p:nvSpPr>
        <p:spPr>
          <a:xfrm>
            <a:off x="8604250" y="6569075"/>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2C2FF5E3-13A8-4EC3-A737-29189B1B4984}"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02242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4"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5" name="圓角矩形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矩形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矩形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10" name="矩形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smtClean="0"/>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fld id="{5A5F22FE-4095-4553-8641-7FF432854DE0}" type="datetime1">
              <a:rPr lang="zh-TW" altLang="en-US" smtClean="0">
                <a:solidFill>
                  <a:srgbClr val="696464"/>
                </a:solidFill>
              </a:rPr>
              <a:pPr>
                <a:defRPr/>
              </a:pPr>
              <a:t>2021/4/1</a:t>
            </a:fld>
            <a:endParaRPr lang="zh-TW" altLang="en-US">
              <a:solidFill>
                <a:srgbClr val="696464"/>
              </a:solidFill>
            </a:endParaRPr>
          </a:p>
        </p:txBody>
      </p:sp>
      <p:sp>
        <p:nvSpPr>
          <p:cNvPr id="12" name="頁尾版面配置區 16"/>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13" name="投影片編號版面配置區 28"/>
          <p:cNvSpPr>
            <a:spLocks noGrp="1"/>
          </p:cNvSpPr>
          <p:nvPr>
            <p:ph type="sldNum" sz="quarter" idx="12"/>
          </p:nvPr>
        </p:nvSpPr>
        <p:spPr/>
        <p:txBody>
          <a:bodyPr/>
          <a:lstStyle>
            <a:lvl1pPr>
              <a:defRPr sz="1400" smtClean="0">
                <a:solidFill>
                  <a:srgbClr val="FFFFFF"/>
                </a:solidFill>
              </a:defRPr>
            </a:lvl1pPr>
          </a:lstStyle>
          <a:p>
            <a:pPr>
              <a:defRPr/>
            </a:pPr>
            <a:fld id="{BAF9C58F-648A-4A1A-B1C5-2FE13762CED6}" type="slidenum">
              <a:rPr lang="zh-TW" altLang="en-US"/>
              <a:pPr>
                <a:defRPr/>
              </a:pPr>
              <a:t>‹#›</a:t>
            </a:fld>
            <a:endParaRPr lang="zh-TW" altLang="en-US"/>
          </a:p>
        </p:txBody>
      </p:sp>
    </p:spTree>
    <p:extLst>
      <p:ext uri="{BB962C8B-B14F-4D97-AF65-F5344CB8AC3E}">
        <p14:creationId xmlns:p14="http://schemas.microsoft.com/office/powerpoint/2010/main" val="157566838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fld id="{86E304D8-31BD-43E0-B672-B24FCF4691B1}" type="datetime1">
              <a:rPr lang="zh-TW" altLang="en-US" smtClean="0">
                <a:solidFill>
                  <a:srgbClr val="775F55"/>
                </a:solidFill>
              </a:rPr>
              <a:pPr>
                <a:defRPr/>
              </a:pPr>
              <a:t>2021/4/1</a:t>
            </a:fld>
            <a:endParaRPr lang="zh-TW" altLang="en-US">
              <a:solidFill>
                <a:srgbClr val="775F55"/>
              </a:solidFill>
            </a:endParaRPr>
          </a:p>
        </p:txBody>
      </p:sp>
      <p:sp>
        <p:nvSpPr>
          <p:cNvPr id="8" name="投影片編號版面配置區 11"/>
          <p:cNvSpPr>
            <a:spLocks noGrp="1"/>
          </p:cNvSpPr>
          <p:nvPr>
            <p:ph type="sldNum" sz="quarter" idx="11"/>
          </p:nvPr>
        </p:nvSpPr>
        <p:spPr>
          <a:xfrm>
            <a:off x="8575675" y="6569075"/>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79340D63-03A3-4932-94CC-6568884477E0}" type="slidenum">
              <a:rPr lang="zh-TW" altLang="en-US">
                <a:solidFill>
                  <a:prstClr val="black"/>
                </a:solidFill>
              </a:rPr>
              <a:pPr>
                <a:defRPr/>
              </a:pPr>
              <a:t>‹#›</a:t>
            </a:fld>
            <a:endParaRPr lang="en-US" altLang="zh-TW" dirty="0">
              <a:solidFill>
                <a:prstClr val="black"/>
              </a:solidFill>
            </a:endParaRPr>
          </a:p>
        </p:txBody>
      </p:sp>
      <p:sp>
        <p:nvSpPr>
          <p:cNvPr id="9" name="頁尾版面配置區 13"/>
          <p:cNvSpPr>
            <a:spLocks noGrp="1"/>
          </p:cNvSpPr>
          <p:nvPr>
            <p:ph type="ftr" sz="quarter" idx="12"/>
          </p:nvPr>
        </p:nvSpPr>
        <p:spPr/>
        <p:txBody>
          <a:bodyPr/>
          <a:lstStyle>
            <a:lvl1pPr>
              <a:defRPr/>
            </a:lvl1pPr>
          </a:lstStyle>
          <a:p>
            <a:pPr>
              <a:defRPr/>
            </a:pPr>
            <a:endParaRPr lang="en-US" altLang="zh-TW">
              <a:solidFill>
                <a:srgbClr val="775F55"/>
              </a:solidFill>
            </a:endParaRPr>
          </a:p>
        </p:txBody>
      </p:sp>
    </p:spTree>
    <p:extLst>
      <p:ext uri="{BB962C8B-B14F-4D97-AF65-F5344CB8AC3E}">
        <p14:creationId xmlns:p14="http://schemas.microsoft.com/office/powerpoint/2010/main" val="1377613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ADCA1CED-DBFA-4121-A4D6-6CF82C9C4BDF}" type="datetime1">
              <a:rPr lang="zh-TW" altLang="en-US" smtClean="0">
                <a:solidFill>
                  <a:srgbClr val="775F55"/>
                </a:solidFill>
              </a:rPr>
              <a:pPr>
                <a:defRPr/>
              </a:pPr>
              <a:t>2021/4/1</a:t>
            </a:fld>
            <a:endParaRPr lang="zh-TW" altLang="en-US">
              <a:solidFill>
                <a:srgbClr val="775F55"/>
              </a:solidFill>
            </a:endParaRPr>
          </a:p>
        </p:txBody>
      </p:sp>
      <p:sp>
        <p:nvSpPr>
          <p:cNvPr id="4"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5" name="投影片編號版面配置區 22"/>
          <p:cNvSpPr>
            <a:spLocks noGrp="1"/>
          </p:cNvSpPr>
          <p:nvPr>
            <p:ph type="sldNum" sz="quarter" idx="12"/>
          </p:nvPr>
        </p:nvSpPr>
        <p:spPr/>
        <p:txBody>
          <a:bodyPr/>
          <a:lstStyle>
            <a:lvl1pPr>
              <a:defRPr/>
            </a:lvl1pPr>
          </a:lstStyle>
          <a:p>
            <a:pPr>
              <a:defRPr/>
            </a:pPr>
            <a:fld id="{5B5254A2-2BB7-4375-B8CA-728A78E5D8EA}" type="slidenum">
              <a:rPr lang="zh-TW" altLang="en-US"/>
              <a:pPr>
                <a:defRPr/>
              </a:pPr>
              <a:t>‹#›</a:t>
            </a:fld>
            <a:endParaRPr lang="zh-TW" altLang="en-US"/>
          </a:p>
        </p:txBody>
      </p:sp>
    </p:spTree>
    <p:extLst>
      <p:ext uri="{BB962C8B-B14F-4D97-AF65-F5344CB8AC3E}">
        <p14:creationId xmlns:p14="http://schemas.microsoft.com/office/powerpoint/2010/main" val="20187617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2BEDF1ED-7219-4E56-BF56-C7939C021773}" type="datetime1">
              <a:rPr lang="zh-TW" altLang="en-US" smtClean="0">
                <a:solidFill>
                  <a:srgbClr val="775F55"/>
                </a:solidFill>
              </a:rPr>
              <a:pPr>
                <a:defRPr/>
              </a:pPr>
              <a:t>2021/4/1</a:t>
            </a:fld>
            <a:endParaRPr lang="zh-TW" altLang="en-US">
              <a:solidFill>
                <a:srgbClr val="775F55"/>
              </a:solidFill>
            </a:endParaRPr>
          </a:p>
        </p:txBody>
      </p:sp>
      <p:sp>
        <p:nvSpPr>
          <p:cNvPr id="3"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4" name="投影片編號版面配置區 3"/>
          <p:cNvSpPr>
            <a:spLocks noGrp="1"/>
          </p:cNvSpPr>
          <p:nvPr>
            <p:ph type="sldNum" sz="quarter" idx="12"/>
          </p:nvPr>
        </p:nvSpPr>
        <p:spPr>
          <a:xfrm>
            <a:off x="8791575" y="6577013"/>
            <a:ext cx="533400" cy="381000"/>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C02C40ED-0FA0-45E2-9B0F-D1FE805A1401}" type="slidenum">
              <a:rPr lang="zh-TW" altLang="en-US">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36870812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5AE1541C-C0E4-4589-90B8-8D406D352340}" type="datetime1">
              <a:rPr lang="zh-TW" altLang="en-US" smtClean="0">
                <a:solidFill>
                  <a:srgbClr val="775F55"/>
                </a:solidFill>
              </a:rPr>
              <a:pPr>
                <a:defRPr/>
              </a:pPr>
              <a:t>2021/4/1</a:t>
            </a:fld>
            <a:endParaRPr lang="zh-TW" altLang="en-US">
              <a:solidFill>
                <a:srgbClr val="775F55"/>
              </a:solidFill>
            </a:endParaRPr>
          </a:p>
        </p:txBody>
      </p:sp>
      <p:sp>
        <p:nvSpPr>
          <p:cNvPr id="6"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22"/>
          <p:cNvSpPr>
            <a:spLocks noGrp="1"/>
          </p:cNvSpPr>
          <p:nvPr>
            <p:ph type="sldNum" sz="quarter" idx="12"/>
          </p:nvPr>
        </p:nvSpPr>
        <p:spPr/>
        <p:txBody>
          <a:bodyPr/>
          <a:lstStyle>
            <a:lvl1pPr>
              <a:defRPr/>
            </a:lvl1pPr>
          </a:lstStyle>
          <a:p>
            <a:pPr>
              <a:defRPr/>
            </a:pPr>
            <a:fld id="{0CB765EF-0EED-4FFD-A88C-6593EABCE1B7}" type="slidenum">
              <a:rPr lang="zh-TW" altLang="en-US"/>
              <a:pPr>
                <a:defRPr/>
              </a:pPr>
              <a:t>‹#›</a:t>
            </a:fld>
            <a:endParaRPr lang="zh-TW" altLang="en-US"/>
          </a:p>
        </p:txBody>
      </p:sp>
    </p:spTree>
    <p:extLst>
      <p:ext uri="{BB962C8B-B14F-4D97-AF65-F5344CB8AC3E}">
        <p14:creationId xmlns:p14="http://schemas.microsoft.com/office/powerpoint/2010/main" val="6704802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7" name="矩形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8" name="矩形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rtlCol="0"/>
          <a:lstStyle>
            <a:lvl1pPr>
              <a:defRPr/>
            </a:lvl1pPr>
          </a:lstStyle>
          <a:p>
            <a:pPr>
              <a:defRPr/>
            </a:pPr>
            <a:fld id="{BA9778A6-0703-45AC-A941-A9B00A8F73E3}" type="datetime1">
              <a:rPr lang="zh-TW" altLang="en-US" smtClean="0">
                <a:solidFill>
                  <a:srgbClr val="775F55"/>
                </a:solidFill>
              </a:rPr>
              <a:pPr>
                <a:defRPr/>
              </a:pPr>
              <a:t>2021/4/1</a:t>
            </a:fld>
            <a:endParaRPr lang="zh-TW" altLang="en-US">
              <a:solidFill>
                <a:srgbClr val="775F55"/>
              </a:solidFill>
            </a:endParaRPr>
          </a:p>
        </p:txBody>
      </p:sp>
      <p:sp>
        <p:nvSpPr>
          <p:cNvPr id="10" name="投影片編號版面配置區 12"/>
          <p:cNvSpPr>
            <a:spLocks noGrp="1"/>
          </p:cNvSpPr>
          <p:nvPr>
            <p:ph type="sldNum" sz="quarter" idx="11"/>
          </p:nvPr>
        </p:nvSpPr>
        <p:spPr>
          <a:xfrm>
            <a:off x="0" y="4667250"/>
            <a:ext cx="1447800" cy="663575"/>
          </a:xfrm>
        </p:spPr>
        <p:txBody>
          <a:bodyPr rtlCol="0"/>
          <a:lstStyle>
            <a:lvl1pPr>
              <a:defRPr sz="2800"/>
            </a:lvl1pPr>
          </a:lstStyle>
          <a:p>
            <a:pPr>
              <a:defRPr/>
            </a:pPr>
            <a:fld id="{69CB90A1-436C-4EB2-B704-CF3D4645CA3E}" type="slidenum">
              <a:rPr lang="zh-TW" altLang="en-US"/>
              <a:pPr>
                <a:defRPr/>
              </a:pPr>
              <a:t>‹#›</a:t>
            </a:fld>
            <a:endParaRPr lang="zh-TW" altLang="en-US"/>
          </a:p>
        </p:txBody>
      </p:sp>
      <p:sp>
        <p:nvSpPr>
          <p:cNvPr id="11" name="頁尾版面配置區 13"/>
          <p:cNvSpPr>
            <a:spLocks noGrp="1"/>
          </p:cNvSpPr>
          <p:nvPr>
            <p:ph type="ftr" sz="quarter" idx="12"/>
          </p:nvPr>
        </p:nvSpPr>
        <p:spPr>
          <a:xfrm>
            <a:off x="1600200" y="6248400"/>
            <a:ext cx="4572000" cy="365125"/>
          </a:xfrm>
        </p:spPr>
        <p:txBody>
          <a:bodyPr/>
          <a:lstStyle>
            <a:lvl1pPr>
              <a:defRPr/>
            </a:lvl1pPr>
          </a:lstStyle>
          <a:p>
            <a:pPr>
              <a:defRPr/>
            </a:pPr>
            <a:endParaRPr lang="en-US" altLang="zh-TW">
              <a:solidFill>
                <a:srgbClr val="775F55"/>
              </a:solidFill>
            </a:endParaRPr>
          </a:p>
        </p:txBody>
      </p:sp>
    </p:spTree>
    <p:extLst>
      <p:ext uri="{BB962C8B-B14F-4D97-AF65-F5344CB8AC3E}">
        <p14:creationId xmlns:p14="http://schemas.microsoft.com/office/powerpoint/2010/main" val="2813525720"/>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2E975E93-E808-4C51-AD6C-4E14F04FFF0C}" type="datetime1">
              <a:rPr lang="zh-TW" altLang="en-US" smtClean="0">
                <a:solidFill>
                  <a:srgbClr val="775F55"/>
                </a:solidFill>
              </a:rPr>
              <a:pPr>
                <a:defRPr/>
              </a:pPr>
              <a:t>2021/4/1</a:t>
            </a:fld>
            <a:endParaRPr lang="zh-TW" altLang="en-US">
              <a:solidFill>
                <a:srgbClr val="775F55"/>
              </a:solidFill>
            </a:endParaRPr>
          </a:p>
        </p:txBody>
      </p:sp>
      <p:sp>
        <p:nvSpPr>
          <p:cNvPr id="5"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22"/>
          <p:cNvSpPr>
            <a:spLocks noGrp="1"/>
          </p:cNvSpPr>
          <p:nvPr>
            <p:ph type="sldNum" sz="quarter" idx="12"/>
          </p:nvPr>
        </p:nvSpPr>
        <p:spPr/>
        <p:txBody>
          <a:bodyPr/>
          <a:lstStyle>
            <a:lvl1pPr>
              <a:defRPr/>
            </a:lvl1pPr>
          </a:lstStyle>
          <a:p>
            <a:pPr>
              <a:defRPr/>
            </a:pPr>
            <a:fld id="{A0C2BA38-8E81-4474-9B64-879677C0762D}" type="slidenum">
              <a:rPr lang="zh-TW" altLang="en-US"/>
              <a:pPr>
                <a:defRPr/>
              </a:pPr>
              <a:t>‹#›</a:t>
            </a:fld>
            <a:endParaRPr lang="zh-TW" altLang="en-US"/>
          </a:p>
        </p:txBody>
      </p:sp>
    </p:spTree>
    <p:extLst>
      <p:ext uri="{BB962C8B-B14F-4D97-AF65-F5344CB8AC3E}">
        <p14:creationId xmlns:p14="http://schemas.microsoft.com/office/powerpoint/2010/main" val="30622386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5"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6"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AA2AF460-A135-40CB-BA09-B892F3A732C7}" type="datetime1">
              <a:rPr lang="zh-TW" altLang="en-US" smtClean="0">
                <a:solidFill>
                  <a:srgbClr val="775F55"/>
                </a:solidFill>
              </a:rPr>
              <a:pPr>
                <a:defRPr/>
              </a:pPr>
              <a:t>2021/4/1</a:t>
            </a:fld>
            <a:endParaRPr lang="zh-TW" altLang="en-US">
              <a:solidFill>
                <a:srgbClr val="775F55"/>
              </a:solidFill>
            </a:endParaRPr>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en-US" altLang="zh-TW">
              <a:solidFill>
                <a:srgbClr val="775F55"/>
              </a:solidFill>
            </a:endParaRPr>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4BF4A80B-1049-40B6-AEE9-6B28AD55AD95}" type="slidenum">
              <a:rPr lang="zh-TW" altLang="en-US"/>
              <a:pPr>
                <a:defRPr/>
              </a:pPr>
              <a:t>‹#›</a:t>
            </a:fld>
            <a:endParaRPr lang="zh-TW" altLang="en-US"/>
          </a:p>
        </p:txBody>
      </p:sp>
    </p:spTree>
    <p:extLst>
      <p:ext uri="{BB962C8B-B14F-4D97-AF65-F5344CB8AC3E}">
        <p14:creationId xmlns:p14="http://schemas.microsoft.com/office/powerpoint/2010/main" val="3195928837"/>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投影片編號版面配置區 3"/>
          <p:cNvSpPr>
            <a:spLocks noGrp="1"/>
          </p:cNvSpPr>
          <p:nvPr>
            <p:ph type="sldNum" sz="quarter" idx="10"/>
          </p:nvPr>
        </p:nvSpPr>
        <p:spPr/>
        <p:txBody>
          <a:bodyPr/>
          <a:lstStyle>
            <a:lvl1pPr>
              <a:defRPr/>
            </a:lvl1pPr>
          </a:lstStyle>
          <a:p>
            <a:pPr>
              <a:defRPr/>
            </a:pPr>
            <a:fld id="{993065B0-97CF-4538-8146-117938FAF4BE}"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37284331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pPr>
              <a:defRPr/>
            </a:pPr>
            <a:fld id="{2FF40407-F22D-46AA-9E11-2C8BD64AC85D}"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35660682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投影片編號版面配置區 3"/>
          <p:cNvSpPr>
            <a:spLocks noGrp="1"/>
          </p:cNvSpPr>
          <p:nvPr>
            <p:ph type="sldNum" sz="quarter" idx="10"/>
          </p:nvPr>
        </p:nvSpPr>
        <p:spPr/>
        <p:txBody>
          <a:bodyPr/>
          <a:lstStyle>
            <a:lvl1pPr>
              <a:defRPr/>
            </a:lvl1pPr>
          </a:lstStyle>
          <a:p>
            <a:pPr>
              <a:defRPr/>
            </a:pPr>
            <a:fld id="{89DBFC04-1D2A-456E-8A04-90DA0198AFB9}"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90508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06B7E8D-ED75-4217-967A-05AB7CF9ED69}" type="datetime1">
              <a:rPr lang="zh-TW" altLang="en-US" smtClean="0">
                <a:solidFill>
                  <a:srgbClr val="696464"/>
                </a:solidFill>
              </a:rPr>
              <a:pPr>
                <a:defRPr/>
              </a:pPr>
              <a:t>2021/4/1</a:t>
            </a:fld>
            <a:endParaRPr lang="zh-TW" altLang="en-US">
              <a:solidFill>
                <a:srgbClr val="696464"/>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6" name="投影片編號版面配置區 5"/>
          <p:cNvSpPr>
            <a:spLocks noGrp="1"/>
          </p:cNvSpPr>
          <p:nvPr>
            <p:ph type="sldNum" sz="quarter" idx="12"/>
          </p:nvPr>
        </p:nvSpPr>
        <p:spPr>
          <a:xfrm>
            <a:off x="8388350" y="6237288"/>
            <a:ext cx="457200" cy="457200"/>
          </a:xfrm>
        </p:spPr>
        <p:txBody>
          <a:bodyPr/>
          <a:lstStyle>
            <a:lvl1pPr>
              <a:defRPr/>
            </a:lvl1pPr>
          </a:lstStyle>
          <a:p>
            <a:pPr>
              <a:defRPr/>
            </a:pPr>
            <a:fld id="{F089BF42-C6B5-4C6C-8D1E-010CE73A75A5}" type="slidenum">
              <a:rPr lang="zh-TW" altLang="en-US"/>
              <a:pPr>
                <a:defRPr/>
              </a:pPr>
              <a:t>‹#›</a:t>
            </a:fld>
            <a:endParaRPr lang="zh-TW" altLang="en-US"/>
          </a:p>
        </p:txBody>
      </p:sp>
    </p:spTree>
    <p:extLst>
      <p:ext uri="{BB962C8B-B14F-4D97-AF65-F5344CB8AC3E}">
        <p14:creationId xmlns:p14="http://schemas.microsoft.com/office/powerpoint/2010/main" val="397626031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22325" y="1098550"/>
            <a:ext cx="3684588"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098550"/>
            <a:ext cx="3684587"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0"/>
          </p:nvPr>
        </p:nvSpPr>
        <p:spPr/>
        <p:txBody>
          <a:bodyPr/>
          <a:lstStyle>
            <a:lvl1pPr>
              <a:defRPr/>
            </a:lvl1pPr>
          </a:lstStyle>
          <a:p>
            <a:pPr>
              <a:defRPr/>
            </a:pPr>
            <a:fld id="{82FB812C-8B6D-4848-AAE4-A8CD1135C8E8}"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17314227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6"/>
          <p:cNvSpPr>
            <a:spLocks noGrp="1"/>
          </p:cNvSpPr>
          <p:nvPr>
            <p:ph type="sldNum" sz="quarter" idx="10"/>
          </p:nvPr>
        </p:nvSpPr>
        <p:spPr/>
        <p:txBody>
          <a:bodyPr/>
          <a:lstStyle>
            <a:lvl1pPr>
              <a:defRPr/>
            </a:lvl1pPr>
          </a:lstStyle>
          <a:p>
            <a:pPr>
              <a:defRPr/>
            </a:pPr>
            <a:fld id="{7D2EB996-CB3A-42B1-9104-B45152830879}"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23802632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p:txBody>
          <a:bodyPr/>
          <a:lstStyle>
            <a:lvl1pPr>
              <a:defRPr/>
            </a:lvl1pPr>
          </a:lstStyle>
          <a:p>
            <a:pPr>
              <a:defRPr/>
            </a:pPr>
            <a:fld id="{11746E98-F2E5-49E2-A51D-344343ADBC24}"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4210381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lvl1pPr>
              <a:defRPr/>
            </a:lvl1pPr>
          </a:lstStyle>
          <a:p>
            <a:pPr>
              <a:defRPr/>
            </a:pPr>
            <a:fld id="{219AC18B-486B-49C2-A439-50F3B67E3CFA}"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4724334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pPr>
              <a:defRPr/>
            </a:pPr>
            <a:fld id="{8A8C0DC7-AEC8-4BD2-8627-688727599449}"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20897300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pPr>
              <a:defRPr/>
            </a:pPr>
            <a:fld id="{74EC12B5-9646-43FE-9AF8-7E6D29105F16}"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4983294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pPr>
              <a:defRPr/>
            </a:pPr>
            <a:fld id="{502273A3-A561-4622-9621-EDA6EC25409A}"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26106757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64300" y="365125"/>
            <a:ext cx="1879600" cy="43148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22325" y="365125"/>
            <a:ext cx="5489575" cy="43148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pPr>
              <a:defRPr/>
            </a:pPr>
            <a:fld id="{F735806E-343D-4E14-B568-3DEC082F4F18}"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401014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4"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5"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矩形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矩形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8" name="矩形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fld id="{0DBC0A28-8831-4F62-A71A-E6F4DF24D37E}" type="datetime1">
              <a:rPr lang="zh-TW" altLang="en-US" smtClean="0">
                <a:solidFill>
                  <a:srgbClr val="696464"/>
                </a:solidFill>
              </a:rPr>
              <a:pPr>
                <a:defRPr/>
              </a:pPr>
              <a:t>2021/4/1</a:t>
            </a:fld>
            <a:endParaRPr lang="zh-TW" altLang="en-US">
              <a:solidFill>
                <a:srgbClr val="696464"/>
              </a:solidFill>
            </a:endParaRPr>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zh-TW" altLang="en-US">
              <a:solidFill>
                <a:srgbClr val="696464"/>
              </a:solidFill>
            </a:endParaRPr>
          </a:p>
        </p:txBody>
      </p:sp>
      <p:sp>
        <p:nvSpPr>
          <p:cNvPr id="11" name="投影片編號版面配置區 5"/>
          <p:cNvSpPr>
            <a:spLocks noGrp="1"/>
          </p:cNvSpPr>
          <p:nvPr>
            <p:ph type="sldNum" sz="quarter" idx="12"/>
          </p:nvPr>
        </p:nvSpPr>
        <p:spPr>
          <a:xfrm>
            <a:off x="146050" y="6208713"/>
            <a:ext cx="457200" cy="457200"/>
          </a:xfrm>
        </p:spPr>
        <p:txBody>
          <a:bodyPr/>
          <a:lstStyle>
            <a:lvl1pPr>
              <a:defRPr/>
            </a:lvl1pPr>
          </a:lstStyle>
          <a:p>
            <a:pPr>
              <a:defRPr/>
            </a:pPr>
            <a:fld id="{E91EE454-5248-4C62-B26E-8A8169C41945}" type="slidenum">
              <a:rPr lang="zh-TW" altLang="en-US"/>
              <a:pPr>
                <a:defRPr/>
              </a:pPr>
              <a:t>‹#›</a:t>
            </a:fld>
            <a:endParaRPr lang="zh-TW" altLang="en-US"/>
          </a:p>
        </p:txBody>
      </p:sp>
    </p:spTree>
    <p:extLst>
      <p:ext uri="{BB962C8B-B14F-4D97-AF65-F5344CB8AC3E}">
        <p14:creationId xmlns:p14="http://schemas.microsoft.com/office/powerpoint/2010/main" val="133805331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FB34956B-B22E-4993-A798-8B9FF25ADD11}" type="datetime1">
              <a:rPr lang="zh-TW" altLang="en-US" smtClean="0">
                <a:solidFill>
                  <a:srgbClr val="696464"/>
                </a:solidFill>
              </a:rPr>
              <a:pPr>
                <a:defRPr/>
              </a:pPr>
              <a:t>2021/4/1</a:t>
            </a:fld>
            <a:endParaRPr lang="zh-TW" altLang="en-US">
              <a:solidFill>
                <a:srgbClr val="696464"/>
              </a:solidFill>
            </a:endParaRPr>
          </a:p>
        </p:txBody>
      </p:sp>
      <p:sp>
        <p:nvSpPr>
          <p:cNvPr id="6"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7" name="投影片編號版面配置區 22"/>
          <p:cNvSpPr>
            <a:spLocks noGrp="1"/>
          </p:cNvSpPr>
          <p:nvPr>
            <p:ph type="sldNum" sz="quarter" idx="12"/>
          </p:nvPr>
        </p:nvSpPr>
        <p:spPr/>
        <p:txBody>
          <a:bodyPr/>
          <a:lstStyle>
            <a:lvl1pPr>
              <a:defRPr/>
            </a:lvl1pPr>
          </a:lstStyle>
          <a:p>
            <a:pPr>
              <a:defRPr/>
            </a:pPr>
            <a:fld id="{ABA9B099-14C3-4229-9A55-683ABC3B577F}" type="slidenum">
              <a:rPr lang="zh-TW" altLang="en-US"/>
              <a:pPr>
                <a:defRPr/>
              </a:pPr>
              <a:t>‹#›</a:t>
            </a:fld>
            <a:endParaRPr lang="zh-TW" altLang="en-US"/>
          </a:p>
        </p:txBody>
      </p:sp>
    </p:spTree>
    <p:extLst>
      <p:ext uri="{BB962C8B-B14F-4D97-AF65-F5344CB8AC3E}">
        <p14:creationId xmlns:p14="http://schemas.microsoft.com/office/powerpoint/2010/main" val="37749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fld id="{14BEF6C1-FBF6-4701-9451-DE595D303247}" type="datetime1">
              <a:rPr lang="zh-TW" altLang="en-US" smtClean="0">
                <a:solidFill>
                  <a:srgbClr val="696464"/>
                </a:solidFill>
              </a:rPr>
              <a:pPr>
                <a:defRPr/>
              </a:pPr>
              <a:t>2021/4/1</a:t>
            </a:fld>
            <a:endParaRPr lang="zh-TW" altLang="en-US">
              <a:solidFill>
                <a:srgbClr val="696464"/>
              </a:solidFill>
            </a:endParaRPr>
          </a:p>
        </p:txBody>
      </p:sp>
      <p:sp>
        <p:nvSpPr>
          <p:cNvPr id="8"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9" name="投影片編號版面配置區 22"/>
          <p:cNvSpPr>
            <a:spLocks noGrp="1"/>
          </p:cNvSpPr>
          <p:nvPr>
            <p:ph type="sldNum" sz="quarter" idx="12"/>
          </p:nvPr>
        </p:nvSpPr>
        <p:spPr/>
        <p:txBody>
          <a:bodyPr/>
          <a:lstStyle>
            <a:lvl1pPr>
              <a:defRPr/>
            </a:lvl1pPr>
          </a:lstStyle>
          <a:p>
            <a:pPr>
              <a:defRPr/>
            </a:pPr>
            <a:fld id="{A0B868B3-5248-41CE-9C86-65ED58852605}" type="slidenum">
              <a:rPr lang="zh-TW" altLang="en-US"/>
              <a:pPr>
                <a:defRPr/>
              </a:pPr>
              <a:t>‹#›</a:t>
            </a:fld>
            <a:endParaRPr lang="zh-TW" altLang="en-US"/>
          </a:p>
        </p:txBody>
      </p:sp>
    </p:spTree>
    <p:extLst>
      <p:ext uri="{BB962C8B-B14F-4D97-AF65-F5344CB8AC3E}">
        <p14:creationId xmlns:p14="http://schemas.microsoft.com/office/powerpoint/2010/main" val="409129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38A62074-7139-4416-9589-6E6327E20A71}" type="datetime1">
              <a:rPr lang="zh-TW" altLang="en-US" smtClean="0">
                <a:solidFill>
                  <a:srgbClr val="696464"/>
                </a:solidFill>
              </a:rPr>
              <a:pPr>
                <a:defRPr/>
              </a:pPr>
              <a:t>2021/4/1</a:t>
            </a:fld>
            <a:endParaRPr lang="zh-TW" altLang="en-US">
              <a:solidFill>
                <a:srgbClr val="696464"/>
              </a:solidFill>
            </a:endParaRPr>
          </a:p>
        </p:txBody>
      </p:sp>
      <p:sp>
        <p:nvSpPr>
          <p:cNvPr id="4"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5" name="投影片編號版面配置區 22"/>
          <p:cNvSpPr>
            <a:spLocks noGrp="1"/>
          </p:cNvSpPr>
          <p:nvPr>
            <p:ph type="sldNum" sz="quarter" idx="12"/>
          </p:nvPr>
        </p:nvSpPr>
        <p:spPr/>
        <p:txBody>
          <a:bodyPr/>
          <a:lstStyle>
            <a:lvl1pPr>
              <a:defRPr/>
            </a:lvl1pPr>
          </a:lstStyle>
          <a:p>
            <a:pPr>
              <a:defRPr/>
            </a:pPr>
            <a:fld id="{4BFA7695-8D64-48D3-A5BC-24FA3B288455}" type="slidenum">
              <a:rPr lang="zh-TW" altLang="en-US"/>
              <a:pPr>
                <a:defRPr/>
              </a:pPr>
              <a:t>‹#›</a:t>
            </a:fld>
            <a:endParaRPr lang="zh-TW" altLang="en-US"/>
          </a:p>
        </p:txBody>
      </p:sp>
    </p:spTree>
    <p:extLst>
      <p:ext uri="{BB962C8B-B14F-4D97-AF65-F5344CB8AC3E}">
        <p14:creationId xmlns:p14="http://schemas.microsoft.com/office/powerpoint/2010/main" val="400262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F39B4C0E-B402-4C02-9930-E5BF7C8843E8}" type="datetime1">
              <a:rPr lang="zh-TW" altLang="en-US" smtClean="0">
                <a:solidFill>
                  <a:srgbClr val="696464"/>
                </a:solidFill>
              </a:rPr>
              <a:pPr>
                <a:defRPr/>
              </a:pPr>
              <a:t>2021/4/1</a:t>
            </a:fld>
            <a:endParaRPr lang="zh-TW" altLang="en-US">
              <a:solidFill>
                <a:srgbClr val="696464"/>
              </a:solidFill>
            </a:endParaRPr>
          </a:p>
        </p:txBody>
      </p:sp>
      <p:sp>
        <p:nvSpPr>
          <p:cNvPr id="3"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4" name="投影片編號版面配置區 22"/>
          <p:cNvSpPr>
            <a:spLocks noGrp="1"/>
          </p:cNvSpPr>
          <p:nvPr>
            <p:ph type="sldNum" sz="quarter" idx="12"/>
          </p:nvPr>
        </p:nvSpPr>
        <p:spPr/>
        <p:txBody>
          <a:bodyPr/>
          <a:lstStyle>
            <a:lvl1pPr>
              <a:defRPr/>
            </a:lvl1pPr>
          </a:lstStyle>
          <a:p>
            <a:pPr>
              <a:defRPr/>
            </a:pPr>
            <a:fld id="{8758D996-4066-467E-9C34-959FE8DE1471}" type="slidenum">
              <a:rPr lang="zh-TW" altLang="en-US"/>
              <a:pPr>
                <a:defRPr/>
              </a:pPr>
              <a:t>‹#›</a:t>
            </a:fld>
            <a:endParaRPr lang="zh-TW" altLang="en-US"/>
          </a:p>
        </p:txBody>
      </p:sp>
    </p:spTree>
    <p:extLst>
      <p:ext uri="{BB962C8B-B14F-4D97-AF65-F5344CB8AC3E}">
        <p14:creationId xmlns:p14="http://schemas.microsoft.com/office/powerpoint/2010/main" val="249372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6" name="圓角矩形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fld id="{BC5C166C-4B75-4412-94C9-D220C9B3A2A2}" type="datetime1">
              <a:rPr lang="zh-TW" altLang="en-US" smtClean="0">
                <a:solidFill>
                  <a:srgbClr val="696464"/>
                </a:solidFill>
              </a:rPr>
              <a:pPr>
                <a:defRPr/>
              </a:pPr>
              <a:t>2021/4/1</a:t>
            </a:fld>
            <a:endParaRPr lang="zh-TW" altLang="en-US">
              <a:solidFill>
                <a:srgbClr val="696464"/>
              </a:solidFill>
            </a:endParaRPr>
          </a:p>
        </p:txBody>
      </p:sp>
      <p:sp>
        <p:nvSpPr>
          <p:cNvPr id="8" name="頁尾版面配置區 5"/>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9" name="投影片編號版面配置區 6"/>
          <p:cNvSpPr>
            <a:spLocks noGrp="1"/>
          </p:cNvSpPr>
          <p:nvPr>
            <p:ph type="sldNum" sz="quarter" idx="12"/>
          </p:nvPr>
        </p:nvSpPr>
        <p:spPr/>
        <p:txBody>
          <a:bodyPr/>
          <a:lstStyle>
            <a:lvl1pPr>
              <a:defRPr/>
            </a:lvl1pPr>
          </a:lstStyle>
          <a:p>
            <a:pPr>
              <a:defRPr/>
            </a:pPr>
            <a:fld id="{E77C6FF3-CF16-496D-8E35-840A47A0A9CD}" type="slidenum">
              <a:rPr lang="zh-TW" altLang="en-US"/>
              <a:pPr>
                <a:defRPr/>
              </a:pPr>
              <a:t>‹#›</a:t>
            </a:fld>
            <a:endParaRPr lang="zh-TW" altLang="en-US"/>
          </a:p>
        </p:txBody>
      </p:sp>
    </p:spTree>
    <p:extLst>
      <p:ext uri="{BB962C8B-B14F-4D97-AF65-F5344CB8AC3E}">
        <p14:creationId xmlns:p14="http://schemas.microsoft.com/office/powerpoint/2010/main" val="279607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1376EB8C-8491-4195-94F1-CAA824D35BB8}" type="datetime1">
              <a:rPr lang="zh-TW" altLang="en-US" smtClean="0"/>
              <a:pPr>
                <a:defRPr/>
              </a:pPr>
              <a:t>2021/4/1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8777288" y="6640513"/>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B5EFFD23-C771-4709-A968-702D46182E85}" type="slidenum">
              <a:rPr lang="zh-TW" altLang="en-US"/>
              <a:pPr>
                <a:defRPr/>
              </a:pPr>
              <a:t>‹#›</a:t>
            </a:fld>
            <a:endParaRPr lang="en-US" altLang="zh-TW" dirty="0"/>
          </a:p>
        </p:txBody>
      </p:sp>
    </p:spTree>
    <p:extLst>
      <p:ext uri="{BB962C8B-B14F-4D97-AF65-F5344CB8AC3E}">
        <p14:creationId xmlns:p14="http://schemas.microsoft.com/office/powerpoint/2010/main" val="289450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矩形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矩形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fld id="{4F9B995F-7A88-4D8F-B00B-53BCF34041B1}" type="datetime1">
              <a:rPr lang="zh-TW" altLang="en-US" smtClean="0">
                <a:solidFill>
                  <a:srgbClr val="696464"/>
                </a:solidFill>
              </a:rPr>
              <a:pPr>
                <a:defRPr/>
              </a:pPr>
              <a:t>2021/4/1</a:t>
            </a:fld>
            <a:endParaRPr lang="zh-TW" altLang="en-US">
              <a:solidFill>
                <a:srgbClr val="696464"/>
              </a:solidFill>
            </a:endParaRPr>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zh-TW" altLang="en-US">
              <a:solidFill>
                <a:srgbClr val="696464"/>
              </a:solidFill>
            </a:endParaRPr>
          </a:p>
        </p:txBody>
      </p:sp>
      <p:sp>
        <p:nvSpPr>
          <p:cNvPr id="10" name="投影片編號版面配置區 6"/>
          <p:cNvSpPr>
            <a:spLocks noGrp="1"/>
          </p:cNvSpPr>
          <p:nvPr>
            <p:ph type="sldNum" sz="quarter" idx="12"/>
          </p:nvPr>
        </p:nvSpPr>
        <p:spPr>
          <a:xfrm>
            <a:off x="146050" y="6208713"/>
            <a:ext cx="457200" cy="457200"/>
          </a:xfrm>
        </p:spPr>
        <p:txBody>
          <a:bodyPr/>
          <a:lstStyle>
            <a:lvl1pPr>
              <a:defRPr/>
            </a:lvl1pPr>
          </a:lstStyle>
          <a:p>
            <a:pPr>
              <a:defRPr/>
            </a:pPr>
            <a:fld id="{6A10F103-E538-4806-930E-47E45A4EC902}" type="slidenum">
              <a:rPr lang="zh-TW" altLang="en-US"/>
              <a:pPr>
                <a:defRPr/>
              </a:pPr>
              <a:t>‹#›</a:t>
            </a:fld>
            <a:endParaRPr lang="zh-TW" altLang="en-US"/>
          </a:p>
        </p:txBody>
      </p:sp>
    </p:spTree>
    <p:extLst>
      <p:ext uri="{BB962C8B-B14F-4D97-AF65-F5344CB8AC3E}">
        <p14:creationId xmlns:p14="http://schemas.microsoft.com/office/powerpoint/2010/main" val="348299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2D30D6BE-D844-4899-8961-82FB5F86E7DF}" type="datetime1">
              <a:rPr lang="zh-TW" altLang="en-US" smtClean="0">
                <a:solidFill>
                  <a:srgbClr val="696464"/>
                </a:solidFill>
              </a:rPr>
              <a:pPr>
                <a:defRPr/>
              </a:pPr>
              <a:t>2021/4/1</a:t>
            </a:fld>
            <a:endParaRPr lang="zh-TW" altLang="en-US">
              <a:solidFill>
                <a:srgbClr val="696464"/>
              </a:solidFill>
            </a:endParaRPr>
          </a:p>
        </p:txBody>
      </p:sp>
      <p:sp>
        <p:nvSpPr>
          <p:cNvPr id="5"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6" name="投影片編號版面配置區 22"/>
          <p:cNvSpPr>
            <a:spLocks noGrp="1"/>
          </p:cNvSpPr>
          <p:nvPr>
            <p:ph type="sldNum" sz="quarter" idx="12"/>
          </p:nvPr>
        </p:nvSpPr>
        <p:spPr/>
        <p:txBody>
          <a:bodyPr/>
          <a:lstStyle>
            <a:lvl1pPr>
              <a:defRPr/>
            </a:lvl1pPr>
          </a:lstStyle>
          <a:p>
            <a:pPr>
              <a:defRPr/>
            </a:pPr>
            <a:fld id="{A4B0BAC3-E315-4530-9208-ACBC671F8202}" type="slidenum">
              <a:rPr lang="zh-TW" altLang="en-US"/>
              <a:pPr>
                <a:defRPr/>
              </a:pPr>
              <a:t>‹#›</a:t>
            </a:fld>
            <a:endParaRPr lang="zh-TW" altLang="en-US"/>
          </a:p>
        </p:txBody>
      </p:sp>
    </p:spTree>
    <p:extLst>
      <p:ext uri="{BB962C8B-B14F-4D97-AF65-F5344CB8AC3E}">
        <p14:creationId xmlns:p14="http://schemas.microsoft.com/office/powerpoint/2010/main" val="2268416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5E0A3011-B8B9-46F7-8F76-7E557FCEB244}" type="datetime1">
              <a:rPr lang="zh-TW" altLang="en-US" smtClean="0">
                <a:solidFill>
                  <a:srgbClr val="696464"/>
                </a:solidFill>
              </a:rPr>
              <a:pPr>
                <a:defRPr/>
              </a:pPr>
              <a:t>2021/4/1</a:t>
            </a:fld>
            <a:endParaRPr lang="zh-TW" altLang="en-US">
              <a:solidFill>
                <a:srgbClr val="696464"/>
              </a:solidFill>
            </a:endParaRPr>
          </a:p>
        </p:txBody>
      </p:sp>
      <p:sp>
        <p:nvSpPr>
          <p:cNvPr id="5"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6" name="投影片編號版面配置區 22"/>
          <p:cNvSpPr>
            <a:spLocks noGrp="1"/>
          </p:cNvSpPr>
          <p:nvPr>
            <p:ph type="sldNum" sz="quarter" idx="12"/>
          </p:nvPr>
        </p:nvSpPr>
        <p:spPr/>
        <p:txBody>
          <a:bodyPr/>
          <a:lstStyle>
            <a:lvl1pPr>
              <a:defRPr/>
            </a:lvl1pPr>
          </a:lstStyle>
          <a:p>
            <a:pPr>
              <a:defRPr/>
            </a:pPr>
            <a:fld id="{0278066E-01B1-4B26-9621-A6622AC4455F}" type="slidenum">
              <a:rPr lang="zh-TW" altLang="en-US"/>
              <a:pPr>
                <a:defRPr/>
              </a:pPr>
              <a:t>‹#›</a:t>
            </a:fld>
            <a:endParaRPr lang="zh-TW" altLang="en-US"/>
          </a:p>
        </p:txBody>
      </p:sp>
    </p:spTree>
    <p:extLst>
      <p:ext uri="{BB962C8B-B14F-4D97-AF65-F5344CB8AC3E}">
        <p14:creationId xmlns:p14="http://schemas.microsoft.com/office/powerpoint/2010/main" val="1086010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19458" name="Picture 2" descr="1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ctrTitle"/>
          </p:nvPr>
        </p:nvSpPr>
        <p:spPr>
          <a:xfrm>
            <a:off x="228600" y="1427163"/>
            <a:ext cx="8077200" cy="1609725"/>
          </a:xfrm>
        </p:spPr>
        <p:txBody>
          <a:bodyPr/>
          <a:lstStyle>
            <a:lvl1pPr>
              <a:defRPr sz="4200"/>
            </a:lvl1pPr>
          </a:lstStyle>
          <a:p>
            <a:pPr lvl="0"/>
            <a:r>
              <a:rPr lang="zh-TW" altLang="en-US" noProof="0" smtClean="0"/>
              <a:t>按一下以編輯母片標題樣式</a:t>
            </a:r>
          </a:p>
        </p:txBody>
      </p:sp>
      <p:sp>
        <p:nvSpPr>
          <p:cNvPr id="19460" name="Rectangle 4"/>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zh-TW" altLang="en-US" noProof="0" smtClean="0"/>
              <a:t>按一下以編輯母片副標題樣式</a:t>
            </a:r>
          </a:p>
        </p:txBody>
      </p:sp>
    </p:spTree>
    <p:extLst>
      <p:ext uri="{BB962C8B-B14F-4D97-AF65-F5344CB8AC3E}">
        <p14:creationId xmlns:p14="http://schemas.microsoft.com/office/powerpoint/2010/main" val="32632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093B6BB-2EA2-4375-AE4B-399948A1716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399881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641B9D1-B0F0-4E5E-9C7D-0B8D9C4A435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50644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412875"/>
            <a:ext cx="39909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F5D4C35F-8697-40A0-BD5E-DCD146543DC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15556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93FB3EDC-84B5-4F38-AC0C-6FD73FA1430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19861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142AB02F-3FBA-40D3-B621-73050EBF7B8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95710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28BB3F3D-2E87-4115-A54C-7F2392A736F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97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B56A6CA8-1606-4F74-BE18-14138DE7EF2D}" type="datetime1">
              <a:rPr lang="zh-TW" altLang="en-US" smtClean="0"/>
              <a:pPr>
                <a:defRPr/>
              </a:pPr>
              <a:t>2021/4/1</a:t>
            </a:fld>
            <a:endParaRPr lang="zh-TW" altLang="en-US"/>
          </a:p>
        </p:txBody>
      </p:sp>
      <p:sp>
        <p:nvSpPr>
          <p:cNvPr id="8" name="頁尾版面配置區 13"/>
          <p:cNvSpPr>
            <a:spLocks noGrp="1"/>
          </p:cNvSpPr>
          <p:nvPr>
            <p:ph type="ftr" sz="quarter" idx="11"/>
          </p:nvPr>
        </p:nvSpPr>
        <p:spPr/>
        <p:txBody>
          <a:bodyPr/>
          <a:lstStyle>
            <a:lvl1pPr>
              <a:defRPr/>
            </a:lvl1pPr>
          </a:lstStyle>
          <a:p>
            <a:pPr>
              <a:defRPr/>
            </a:pPr>
            <a:endParaRPr lang="en-US" altLang="zh-TW"/>
          </a:p>
        </p:txBody>
      </p:sp>
      <p:sp>
        <p:nvSpPr>
          <p:cNvPr id="9" name="投影片編號版面配置區 12"/>
          <p:cNvSpPr>
            <a:spLocks noGrp="1"/>
          </p:cNvSpPr>
          <p:nvPr>
            <p:ph type="sldNum" sz="quarter" idx="12"/>
          </p:nvPr>
        </p:nvSpPr>
        <p:spPr>
          <a:xfrm>
            <a:off x="8675688" y="6588125"/>
            <a:ext cx="720725" cy="369888"/>
          </a:xfrm>
        </p:spPr>
        <p:txBody>
          <a:bodyPr wrap="square" lIns="91440" tIns="45720" rIns="91440" bIns="45720" numCol="1" compatLnSpc="1">
            <a:prstTxWarp prst="textNoShape">
              <a:avLst/>
            </a:prstTxWarp>
            <a:noAutofit/>
          </a:bodyPr>
          <a:lstStyle>
            <a:lvl1pPr fontAlgn="base">
              <a:spcBef>
                <a:spcPct val="0"/>
              </a:spcBef>
              <a:spcAft>
                <a:spcPct val="0"/>
              </a:spcAft>
              <a:defRPr>
                <a:solidFill>
                  <a:schemeClr val="tx1"/>
                </a:solidFill>
                <a:latin typeface="Times New Roman" pitchFamily="18" charset="0"/>
              </a:defRPr>
            </a:lvl1pPr>
          </a:lstStyle>
          <a:p>
            <a:pPr>
              <a:defRPr/>
            </a:pPr>
            <a:fld id="{F0E6557A-11F0-4472-A61D-A9EDEA6B03AE}" type="slidenum">
              <a:rPr lang="zh-TW" altLang="en-US"/>
              <a:pPr>
                <a:defRPr/>
              </a:pPr>
              <a:t>‹#›</a:t>
            </a:fld>
            <a:endParaRPr lang="en-US" altLang="zh-TW" dirty="0"/>
          </a:p>
        </p:txBody>
      </p:sp>
    </p:spTree>
    <p:extLst>
      <p:ext uri="{BB962C8B-B14F-4D97-AF65-F5344CB8AC3E}">
        <p14:creationId xmlns:p14="http://schemas.microsoft.com/office/powerpoint/2010/main" val="48651183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EE1F5BAC-A0E0-4864-9847-83F4CDF0AD0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843285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B6C85897-80B2-4A8E-BA38-EA39FBC7022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24383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A536C3A0-1884-437B-B491-1D59B1D0987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705888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381000"/>
            <a:ext cx="2051050" cy="5451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381000"/>
            <a:ext cx="6005512" cy="5451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7030558F-EE2D-4084-9447-B6603B5ABC4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044439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288" y="381000"/>
            <a:ext cx="7632700" cy="719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412875"/>
            <a:ext cx="3990975"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65138" y="5949950"/>
            <a:ext cx="2133600" cy="457200"/>
          </a:xfrm>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a:xfrm>
            <a:off x="3132138" y="5949950"/>
            <a:ext cx="2895600" cy="457200"/>
          </a:xfrm>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a:xfrm>
            <a:off x="304800" y="6308725"/>
            <a:ext cx="790575" cy="360363"/>
          </a:xfrm>
        </p:spPr>
        <p:txBody>
          <a:bodyPr/>
          <a:lstStyle>
            <a:lvl1pPr>
              <a:defRPr/>
            </a:lvl1pPr>
          </a:lstStyle>
          <a:p>
            <a:fld id="{2E9F3871-2809-40A4-B443-17F1DE663C5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52261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24578" name="Picture 2" descr="1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p:cNvSpPr>
            <a:spLocks noGrp="1" noChangeArrowheads="1"/>
          </p:cNvSpPr>
          <p:nvPr>
            <p:ph type="ctrTitle"/>
          </p:nvPr>
        </p:nvSpPr>
        <p:spPr>
          <a:xfrm>
            <a:off x="228600" y="1427163"/>
            <a:ext cx="8077200" cy="1609725"/>
          </a:xfrm>
        </p:spPr>
        <p:txBody>
          <a:bodyPr/>
          <a:lstStyle>
            <a:lvl1pPr>
              <a:defRPr sz="4200"/>
            </a:lvl1pPr>
          </a:lstStyle>
          <a:p>
            <a:pPr lvl="0"/>
            <a:r>
              <a:rPr lang="zh-TW" altLang="en-US" noProof="0" smtClean="0"/>
              <a:t>按一下以編輯母片標題樣式</a:t>
            </a:r>
          </a:p>
        </p:txBody>
      </p:sp>
      <p:sp>
        <p:nvSpPr>
          <p:cNvPr id="24580" name="Rectangle 4"/>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zh-TW" altLang="en-US" noProof="0" smtClean="0"/>
              <a:t>按一下以編輯母片副標題樣式</a:t>
            </a:r>
          </a:p>
        </p:txBody>
      </p:sp>
    </p:spTree>
    <p:extLst>
      <p:ext uri="{BB962C8B-B14F-4D97-AF65-F5344CB8AC3E}">
        <p14:creationId xmlns:p14="http://schemas.microsoft.com/office/powerpoint/2010/main" val="2796190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C91A3E4A-8801-464E-BFA6-4EFEE897BE1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224013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1B175D9-8FD6-460D-B4E3-E1EAD22BF1A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21408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412875"/>
            <a:ext cx="39909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9F728D1D-63EA-4083-AF6D-6BC975F5063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779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4A28E5CB-10FC-4A4F-89B1-A621AE83FE9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451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fld id="{DDEB0AB4-A4EC-4308-ADA7-F1F25523D957}" type="datetime1">
              <a:rPr lang="zh-TW" altLang="en-US" smtClean="0"/>
              <a:pPr>
                <a:defRPr/>
              </a:pPr>
              <a:t>2021/4/1</a:t>
            </a:fld>
            <a:endParaRPr lang="zh-TW" altLang="en-US"/>
          </a:p>
        </p:txBody>
      </p:sp>
      <p:sp>
        <p:nvSpPr>
          <p:cNvPr id="6" name="頁尾版面配置區 11"/>
          <p:cNvSpPr>
            <a:spLocks noGrp="1"/>
          </p:cNvSpPr>
          <p:nvPr>
            <p:ph type="ftr" sz="quarter" idx="11"/>
          </p:nvPr>
        </p:nvSpPr>
        <p:spPr/>
        <p:txBody>
          <a:bodyPr/>
          <a:lstStyle>
            <a:lvl1pPr>
              <a:defRPr/>
            </a:lvl1pPr>
          </a:lstStyle>
          <a:p>
            <a:pPr>
              <a:defRPr/>
            </a:pPr>
            <a:endParaRPr lang="en-US" altLang="zh-TW"/>
          </a:p>
        </p:txBody>
      </p:sp>
      <p:sp>
        <p:nvSpPr>
          <p:cNvPr id="7" name="投影片編號版面配置區 9"/>
          <p:cNvSpPr>
            <a:spLocks noGrp="1"/>
          </p:cNvSpPr>
          <p:nvPr>
            <p:ph type="sldNum" sz="quarter" idx="12"/>
          </p:nvPr>
        </p:nvSpPr>
        <p:spPr>
          <a:xfrm>
            <a:off x="8604250" y="6569075"/>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2C2FF5E3-13A8-4EC3-A737-29189B1B4984}" type="slidenum">
              <a:rPr lang="zh-TW" altLang="en-US"/>
              <a:pPr>
                <a:defRPr/>
              </a:pPr>
              <a:t>‹#›</a:t>
            </a:fld>
            <a:endParaRPr lang="en-US" altLang="zh-TW" dirty="0"/>
          </a:p>
        </p:txBody>
      </p:sp>
    </p:spTree>
    <p:extLst>
      <p:ext uri="{BB962C8B-B14F-4D97-AF65-F5344CB8AC3E}">
        <p14:creationId xmlns:p14="http://schemas.microsoft.com/office/powerpoint/2010/main" val="618378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94BC8264-F82C-47F6-B8DF-24A9CAF55EE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235497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944B0942-513E-4E3B-A75E-2F79014E44E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0696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BDD393C-D3D8-4EC2-967F-FCCF9B08A41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09076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79957A32-25E6-4C6D-990C-2EC6CD13432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126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2C788EE-FB6B-4D6E-B566-D7DD7C7C2A8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62742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381000"/>
            <a:ext cx="2051050" cy="5451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381000"/>
            <a:ext cx="6005512" cy="5451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56BDF37-BB25-4DA3-ABE7-A8A87BC19D5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113229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288" y="381000"/>
            <a:ext cx="7632700" cy="719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412875"/>
            <a:ext cx="3990975"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65138" y="5949950"/>
            <a:ext cx="2133600" cy="457200"/>
          </a:xfrm>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a:xfrm>
            <a:off x="3132138" y="5949950"/>
            <a:ext cx="2895600" cy="457200"/>
          </a:xfrm>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a:xfrm>
            <a:off x="304800" y="6308725"/>
            <a:ext cx="790575" cy="360363"/>
          </a:xfrm>
        </p:spPr>
        <p:txBody>
          <a:bodyPr/>
          <a:lstStyle>
            <a:lvl1pPr>
              <a:defRPr/>
            </a:lvl1pPr>
          </a:lstStyle>
          <a:p>
            <a:fld id="{2B7263E6-65EA-4FB2-B52A-916E60276AB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06121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69634" name="Picture 2" descr="1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5" name="Rectangle 3"/>
          <p:cNvSpPr>
            <a:spLocks noGrp="1" noChangeArrowheads="1"/>
          </p:cNvSpPr>
          <p:nvPr>
            <p:ph type="ctrTitle"/>
          </p:nvPr>
        </p:nvSpPr>
        <p:spPr>
          <a:xfrm>
            <a:off x="228600" y="1427163"/>
            <a:ext cx="8077200" cy="1609725"/>
          </a:xfrm>
        </p:spPr>
        <p:txBody>
          <a:bodyPr/>
          <a:lstStyle>
            <a:lvl1pPr>
              <a:defRPr sz="4200"/>
            </a:lvl1pPr>
          </a:lstStyle>
          <a:p>
            <a:pPr lvl="0"/>
            <a:r>
              <a:rPr lang="zh-TW" altLang="en-US" noProof="0" smtClean="0"/>
              <a:t>按一下以編輯母片標題樣式</a:t>
            </a:r>
          </a:p>
        </p:txBody>
      </p:sp>
      <p:sp>
        <p:nvSpPr>
          <p:cNvPr id="69636" name="Rectangle 4"/>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zh-TW" altLang="en-US" noProof="0" smtClean="0"/>
              <a:t>按一下以編輯母片副標題樣式</a:t>
            </a:r>
          </a:p>
        </p:txBody>
      </p:sp>
    </p:spTree>
    <p:extLst>
      <p:ext uri="{BB962C8B-B14F-4D97-AF65-F5344CB8AC3E}">
        <p14:creationId xmlns:p14="http://schemas.microsoft.com/office/powerpoint/2010/main" val="2610779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239DBF3-C5E7-4154-9296-4EC82F73E7D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825991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7AAAA30-6B62-454C-A661-C295500ADA0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98422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fld id="{86E304D8-31BD-43E0-B672-B24FCF4691B1}" type="datetime1">
              <a:rPr lang="zh-TW" altLang="en-US" smtClean="0"/>
              <a:pPr>
                <a:defRPr/>
              </a:pPr>
              <a:t>2021/4/1</a:t>
            </a:fld>
            <a:endParaRPr lang="zh-TW" altLang="en-US"/>
          </a:p>
        </p:txBody>
      </p:sp>
      <p:sp>
        <p:nvSpPr>
          <p:cNvPr id="8" name="投影片編號版面配置區 11"/>
          <p:cNvSpPr>
            <a:spLocks noGrp="1"/>
          </p:cNvSpPr>
          <p:nvPr>
            <p:ph type="sldNum" sz="quarter" idx="11"/>
          </p:nvPr>
        </p:nvSpPr>
        <p:spPr>
          <a:xfrm>
            <a:off x="8575675" y="6569075"/>
            <a:ext cx="533400" cy="244475"/>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79340D63-03A3-4932-94CC-6568884477E0}" type="slidenum">
              <a:rPr lang="zh-TW" altLang="en-US"/>
              <a:pPr>
                <a:defRPr/>
              </a:pPr>
              <a:t>‹#›</a:t>
            </a:fld>
            <a:endParaRPr lang="en-US" altLang="zh-TW" dirty="0"/>
          </a:p>
        </p:txBody>
      </p:sp>
      <p:sp>
        <p:nvSpPr>
          <p:cNvPr id="9" name="頁尾版面配置區 13"/>
          <p:cNvSpPr>
            <a:spLocks noGrp="1"/>
          </p:cNvSpPr>
          <p:nvPr>
            <p:ph type="ftr" sz="quarter"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06453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412875"/>
            <a:ext cx="39909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5C3BE0B-C051-4E2D-B3E5-27EC048A073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70797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F06C9CE2-CB42-439B-BED1-40DF6DE7438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304089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1CB56ABC-15CF-4785-9844-B2FF1C70C13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905471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9F094E4A-13D8-4990-A140-62317DC918C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33213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AE89AEE1-8D09-4017-9386-AD54D84B207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8632219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4F19CD49-763E-4FCF-B41F-C3CC3C28AB2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179372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A85843B-5FB6-46D3-89BB-205EEAA36D7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011908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381000"/>
            <a:ext cx="2051050" cy="5451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381000"/>
            <a:ext cx="6005512" cy="5451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42FEA37-C5D6-4BAE-AFEC-EBD210DC635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779541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288" y="381000"/>
            <a:ext cx="7632700" cy="719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412875"/>
            <a:ext cx="3990975"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65138" y="5949950"/>
            <a:ext cx="2133600" cy="457200"/>
          </a:xfrm>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a:xfrm>
            <a:off x="3132138" y="5949950"/>
            <a:ext cx="2895600" cy="457200"/>
          </a:xfrm>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a:xfrm>
            <a:off x="304800" y="6308725"/>
            <a:ext cx="790575" cy="360363"/>
          </a:xfrm>
        </p:spPr>
        <p:txBody>
          <a:bodyPr/>
          <a:lstStyle>
            <a:lvl1pPr>
              <a:defRPr/>
            </a:lvl1pPr>
          </a:lstStyle>
          <a:p>
            <a:fld id="{54FCA8C4-8515-4D1C-9DF5-8E710B61DCE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890852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76E7616-DC06-4BC1-879B-D9EDCE52FC59}"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261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ADCA1CED-DBFA-4121-A4D6-6CF82C9C4BDF}" type="datetime1">
              <a:rPr lang="zh-TW" altLang="en-US" smtClean="0"/>
              <a:pPr>
                <a:defRPr/>
              </a:pPr>
              <a:t>2021/4/1</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en-US" altLang="zh-TW"/>
          </a:p>
        </p:txBody>
      </p:sp>
      <p:sp>
        <p:nvSpPr>
          <p:cNvPr id="5" name="投影片編號版面配置區 22"/>
          <p:cNvSpPr>
            <a:spLocks noGrp="1"/>
          </p:cNvSpPr>
          <p:nvPr>
            <p:ph type="sldNum" sz="quarter" idx="12"/>
          </p:nvPr>
        </p:nvSpPr>
        <p:spPr/>
        <p:txBody>
          <a:bodyPr/>
          <a:lstStyle>
            <a:lvl1pPr>
              <a:defRPr/>
            </a:lvl1pPr>
          </a:lstStyle>
          <a:p>
            <a:pPr>
              <a:defRPr/>
            </a:pPr>
            <a:fld id="{5B5254A2-2BB7-4375-B8CA-728A78E5D8EA}" type="slidenum">
              <a:rPr lang="zh-TW" altLang="en-US"/>
              <a:pPr>
                <a:defRPr/>
              </a:pPr>
              <a:t>‹#›</a:t>
            </a:fld>
            <a:endParaRPr lang="zh-TW" altLang="en-US"/>
          </a:p>
        </p:txBody>
      </p:sp>
    </p:spTree>
    <p:extLst>
      <p:ext uri="{BB962C8B-B14F-4D97-AF65-F5344CB8AC3E}">
        <p14:creationId xmlns:p14="http://schemas.microsoft.com/office/powerpoint/2010/main" val="6279446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0926B85E-444A-4DA2-A9C2-98877811CA59}"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24512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0ECFCC50-DFB5-424D-83EF-0F46CC42DBFC}"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43161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70978DF3-6B68-487A-8D7F-53DC1F8728C3}"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26680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8" name="頁尾版面配置區 7"/>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9" name="投影片編號版面配置區 8"/>
          <p:cNvSpPr>
            <a:spLocks noGrp="1"/>
          </p:cNvSpPr>
          <p:nvPr>
            <p:ph type="sldNum" sz="quarter" idx="12"/>
          </p:nvPr>
        </p:nvSpPr>
        <p:spPr/>
        <p:txBody>
          <a:bodyPr/>
          <a:lstStyle>
            <a:lvl1pPr>
              <a:defRPr/>
            </a:lvl1pPr>
          </a:lstStyle>
          <a:p>
            <a:pPr>
              <a:defRPr/>
            </a:pPr>
            <a:fld id="{E69E268B-8337-4528-A0D5-E6D01438DAC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4399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4" name="頁尾版面配置區 3"/>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5" name="投影片編號版面配置區 4"/>
          <p:cNvSpPr>
            <a:spLocks noGrp="1"/>
          </p:cNvSpPr>
          <p:nvPr>
            <p:ph type="sldNum" sz="quarter" idx="12"/>
          </p:nvPr>
        </p:nvSpPr>
        <p:spPr/>
        <p:txBody>
          <a:bodyPr/>
          <a:lstStyle>
            <a:lvl1pPr>
              <a:defRPr/>
            </a:lvl1pPr>
          </a:lstStyle>
          <a:p>
            <a:pPr>
              <a:defRPr/>
            </a:pPr>
            <a:fld id="{93406F63-84ED-447B-8D26-1FC88E81585C}"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018725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3"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4" name="投影片編號版面配置區 3"/>
          <p:cNvSpPr>
            <a:spLocks noGrp="1"/>
          </p:cNvSpPr>
          <p:nvPr>
            <p:ph type="sldNum" sz="quarter" idx="12"/>
          </p:nvPr>
        </p:nvSpPr>
        <p:spPr/>
        <p:txBody>
          <a:bodyPr/>
          <a:lstStyle>
            <a:lvl1pPr>
              <a:defRPr/>
            </a:lvl1pPr>
          </a:lstStyle>
          <a:p>
            <a:pPr>
              <a:defRPr/>
            </a:pPr>
            <a:fld id="{1916C507-D8B2-4D2A-96A6-B952293A8424}"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762324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B86C3CD1-CEFD-460D-8329-DDC0A180C919}"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275850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78320394-443B-4D88-B981-937FC31190E5}"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35701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15F9B20-0973-41B8-8B6B-CCC1C8327BD9}"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17234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7825" y="-315913"/>
            <a:ext cx="2038350" cy="6442076"/>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315913"/>
            <a:ext cx="5965825" cy="644207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248CCCA-56E6-4A85-A173-EFEBD388200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9555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2BEDF1ED-7219-4E56-BF56-C7939C021773}" type="datetime1">
              <a:rPr lang="zh-TW" altLang="en-US" smtClean="0"/>
              <a:pPr>
                <a:defRPr/>
              </a:pPr>
              <a:t>2021/4/1</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a:xfrm>
            <a:off x="8791575" y="6577013"/>
            <a:ext cx="533400" cy="381000"/>
          </a:xfrm>
        </p:spPr>
        <p:txBody>
          <a:bodyPr wrap="square" lIns="91440" tIns="45720" rIns="91440" bIns="45720" numCol="1" compatLnSpc="1">
            <a:prstTxWarp prst="textNoShape">
              <a:avLst/>
            </a:prstTxWarp>
          </a:bodyPr>
          <a:lstStyle>
            <a:lvl1pPr fontAlgn="base">
              <a:spcBef>
                <a:spcPct val="0"/>
              </a:spcBef>
              <a:spcAft>
                <a:spcPct val="0"/>
              </a:spcAft>
              <a:defRPr>
                <a:solidFill>
                  <a:schemeClr val="tx1"/>
                </a:solidFill>
                <a:latin typeface="Times New Roman" pitchFamily="18" charset="0"/>
              </a:defRPr>
            </a:lvl1pPr>
          </a:lstStyle>
          <a:p>
            <a:pPr>
              <a:defRPr/>
            </a:pPr>
            <a:fld id="{C02C40ED-0FA0-45E2-9B0F-D1FE805A1401}" type="slidenum">
              <a:rPr lang="zh-TW" altLang="en-US"/>
              <a:pPr>
                <a:defRPr/>
              </a:pPr>
              <a:t>‹#›</a:t>
            </a:fld>
            <a:endParaRPr lang="en-US" altLang="zh-TW" dirty="0"/>
          </a:p>
        </p:txBody>
      </p:sp>
    </p:spTree>
    <p:extLst>
      <p:ext uri="{BB962C8B-B14F-4D97-AF65-F5344CB8AC3E}">
        <p14:creationId xmlns:p14="http://schemas.microsoft.com/office/powerpoint/2010/main" val="2640179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E669C19D-8D82-4919-A7C1-0C8A01566286}"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980487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962135E-7EC6-49BD-885C-7B4A95E2B27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385521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2763D02-C799-408F-AE44-9D7FDE193B36}"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9377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048FFD8D-F67A-47C0-9C79-C3C25827F2AC}"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56278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8" name="頁尾版面配置區 7"/>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9" name="投影片編號版面配置區 8"/>
          <p:cNvSpPr>
            <a:spLocks noGrp="1"/>
          </p:cNvSpPr>
          <p:nvPr>
            <p:ph type="sldNum" sz="quarter" idx="12"/>
          </p:nvPr>
        </p:nvSpPr>
        <p:spPr/>
        <p:txBody>
          <a:bodyPr/>
          <a:lstStyle>
            <a:lvl1pPr>
              <a:defRPr/>
            </a:lvl1pPr>
          </a:lstStyle>
          <a:p>
            <a:pPr>
              <a:defRPr/>
            </a:pPr>
            <a:fld id="{A001A162-515C-440A-8E8B-89A6FB90026D}"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209303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4" name="頁尾版面配置區 3"/>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5" name="投影片編號版面配置區 4"/>
          <p:cNvSpPr>
            <a:spLocks noGrp="1"/>
          </p:cNvSpPr>
          <p:nvPr>
            <p:ph type="sldNum" sz="quarter" idx="12"/>
          </p:nvPr>
        </p:nvSpPr>
        <p:spPr/>
        <p:txBody>
          <a:bodyPr/>
          <a:lstStyle>
            <a:lvl1pPr>
              <a:defRPr/>
            </a:lvl1pPr>
          </a:lstStyle>
          <a:p>
            <a:pPr>
              <a:defRPr/>
            </a:pPr>
            <a:fld id="{922D3292-0FA4-42C8-897C-C35A6CF1E04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95277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3" name="頁尾版面配置區 2"/>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4" name="投影片編號版面配置區 3"/>
          <p:cNvSpPr>
            <a:spLocks noGrp="1"/>
          </p:cNvSpPr>
          <p:nvPr>
            <p:ph type="sldNum" sz="quarter" idx="12"/>
          </p:nvPr>
        </p:nvSpPr>
        <p:spPr/>
        <p:txBody>
          <a:bodyPr/>
          <a:lstStyle>
            <a:lvl1pPr>
              <a:defRPr/>
            </a:lvl1pPr>
          </a:lstStyle>
          <a:p>
            <a:pPr>
              <a:defRPr/>
            </a:pPr>
            <a:fld id="{0FC9784C-C290-4948-B94C-BACCA0F2B3D2}"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008061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058FD3A7-2397-4991-8CF2-045799CF2073}"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49394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C6F1778D-05F0-4931-8531-B6E2CEB6ACBA}"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015141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E203CDDF-D19B-4BF8-BBF4-4A302F4DD1C2}"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911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5AE1541C-C0E4-4589-90B8-8D406D352340}" type="datetime1">
              <a:rPr lang="zh-TW" altLang="en-US" smtClean="0"/>
              <a:pPr>
                <a:defRPr/>
              </a:pPr>
              <a:t>2021/4/1</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0CB765EF-0EED-4FFD-A88C-6593EABCE1B7}" type="slidenum">
              <a:rPr lang="zh-TW" altLang="en-US"/>
              <a:pPr>
                <a:defRPr/>
              </a:pPr>
              <a:t>‹#›</a:t>
            </a:fld>
            <a:endParaRPr lang="zh-TW" altLang="en-US"/>
          </a:p>
        </p:txBody>
      </p:sp>
    </p:spTree>
    <p:extLst>
      <p:ext uri="{BB962C8B-B14F-4D97-AF65-F5344CB8AC3E}">
        <p14:creationId xmlns:p14="http://schemas.microsoft.com/office/powerpoint/2010/main" val="1393913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7825" y="228600"/>
            <a:ext cx="2038350" cy="5897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28600"/>
            <a:ext cx="5965825" cy="5897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solidFill>
                <a:srgbClr val="775F55"/>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775F55"/>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456A3BC-279B-4494-847A-BEDF397FB78D}"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368633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5778" name="Picture 2" descr="1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type="ctrTitle"/>
          </p:nvPr>
        </p:nvSpPr>
        <p:spPr>
          <a:xfrm>
            <a:off x="228600" y="1427163"/>
            <a:ext cx="8077200" cy="1609725"/>
          </a:xfrm>
        </p:spPr>
        <p:txBody>
          <a:bodyPr/>
          <a:lstStyle>
            <a:lvl1pPr>
              <a:defRPr sz="4200"/>
            </a:lvl1pPr>
          </a:lstStyle>
          <a:p>
            <a:pPr lvl="0"/>
            <a:r>
              <a:rPr lang="zh-TW" altLang="en-US" noProof="0" smtClean="0"/>
              <a:t>按一下以編輯母片標題樣式</a:t>
            </a:r>
          </a:p>
        </p:txBody>
      </p:sp>
      <p:sp>
        <p:nvSpPr>
          <p:cNvPr id="75780" name="Rectangle 4"/>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zh-TW" altLang="en-US" noProof="0" smtClean="0"/>
              <a:t>按一下以編輯母片副標題樣式</a:t>
            </a:r>
          </a:p>
        </p:txBody>
      </p:sp>
    </p:spTree>
    <p:extLst>
      <p:ext uri="{BB962C8B-B14F-4D97-AF65-F5344CB8AC3E}">
        <p14:creationId xmlns:p14="http://schemas.microsoft.com/office/powerpoint/2010/main" val="656250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A6222F8-CD6D-47FE-93BD-C23A0C3588A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3457969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7A75090B-99A9-40CE-93DB-0CE8EA9DCFF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88435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412875"/>
            <a:ext cx="39909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95954E6B-5EF8-48C5-A126-BE0BFE905CE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2193797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F75DF1BA-2B8A-47CF-B7E0-BFBFB7A2E12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572450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43B6F677-441D-454A-9FDC-BE937CC9BA0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14216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F4E45DEF-EF1C-418F-8C8E-2118AA9288F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7743283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DB96C8EA-94CD-403F-879A-22E9757CC1C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8417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131F2A98-7E17-429D-B1A5-AE753592F69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5039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矩形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矩形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矩形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rtlCol="0"/>
          <a:lstStyle>
            <a:lvl1pPr>
              <a:defRPr/>
            </a:lvl1pPr>
          </a:lstStyle>
          <a:p>
            <a:pPr>
              <a:defRPr/>
            </a:pPr>
            <a:fld id="{BA9778A6-0703-45AC-A941-A9B00A8F73E3}" type="datetime1">
              <a:rPr lang="zh-TW" altLang="en-US" smtClean="0"/>
              <a:pPr>
                <a:defRPr/>
              </a:pPr>
              <a:t>2021/4/1</a:t>
            </a:fld>
            <a:endParaRPr lang="zh-TW" altLang="en-US"/>
          </a:p>
        </p:txBody>
      </p:sp>
      <p:sp>
        <p:nvSpPr>
          <p:cNvPr id="10" name="投影片編號版面配置區 12"/>
          <p:cNvSpPr>
            <a:spLocks noGrp="1"/>
          </p:cNvSpPr>
          <p:nvPr>
            <p:ph type="sldNum" sz="quarter" idx="11"/>
          </p:nvPr>
        </p:nvSpPr>
        <p:spPr>
          <a:xfrm>
            <a:off x="0" y="4667250"/>
            <a:ext cx="1447800" cy="663575"/>
          </a:xfrm>
        </p:spPr>
        <p:txBody>
          <a:bodyPr rtlCol="0"/>
          <a:lstStyle>
            <a:lvl1pPr>
              <a:defRPr sz="2800"/>
            </a:lvl1pPr>
          </a:lstStyle>
          <a:p>
            <a:pPr>
              <a:defRPr/>
            </a:pPr>
            <a:fld id="{69CB90A1-436C-4EB2-B704-CF3D4645CA3E}" type="slidenum">
              <a:rPr lang="zh-TW" altLang="en-US"/>
              <a:pPr>
                <a:defRPr/>
              </a:pPr>
              <a:t>‹#›</a:t>
            </a:fld>
            <a:endParaRPr lang="zh-TW" altLang="en-US"/>
          </a:p>
        </p:txBody>
      </p:sp>
      <p:sp>
        <p:nvSpPr>
          <p:cNvPr id="11" name="頁尾版面配置區 13"/>
          <p:cNvSpPr>
            <a:spLocks noGrp="1"/>
          </p:cNvSpPr>
          <p:nvPr>
            <p:ph type="ftr" sz="quarter" idx="12"/>
          </p:nvPr>
        </p:nvSpPr>
        <p:spPr>
          <a:xfrm>
            <a:off x="1600200" y="6248400"/>
            <a:ext cx="4572000" cy="365125"/>
          </a:xfrm>
        </p:spPr>
        <p:txBody>
          <a:bodyPr/>
          <a:lstStyle>
            <a:lvl1pPr>
              <a:defRPr/>
            </a:lvl1pPr>
          </a:lstStyle>
          <a:p>
            <a:pPr>
              <a:defRPr/>
            </a:pPr>
            <a:endParaRPr lang="en-US" altLang="zh-TW"/>
          </a:p>
        </p:txBody>
      </p:sp>
    </p:spTree>
    <p:extLst>
      <p:ext uri="{BB962C8B-B14F-4D97-AF65-F5344CB8AC3E}">
        <p14:creationId xmlns:p14="http://schemas.microsoft.com/office/powerpoint/2010/main" val="2572712569"/>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72AE42AF-972D-4323-9B6D-09DAC1202DF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3113571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381000"/>
            <a:ext cx="2051050" cy="5451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381000"/>
            <a:ext cx="6005512" cy="5451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C26D6E9-41EB-444C-A610-7EABABEE5CB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142518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288" y="381000"/>
            <a:ext cx="7632700" cy="719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412875"/>
            <a:ext cx="3990975"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1688" y="1412875"/>
            <a:ext cx="3992562"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65138" y="5949950"/>
            <a:ext cx="2133600" cy="457200"/>
          </a:xfrm>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a:xfrm>
            <a:off x="3132138" y="5949950"/>
            <a:ext cx="2895600" cy="457200"/>
          </a:xfrm>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a:xfrm>
            <a:off x="304800" y="6308725"/>
            <a:ext cx="790575" cy="360363"/>
          </a:xfrm>
        </p:spPr>
        <p:txBody>
          <a:bodyPr/>
          <a:lstStyle>
            <a:lvl1pPr>
              <a:defRPr/>
            </a:lvl1pPr>
          </a:lstStyle>
          <a:p>
            <a:fld id="{71AAD0C8-B3D1-4054-9351-31B1B63A80C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0397805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95288" y="381000"/>
            <a:ext cx="7632700" cy="7191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68313" y="1412875"/>
            <a:ext cx="8135937" cy="4419600"/>
          </a:xfrm>
        </p:spPr>
        <p:txBody>
          <a:bodyPr/>
          <a:lstStyle/>
          <a:p>
            <a:endParaRPr lang="zh-TW" altLang="en-US"/>
          </a:p>
        </p:txBody>
      </p:sp>
      <p:sp>
        <p:nvSpPr>
          <p:cNvPr id="4" name="日期版面配置區 3"/>
          <p:cNvSpPr>
            <a:spLocks noGrp="1"/>
          </p:cNvSpPr>
          <p:nvPr>
            <p:ph type="dt" sz="half" idx="10"/>
          </p:nvPr>
        </p:nvSpPr>
        <p:spPr>
          <a:xfrm>
            <a:off x="465138" y="5949950"/>
            <a:ext cx="2133600" cy="457200"/>
          </a:xfrm>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a:xfrm>
            <a:off x="3132138" y="5949950"/>
            <a:ext cx="2895600" cy="457200"/>
          </a:xfrm>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a:xfrm>
            <a:off x="304800" y="6308725"/>
            <a:ext cx="790575" cy="360363"/>
          </a:xfrm>
        </p:spPr>
        <p:txBody>
          <a:bodyPr/>
          <a:lstStyle>
            <a:lvl1pPr>
              <a:defRPr/>
            </a:lvl1pPr>
          </a:lstStyle>
          <a:p>
            <a:fld id="{F79E1395-DA51-4F6C-819B-1064E6EDE74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4940911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4"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5" name="圓角矩形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矩形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矩形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10" name="矩形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smtClean="0"/>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fld id="{5A5F22FE-4095-4553-8641-7FF432854DE0}" type="datetime1">
              <a:rPr lang="zh-TW" altLang="en-US" smtClean="0">
                <a:solidFill>
                  <a:srgbClr val="696464"/>
                </a:solidFill>
              </a:rPr>
              <a:pPr>
                <a:defRPr/>
              </a:pPr>
              <a:t>2021/4/1</a:t>
            </a:fld>
            <a:endParaRPr lang="zh-TW" altLang="en-US">
              <a:solidFill>
                <a:srgbClr val="696464"/>
              </a:solidFill>
            </a:endParaRPr>
          </a:p>
        </p:txBody>
      </p:sp>
      <p:sp>
        <p:nvSpPr>
          <p:cNvPr id="12" name="頁尾版面配置區 16"/>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13" name="投影片編號版面配置區 28"/>
          <p:cNvSpPr>
            <a:spLocks noGrp="1"/>
          </p:cNvSpPr>
          <p:nvPr>
            <p:ph type="sldNum" sz="quarter" idx="12"/>
          </p:nvPr>
        </p:nvSpPr>
        <p:spPr/>
        <p:txBody>
          <a:bodyPr/>
          <a:lstStyle>
            <a:lvl1pPr>
              <a:defRPr sz="1400" smtClean="0">
                <a:solidFill>
                  <a:srgbClr val="FFFFFF"/>
                </a:solidFill>
              </a:defRPr>
            </a:lvl1pPr>
          </a:lstStyle>
          <a:p>
            <a:pPr>
              <a:defRPr/>
            </a:pPr>
            <a:fld id="{BAF9C58F-648A-4A1A-B1C5-2FE13762CED6}" type="slidenum">
              <a:rPr lang="zh-TW" altLang="en-US"/>
              <a:pPr>
                <a:defRPr/>
              </a:pPr>
              <a:t>‹#›</a:t>
            </a:fld>
            <a:endParaRPr lang="zh-TW" altLang="en-US"/>
          </a:p>
        </p:txBody>
      </p:sp>
    </p:spTree>
    <p:extLst>
      <p:ext uri="{BB962C8B-B14F-4D97-AF65-F5344CB8AC3E}">
        <p14:creationId xmlns:p14="http://schemas.microsoft.com/office/powerpoint/2010/main" val="3877907259"/>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06B7E8D-ED75-4217-967A-05AB7CF9ED69}" type="datetime1">
              <a:rPr lang="zh-TW" altLang="en-US" smtClean="0">
                <a:solidFill>
                  <a:srgbClr val="696464"/>
                </a:solidFill>
              </a:rPr>
              <a:pPr>
                <a:defRPr/>
              </a:pPr>
              <a:t>2021/4/1</a:t>
            </a:fld>
            <a:endParaRPr lang="zh-TW" altLang="en-US">
              <a:solidFill>
                <a:srgbClr val="696464"/>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6" name="投影片編號版面配置區 5"/>
          <p:cNvSpPr>
            <a:spLocks noGrp="1"/>
          </p:cNvSpPr>
          <p:nvPr>
            <p:ph type="sldNum" sz="quarter" idx="12"/>
          </p:nvPr>
        </p:nvSpPr>
        <p:spPr>
          <a:xfrm>
            <a:off x="8388350" y="6237288"/>
            <a:ext cx="457200" cy="457200"/>
          </a:xfrm>
        </p:spPr>
        <p:txBody>
          <a:bodyPr/>
          <a:lstStyle>
            <a:lvl1pPr>
              <a:defRPr/>
            </a:lvl1pPr>
          </a:lstStyle>
          <a:p>
            <a:pPr>
              <a:defRPr/>
            </a:pPr>
            <a:fld id="{F089BF42-C6B5-4C6C-8D1E-010CE73A75A5}" type="slidenum">
              <a:rPr lang="zh-TW" altLang="en-US"/>
              <a:pPr>
                <a:defRPr/>
              </a:pPr>
              <a:t>‹#›</a:t>
            </a:fld>
            <a:endParaRPr lang="zh-TW" altLang="en-US"/>
          </a:p>
        </p:txBody>
      </p:sp>
    </p:spTree>
    <p:extLst>
      <p:ext uri="{BB962C8B-B14F-4D97-AF65-F5344CB8AC3E}">
        <p14:creationId xmlns:p14="http://schemas.microsoft.com/office/powerpoint/2010/main" val="351523043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4"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5"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矩形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矩形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8" name="矩形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fld id="{0DBC0A28-8831-4F62-A71A-E6F4DF24D37E}" type="datetime1">
              <a:rPr lang="zh-TW" altLang="en-US" smtClean="0">
                <a:solidFill>
                  <a:srgbClr val="696464"/>
                </a:solidFill>
              </a:rPr>
              <a:pPr>
                <a:defRPr/>
              </a:pPr>
              <a:t>2021/4/1</a:t>
            </a:fld>
            <a:endParaRPr lang="zh-TW" altLang="en-US">
              <a:solidFill>
                <a:srgbClr val="696464"/>
              </a:solidFill>
            </a:endParaRPr>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zh-TW" altLang="en-US">
              <a:solidFill>
                <a:srgbClr val="696464"/>
              </a:solidFill>
            </a:endParaRPr>
          </a:p>
        </p:txBody>
      </p:sp>
      <p:sp>
        <p:nvSpPr>
          <p:cNvPr id="11" name="投影片編號版面配置區 5"/>
          <p:cNvSpPr>
            <a:spLocks noGrp="1"/>
          </p:cNvSpPr>
          <p:nvPr>
            <p:ph type="sldNum" sz="quarter" idx="12"/>
          </p:nvPr>
        </p:nvSpPr>
        <p:spPr>
          <a:xfrm>
            <a:off x="146050" y="6208713"/>
            <a:ext cx="457200" cy="457200"/>
          </a:xfrm>
        </p:spPr>
        <p:txBody>
          <a:bodyPr/>
          <a:lstStyle>
            <a:lvl1pPr>
              <a:defRPr/>
            </a:lvl1pPr>
          </a:lstStyle>
          <a:p>
            <a:pPr>
              <a:defRPr/>
            </a:pPr>
            <a:fld id="{E91EE454-5248-4C62-B26E-8A8169C41945}" type="slidenum">
              <a:rPr lang="zh-TW" altLang="en-US"/>
              <a:pPr>
                <a:defRPr/>
              </a:pPr>
              <a:t>‹#›</a:t>
            </a:fld>
            <a:endParaRPr lang="zh-TW" altLang="en-US"/>
          </a:p>
        </p:txBody>
      </p:sp>
    </p:spTree>
    <p:extLst>
      <p:ext uri="{BB962C8B-B14F-4D97-AF65-F5344CB8AC3E}">
        <p14:creationId xmlns:p14="http://schemas.microsoft.com/office/powerpoint/2010/main" val="259377815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FB34956B-B22E-4993-A798-8B9FF25ADD11}" type="datetime1">
              <a:rPr lang="zh-TW" altLang="en-US" smtClean="0">
                <a:solidFill>
                  <a:srgbClr val="696464"/>
                </a:solidFill>
              </a:rPr>
              <a:pPr>
                <a:defRPr/>
              </a:pPr>
              <a:t>2021/4/1</a:t>
            </a:fld>
            <a:endParaRPr lang="zh-TW" altLang="en-US">
              <a:solidFill>
                <a:srgbClr val="696464"/>
              </a:solidFill>
            </a:endParaRPr>
          </a:p>
        </p:txBody>
      </p:sp>
      <p:sp>
        <p:nvSpPr>
          <p:cNvPr id="6"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7" name="投影片編號版面配置區 22"/>
          <p:cNvSpPr>
            <a:spLocks noGrp="1"/>
          </p:cNvSpPr>
          <p:nvPr>
            <p:ph type="sldNum" sz="quarter" idx="12"/>
          </p:nvPr>
        </p:nvSpPr>
        <p:spPr/>
        <p:txBody>
          <a:bodyPr/>
          <a:lstStyle>
            <a:lvl1pPr>
              <a:defRPr/>
            </a:lvl1pPr>
          </a:lstStyle>
          <a:p>
            <a:pPr>
              <a:defRPr/>
            </a:pPr>
            <a:fld id="{ABA9B099-14C3-4229-9A55-683ABC3B577F}" type="slidenum">
              <a:rPr lang="zh-TW" altLang="en-US"/>
              <a:pPr>
                <a:defRPr/>
              </a:pPr>
              <a:t>‹#›</a:t>
            </a:fld>
            <a:endParaRPr lang="zh-TW" altLang="en-US"/>
          </a:p>
        </p:txBody>
      </p:sp>
    </p:spTree>
    <p:extLst>
      <p:ext uri="{BB962C8B-B14F-4D97-AF65-F5344CB8AC3E}">
        <p14:creationId xmlns:p14="http://schemas.microsoft.com/office/powerpoint/2010/main" val="35191963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fld id="{14BEF6C1-FBF6-4701-9451-DE595D303247}" type="datetime1">
              <a:rPr lang="zh-TW" altLang="en-US" smtClean="0">
                <a:solidFill>
                  <a:srgbClr val="696464"/>
                </a:solidFill>
              </a:rPr>
              <a:pPr>
                <a:defRPr/>
              </a:pPr>
              <a:t>2021/4/1</a:t>
            </a:fld>
            <a:endParaRPr lang="zh-TW" altLang="en-US">
              <a:solidFill>
                <a:srgbClr val="696464"/>
              </a:solidFill>
            </a:endParaRPr>
          </a:p>
        </p:txBody>
      </p:sp>
      <p:sp>
        <p:nvSpPr>
          <p:cNvPr id="8"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9" name="投影片編號版面配置區 22"/>
          <p:cNvSpPr>
            <a:spLocks noGrp="1"/>
          </p:cNvSpPr>
          <p:nvPr>
            <p:ph type="sldNum" sz="quarter" idx="12"/>
          </p:nvPr>
        </p:nvSpPr>
        <p:spPr/>
        <p:txBody>
          <a:bodyPr/>
          <a:lstStyle>
            <a:lvl1pPr>
              <a:defRPr/>
            </a:lvl1pPr>
          </a:lstStyle>
          <a:p>
            <a:pPr>
              <a:defRPr/>
            </a:pPr>
            <a:fld id="{A0B868B3-5248-41CE-9C86-65ED58852605}" type="slidenum">
              <a:rPr lang="zh-TW" altLang="en-US"/>
              <a:pPr>
                <a:defRPr/>
              </a:pPr>
              <a:t>‹#›</a:t>
            </a:fld>
            <a:endParaRPr lang="zh-TW" altLang="en-US"/>
          </a:p>
        </p:txBody>
      </p:sp>
    </p:spTree>
    <p:extLst>
      <p:ext uri="{BB962C8B-B14F-4D97-AF65-F5344CB8AC3E}">
        <p14:creationId xmlns:p14="http://schemas.microsoft.com/office/powerpoint/2010/main" val="24342489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38A62074-7139-4416-9589-6E6327E20A71}" type="datetime1">
              <a:rPr lang="zh-TW" altLang="en-US" smtClean="0">
                <a:solidFill>
                  <a:srgbClr val="696464"/>
                </a:solidFill>
              </a:rPr>
              <a:pPr>
                <a:defRPr/>
              </a:pPr>
              <a:t>2021/4/1</a:t>
            </a:fld>
            <a:endParaRPr lang="zh-TW" altLang="en-US">
              <a:solidFill>
                <a:srgbClr val="696464"/>
              </a:solidFill>
            </a:endParaRPr>
          </a:p>
        </p:txBody>
      </p:sp>
      <p:sp>
        <p:nvSpPr>
          <p:cNvPr id="4" name="頁尾版面配置區 2"/>
          <p:cNvSpPr>
            <a:spLocks noGrp="1"/>
          </p:cNvSpPr>
          <p:nvPr>
            <p:ph type="ftr" sz="quarter" idx="11"/>
          </p:nvPr>
        </p:nvSpPr>
        <p:spPr/>
        <p:txBody>
          <a:bodyPr/>
          <a:lstStyle>
            <a:lvl1pPr>
              <a:defRPr/>
            </a:lvl1pPr>
          </a:lstStyle>
          <a:p>
            <a:pPr>
              <a:defRPr/>
            </a:pPr>
            <a:endParaRPr lang="zh-TW" altLang="en-US">
              <a:solidFill>
                <a:srgbClr val="696464"/>
              </a:solidFill>
            </a:endParaRPr>
          </a:p>
        </p:txBody>
      </p:sp>
      <p:sp>
        <p:nvSpPr>
          <p:cNvPr id="5" name="投影片編號版面配置區 22"/>
          <p:cNvSpPr>
            <a:spLocks noGrp="1"/>
          </p:cNvSpPr>
          <p:nvPr>
            <p:ph type="sldNum" sz="quarter" idx="12"/>
          </p:nvPr>
        </p:nvSpPr>
        <p:spPr/>
        <p:txBody>
          <a:bodyPr/>
          <a:lstStyle>
            <a:lvl1pPr>
              <a:defRPr/>
            </a:lvl1pPr>
          </a:lstStyle>
          <a:p>
            <a:pPr>
              <a:defRPr/>
            </a:pPr>
            <a:fld id="{4BFA7695-8D64-48D3-A5BC-24FA3B288455}" type="slidenum">
              <a:rPr lang="zh-TW" altLang="en-US"/>
              <a:pPr>
                <a:defRPr/>
              </a:pPr>
              <a:t>‹#›</a:t>
            </a:fld>
            <a:endParaRPr lang="zh-TW" altLang="en-US"/>
          </a:p>
        </p:txBody>
      </p:sp>
    </p:spTree>
    <p:extLst>
      <p:ext uri="{BB962C8B-B14F-4D97-AF65-F5344CB8AC3E}">
        <p14:creationId xmlns:p14="http://schemas.microsoft.com/office/powerpoint/2010/main" val="351650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8.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6.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文字版面配置區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defRPr>
            </a:lvl1pPr>
          </a:lstStyle>
          <a:p>
            <a:pPr>
              <a:defRPr/>
            </a:pPr>
            <a:fld id="{FEC89D90-06F4-47DF-B550-AAD67566BEC6}" type="datetime1">
              <a:rPr lang="zh-TW" altLang="en-US" smtClean="0"/>
              <a:pPr>
                <a:defRPr/>
              </a:pPr>
              <a:t>2021/4/1</a:t>
            </a:fld>
            <a:endParaRPr lang="zh-TW" altLang="en-US"/>
          </a:p>
        </p:txBody>
      </p:sp>
      <p:sp>
        <p:nvSpPr>
          <p:cNvPr id="3" name="頁尾版面配置區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Tw Cen MT" pitchFamily="34" charset="0"/>
                <a:ea typeface="微軟正黑體" pitchFamily="34" charset="-120"/>
              </a:defRPr>
            </a:lvl1pPr>
          </a:lstStyle>
          <a:p>
            <a:pPr>
              <a:defRPr/>
            </a:pPr>
            <a:endParaRPr lang="en-US" altLang="zh-TW"/>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ea typeface="+mn-ea"/>
              </a:defRPr>
            </a:lvl1pPr>
          </a:lstStyle>
          <a:p>
            <a:pPr>
              <a:defRPr/>
            </a:pPr>
            <a:fld id="{EFCC1802-3390-475E-A86B-1E8CBBD0038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04" r:id="rId6"/>
    <p:sldLayoutId id="2147484212" r:id="rId7"/>
    <p:sldLayoutId id="2147484205" r:id="rId8"/>
    <p:sldLayoutId id="2147484213" r:id="rId9"/>
    <p:sldLayoutId id="2147484206" r:id="rId10"/>
    <p:sldLayoutId id="2147484214"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ea typeface="微軟正黑體" pitchFamily="34" charset="-120"/>
        </a:defRPr>
      </a:lvl2pPr>
      <a:lvl3pPr algn="l" rtl="0" eaLnBrk="0" fontAlgn="base" hangingPunct="0">
        <a:spcBef>
          <a:spcPct val="0"/>
        </a:spcBef>
        <a:spcAft>
          <a:spcPct val="0"/>
        </a:spcAft>
        <a:defRPr sz="4400">
          <a:solidFill>
            <a:schemeClr val="tx2"/>
          </a:solidFill>
          <a:latin typeface="Tw Cen MT" pitchFamily="34" charset="0"/>
          <a:ea typeface="微軟正黑體" pitchFamily="34" charset="-120"/>
        </a:defRPr>
      </a:lvl3pPr>
      <a:lvl4pPr algn="l" rtl="0" eaLnBrk="0" fontAlgn="base" hangingPunct="0">
        <a:spcBef>
          <a:spcPct val="0"/>
        </a:spcBef>
        <a:spcAft>
          <a:spcPct val="0"/>
        </a:spcAft>
        <a:defRPr sz="4400">
          <a:solidFill>
            <a:schemeClr val="tx2"/>
          </a:solidFill>
          <a:latin typeface="Tw Cen MT" pitchFamily="34" charset="0"/>
          <a:ea typeface="微軟正黑體" pitchFamily="34" charset="-120"/>
        </a:defRPr>
      </a:lvl4pPr>
      <a:lvl5pPr algn="l" rtl="0" eaLnBrk="0" fontAlgn="base" hangingPunct="0">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文字版面配置區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defRPr>
            </a:lvl1pPr>
          </a:lstStyle>
          <a:p>
            <a:pPr>
              <a:defRPr/>
            </a:pPr>
            <a:fld id="{FEC89D90-06F4-47DF-B550-AAD67566BEC6}" type="datetime1">
              <a:rPr lang="zh-TW" altLang="en-US" smtClean="0">
                <a:solidFill>
                  <a:srgbClr val="775F55"/>
                </a:solidFill>
              </a:rPr>
              <a:pPr>
                <a:defRPr/>
              </a:pPr>
              <a:t>2021/4/1</a:t>
            </a:fld>
            <a:endParaRPr lang="zh-TW" altLang="en-US">
              <a:solidFill>
                <a:srgbClr val="775F55"/>
              </a:solidFill>
            </a:endParaRPr>
          </a:p>
        </p:txBody>
      </p:sp>
      <p:sp>
        <p:nvSpPr>
          <p:cNvPr id="3" name="頁尾版面配置區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Tw Cen MT" pitchFamily="34" charset="0"/>
                <a:ea typeface="微軟正黑體" pitchFamily="34" charset="-120"/>
              </a:defRPr>
            </a:lvl1pPr>
          </a:lstStyle>
          <a:p>
            <a:pPr>
              <a:defRPr/>
            </a:pPr>
            <a:endParaRPr lang="en-US" altLang="zh-TW">
              <a:solidFill>
                <a:srgbClr val="775F55"/>
              </a:solidFill>
            </a:endParaRPr>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ea typeface="+mn-ea"/>
              </a:defRPr>
            </a:lvl1pPr>
          </a:lstStyle>
          <a:p>
            <a:pPr>
              <a:defRPr/>
            </a:pPr>
            <a:fld id="{EFCC1802-3390-475E-A86B-1E8CBBD00389}" type="slidenum">
              <a:rPr lang="zh-TW" altLang="en-US"/>
              <a:pPr>
                <a:defRPr/>
              </a:pPr>
              <a:t>‹#›</a:t>
            </a:fld>
            <a:endParaRPr lang="zh-TW" altLang="en-US"/>
          </a:p>
        </p:txBody>
      </p:sp>
    </p:spTree>
    <p:extLst>
      <p:ext uri="{BB962C8B-B14F-4D97-AF65-F5344CB8AC3E}">
        <p14:creationId xmlns:p14="http://schemas.microsoft.com/office/powerpoint/2010/main" val="812447470"/>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ea typeface="微軟正黑體" pitchFamily="34" charset="-120"/>
        </a:defRPr>
      </a:lvl2pPr>
      <a:lvl3pPr algn="l" rtl="0" eaLnBrk="0" fontAlgn="base" hangingPunct="0">
        <a:spcBef>
          <a:spcPct val="0"/>
        </a:spcBef>
        <a:spcAft>
          <a:spcPct val="0"/>
        </a:spcAft>
        <a:defRPr sz="4400">
          <a:solidFill>
            <a:schemeClr val="tx2"/>
          </a:solidFill>
          <a:latin typeface="Tw Cen MT" pitchFamily="34" charset="0"/>
          <a:ea typeface="微軟正黑體" pitchFamily="34" charset="-120"/>
        </a:defRPr>
      </a:lvl3pPr>
      <a:lvl4pPr algn="l" rtl="0" eaLnBrk="0" fontAlgn="base" hangingPunct="0">
        <a:spcBef>
          <a:spcPct val="0"/>
        </a:spcBef>
        <a:spcAft>
          <a:spcPct val="0"/>
        </a:spcAft>
        <a:defRPr sz="4400">
          <a:solidFill>
            <a:schemeClr val="tx2"/>
          </a:solidFill>
          <a:latin typeface="Tw Cen MT" pitchFamily="34" charset="0"/>
          <a:ea typeface="微軟正黑體" pitchFamily="34" charset="-120"/>
        </a:defRPr>
      </a:lvl4pPr>
      <a:lvl5pPr algn="l" rtl="0" eaLnBrk="0" fontAlgn="base" hangingPunct="0">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文字版面配置區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defRPr>
            </a:lvl1pPr>
          </a:lstStyle>
          <a:p>
            <a:pPr>
              <a:defRPr/>
            </a:pPr>
            <a:fld id="{FEC89D90-06F4-47DF-B550-AAD67566BEC6}" type="datetime1">
              <a:rPr lang="zh-TW" altLang="en-US" smtClean="0">
                <a:solidFill>
                  <a:srgbClr val="775F55"/>
                </a:solidFill>
              </a:rPr>
              <a:pPr>
                <a:defRPr/>
              </a:pPr>
              <a:t>2021/4/1</a:t>
            </a:fld>
            <a:endParaRPr lang="zh-TW" altLang="en-US">
              <a:solidFill>
                <a:srgbClr val="775F55"/>
              </a:solidFill>
            </a:endParaRPr>
          </a:p>
        </p:txBody>
      </p:sp>
      <p:sp>
        <p:nvSpPr>
          <p:cNvPr id="3" name="頁尾版面配置區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Tw Cen MT" pitchFamily="34" charset="0"/>
                <a:ea typeface="微軟正黑體" pitchFamily="34" charset="-120"/>
              </a:defRPr>
            </a:lvl1pPr>
          </a:lstStyle>
          <a:p>
            <a:pPr>
              <a:defRPr/>
            </a:pPr>
            <a:endParaRPr lang="en-US" altLang="zh-TW">
              <a:solidFill>
                <a:srgbClr val="775F55"/>
              </a:solidFill>
            </a:endParaRPr>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ea typeface="+mn-ea"/>
              </a:defRPr>
            </a:lvl1pPr>
          </a:lstStyle>
          <a:p>
            <a:pPr>
              <a:defRPr/>
            </a:pPr>
            <a:fld id="{EFCC1802-3390-475E-A86B-1E8CBBD00389}" type="slidenum">
              <a:rPr lang="zh-TW" altLang="en-US"/>
              <a:pPr>
                <a:defRPr/>
              </a:pPr>
              <a:t>‹#›</a:t>
            </a:fld>
            <a:endParaRPr lang="zh-TW" altLang="en-US"/>
          </a:p>
        </p:txBody>
      </p:sp>
    </p:spTree>
    <p:extLst>
      <p:ext uri="{BB962C8B-B14F-4D97-AF65-F5344CB8AC3E}">
        <p14:creationId xmlns:p14="http://schemas.microsoft.com/office/powerpoint/2010/main" val="812447470"/>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ea typeface="微軟正黑體" pitchFamily="34" charset="-120"/>
        </a:defRPr>
      </a:lvl2pPr>
      <a:lvl3pPr algn="l" rtl="0" eaLnBrk="0" fontAlgn="base" hangingPunct="0">
        <a:spcBef>
          <a:spcPct val="0"/>
        </a:spcBef>
        <a:spcAft>
          <a:spcPct val="0"/>
        </a:spcAft>
        <a:defRPr sz="4400">
          <a:solidFill>
            <a:schemeClr val="tx2"/>
          </a:solidFill>
          <a:latin typeface="Tw Cen MT" pitchFamily="34" charset="0"/>
          <a:ea typeface="微軟正黑體" pitchFamily="34" charset="-120"/>
        </a:defRPr>
      </a:lvl3pPr>
      <a:lvl4pPr algn="l" rtl="0" eaLnBrk="0" fontAlgn="base" hangingPunct="0">
        <a:spcBef>
          <a:spcPct val="0"/>
        </a:spcBef>
        <a:spcAft>
          <a:spcPct val="0"/>
        </a:spcAft>
        <a:defRPr sz="4400">
          <a:solidFill>
            <a:schemeClr val="tx2"/>
          </a:solidFill>
          <a:latin typeface="Tw Cen MT" pitchFamily="34" charset="0"/>
          <a:ea typeface="微軟正黑體" pitchFamily="34" charset="-120"/>
        </a:defRPr>
      </a:lvl4pPr>
      <a:lvl5pPr algn="l" rtl="0" eaLnBrk="0" fontAlgn="base" hangingPunct="0">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srgbClr val="FFFFFF"/>
              </a:solidFill>
            </a:endParaRPr>
          </a:p>
        </p:txBody>
      </p:sp>
      <p:sp>
        <p:nvSpPr>
          <p:cNvPr id="10" name="Right Triangle 17"/>
          <p:cNvSpPr>
            <a:spLocks noChangeArrowheads="1"/>
          </p:cNvSpPr>
          <p:nvPr/>
        </p:nvSpPr>
        <p:spPr bwMode="auto">
          <a:xfrm rot="5400000">
            <a:off x="433388" y="-433388"/>
            <a:ext cx="6858000" cy="7724775"/>
          </a:xfrm>
          <a:prstGeom prst="rtTriangle">
            <a:avLst/>
          </a:prstGeom>
          <a:solidFill>
            <a:srgbClr val="9BBB59">
              <a:alpha val="79999"/>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anchor="ctr"/>
          <a:lstStyle/>
          <a:p>
            <a:pPr algn="ctr" fontAlgn="auto">
              <a:spcBef>
                <a:spcPts val="0"/>
              </a:spcBef>
              <a:spcAft>
                <a:spcPts val="0"/>
              </a:spcAft>
              <a:defRPr/>
            </a:pPr>
            <a:endParaRPr kumimoji="0" lang="en-US">
              <a:solidFill>
                <a:srgbClr val="FFFFFF"/>
              </a:solidFill>
              <a:latin typeface="Franklin Gothic Book"/>
              <a:ea typeface="新細明體"/>
            </a:endParaRPr>
          </a:p>
        </p:txBody>
      </p:sp>
      <p:sp>
        <p:nvSpPr>
          <p:cNvPr id="2" name="Title Placeholder 1"/>
          <p:cNvSpPr>
            <a:spLocks noGrp="1"/>
          </p:cNvSpPr>
          <p:nvPr>
            <p:ph type="title"/>
          </p:nvPr>
        </p:nvSpPr>
        <p:spPr>
          <a:xfrm>
            <a:off x="822325" y="365125"/>
            <a:ext cx="7521575" cy="549275"/>
          </a:xfrm>
          <a:prstGeom prst="rect">
            <a:avLst/>
          </a:prstGeom>
        </p:spPr>
        <p:txBody>
          <a:bodyPr vert="horz" wrap="square" lIns="91440" tIns="45720" rIns="91440" bIns="45720" numCol="1" anchor="ctr" anchorCtr="0" compatLnSpc="1">
            <a:prstTxWarp prst="textNoShape">
              <a:avLst/>
            </a:prstTxWarp>
            <a:noAutofit/>
          </a:bodyPr>
          <a:lstStyle/>
          <a:p>
            <a:pPr lvl="0"/>
            <a:r>
              <a:rPr lang="zh-TW" altLang="en-US" smtClean="0"/>
              <a:t>按一下以編輯母片標題樣式</a:t>
            </a:r>
            <a:endParaRPr lang="en-US" smtClean="0"/>
          </a:p>
        </p:txBody>
      </p:sp>
      <p:sp>
        <p:nvSpPr>
          <p:cNvPr id="90117" name="Text Placeholder 2"/>
          <p:cNvSpPr>
            <a:spLocks noGrp="1"/>
          </p:cNvSpPr>
          <p:nvPr>
            <p:ph type="body" idx="1"/>
          </p:nvPr>
        </p:nvSpPr>
        <p:spPr bwMode="auto">
          <a:xfrm>
            <a:off x="822325" y="1098550"/>
            <a:ext cx="7521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1" name="Slide Number Placeholder 6"/>
          <p:cNvSpPr>
            <a:spLocks noGrp="1"/>
          </p:cNvSpPr>
          <p:nvPr>
            <p:ph type="sldNum" sz="quarter" idx="4"/>
          </p:nvPr>
        </p:nvSpPr>
        <p:spPr>
          <a:xfrm>
            <a:off x="8459788" y="0"/>
            <a:ext cx="360362" cy="333375"/>
          </a:xfrm>
          <a:prstGeom prst="ellipse">
            <a:avLst/>
          </a:prstGeom>
          <a:ln w="19050">
            <a:solidFill>
              <a:schemeClr val="tx2"/>
            </a:solidFill>
          </a:ln>
        </p:spPr>
        <p:txBody>
          <a:bodyPr vert="horz" lIns="9144" tIns="9144" rIns="9144" bIns="9144" rtlCol="0" anchor="ctr">
            <a:normAutofit/>
          </a:bodyPr>
          <a:lstStyle>
            <a:lvl1pPr algn="ctr" fontAlgn="auto">
              <a:spcBef>
                <a:spcPts val="0"/>
              </a:spcBef>
              <a:spcAft>
                <a:spcPts val="0"/>
              </a:spcAft>
              <a:defRPr kumimoji="0" sz="1650" smtClean="0">
                <a:solidFill>
                  <a:schemeClr val="tx2"/>
                </a:solidFill>
                <a:latin typeface="+mn-lt"/>
                <a:ea typeface="微軟正黑體" panose="020B0604030504040204" pitchFamily="34" charset="-120"/>
              </a:defRPr>
            </a:lvl1pPr>
          </a:lstStyle>
          <a:p>
            <a:pPr>
              <a:defRPr/>
            </a:pPr>
            <a:fld id="{F5D2FD49-78F2-42B0-B483-1EABDEB6239B}" type="slidenum">
              <a:rPr lang="zh-TW" altLang="en-US">
                <a:solidFill>
                  <a:srgbClr val="1F497D"/>
                </a:solidFill>
              </a:rPr>
              <a:pPr>
                <a:defRPr/>
              </a:pPr>
              <a:t>‹#›</a:t>
            </a:fld>
            <a:endParaRPr lang="zh-TW" altLang="en-US">
              <a:solidFill>
                <a:srgbClr val="1F497D"/>
              </a:solidFill>
            </a:endParaRPr>
          </a:p>
        </p:txBody>
      </p:sp>
    </p:spTree>
    <p:extLst>
      <p:ext uri="{BB962C8B-B14F-4D97-AF65-F5344CB8AC3E}">
        <p14:creationId xmlns:p14="http://schemas.microsoft.com/office/powerpoint/2010/main" val="3428810345"/>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hdr="0" dt="0"/>
  <p:txStyles>
    <p:titleStyle>
      <a:lvl1pPr algn="l" rtl="0" fontAlgn="base">
        <a:spcBef>
          <a:spcPct val="0"/>
        </a:spcBef>
        <a:spcAft>
          <a:spcPct val="0"/>
        </a:spcAft>
        <a:defRPr kumimoji="1" sz="4000" b="1">
          <a:solidFill>
            <a:schemeClr val="tx1"/>
          </a:solidFill>
          <a:latin typeface="+mj-lt"/>
          <a:ea typeface="+mj-ea"/>
          <a:cs typeface="+mj-cs"/>
        </a:defRPr>
      </a:lvl1pPr>
      <a:lvl2pPr algn="l" rtl="0" fontAlgn="base">
        <a:spcBef>
          <a:spcPct val="0"/>
        </a:spcBef>
        <a:spcAft>
          <a:spcPct val="0"/>
        </a:spcAft>
        <a:defRPr kumimoji="1" sz="4000" b="1">
          <a:solidFill>
            <a:schemeClr val="tx1"/>
          </a:solidFill>
          <a:latin typeface="Franklin Gothic Medium" pitchFamily="34" charset="0"/>
          <a:ea typeface="新細明體" pitchFamily="18" charset="-120"/>
        </a:defRPr>
      </a:lvl2pPr>
      <a:lvl3pPr algn="l" rtl="0" fontAlgn="base">
        <a:spcBef>
          <a:spcPct val="0"/>
        </a:spcBef>
        <a:spcAft>
          <a:spcPct val="0"/>
        </a:spcAft>
        <a:defRPr kumimoji="1" sz="4000" b="1">
          <a:solidFill>
            <a:schemeClr val="tx1"/>
          </a:solidFill>
          <a:latin typeface="Franklin Gothic Medium" pitchFamily="34" charset="0"/>
          <a:ea typeface="新細明體" pitchFamily="18" charset="-120"/>
        </a:defRPr>
      </a:lvl3pPr>
      <a:lvl4pPr algn="l" rtl="0" fontAlgn="base">
        <a:spcBef>
          <a:spcPct val="0"/>
        </a:spcBef>
        <a:spcAft>
          <a:spcPct val="0"/>
        </a:spcAft>
        <a:defRPr kumimoji="1" sz="4000" b="1">
          <a:solidFill>
            <a:schemeClr val="tx1"/>
          </a:solidFill>
          <a:latin typeface="Franklin Gothic Medium" pitchFamily="34" charset="0"/>
          <a:ea typeface="新細明體" pitchFamily="18" charset="-120"/>
        </a:defRPr>
      </a:lvl4pPr>
      <a:lvl5pPr algn="l" rtl="0" fontAlgn="base">
        <a:spcBef>
          <a:spcPct val="0"/>
        </a:spcBef>
        <a:spcAft>
          <a:spcPct val="0"/>
        </a:spcAft>
        <a:defRPr kumimoji="1" sz="4000" b="1">
          <a:solidFill>
            <a:schemeClr val="tx1"/>
          </a:solidFill>
          <a:latin typeface="Franklin Gothic Medium" pitchFamily="34" charset="0"/>
          <a:ea typeface="新細明體" pitchFamily="18" charset="-120"/>
        </a:defRPr>
      </a:lvl5pPr>
      <a:lvl6pPr marL="457200" algn="l" rtl="0" fontAlgn="base">
        <a:spcBef>
          <a:spcPct val="0"/>
        </a:spcBef>
        <a:spcAft>
          <a:spcPct val="0"/>
        </a:spcAft>
        <a:defRPr kumimoji="1" sz="4000" b="1">
          <a:solidFill>
            <a:schemeClr val="tx1"/>
          </a:solidFill>
          <a:latin typeface="Franklin Gothic Medium" pitchFamily="34" charset="0"/>
          <a:ea typeface="新細明體" pitchFamily="18" charset="-120"/>
        </a:defRPr>
      </a:lvl6pPr>
      <a:lvl7pPr marL="914400" algn="l" rtl="0" fontAlgn="base">
        <a:spcBef>
          <a:spcPct val="0"/>
        </a:spcBef>
        <a:spcAft>
          <a:spcPct val="0"/>
        </a:spcAft>
        <a:defRPr kumimoji="1" sz="4000" b="1">
          <a:solidFill>
            <a:schemeClr val="tx1"/>
          </a:solidFill>
          <a:latin typeface="Franklin Gothic Medium" pitchFamily="34" charset="0"/>
          <a:ea typeface="新細明體" pitchFamily="18" charset="-120"/>
        </a:defRPr>
      </a:lvl7pPr>
      <a:lvl8pPr marL="1371600" algn="l" rtl="0" fontAlgn="base">
        <a:spcBef>
          <a:spcPct val="0"/>
        </a:spcBef>
        <a:spcAft>
          <a:spcPct val="0"/>
        </a:spcAft>
        <a:defRPr kumimoji="1" sz="4000" b="1">
          <a:solidFill>
            <a:schemeClr val="tx1"/>
          </a:solidFill>
          <a:latin typeface="Franklin Gothic Medium" pitchFamily="34" charset="0"/>
          <a:ea typeface="新細明體" pitchFamily="18" charset="-120"/>
        </a:defRPr>
      </a:lvl8pPr>
      <a:lvl9pPr marL="1828800" algn="l" rtl="0" fontAlgn="base">
        <a:spcBef>
          <a:spcPct val="0"/>
        </a:spcBef>
        <a:spcAft>
          <a:spcPct val="0"/>
        </a:spcAft>
        <a:defRPr kumimoji="1" sz="4000" b="1">
          <a:solidFill>
            <a:schemeClr val="tx1"/>
          </a:solidFill>
          <a:latin typeface="Franklin Gothic Medium" pitchFamily="34" charset="0"/>
          <a:ea typeface="新細明體" pitchFamily="18" charset="-120"/>
        </a:defRPr>
      </a:lvl9pPr>
    </p:titleStyle>
    <p:bodyStyle>
      <a:lvl1pPr marL="342900" indent="-342900" algn="l" rtl="0" fontAlgn="base">
        <a:spcBef>
          <a:spcPts val="800"/>
        </a:spcBef>
        <a:spcAft>
          <a:spcPct val="0"/>
        </a:spcAft>
        <a:buFont typeface="Arial" pitchFamily="34" charset="0"/>
        <a:defRPr kumimoji="1" sz="2400" b="1">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kumimoji="1" sz="2000">
          <a:solidFill>
            <a:schemeClr val="tx1"/>
          </a:solidFill>
          <a:latin typeface="+mn-lt"/>
          <a:ea typeface="+mn-ea"/>
        </a:defRPr>
      </a:lvl2pPr>
      <a:lvl3pPr marL="401638" indent="-163513" algn="l" rtl="0" fontAlgn="base">
        <a:spcBef>
          <a:spcPts val="300"/>
        </a:spcBef>
        <a:spcAft>
          <a:spcPct val="0"/>
        </a:spcAft>
        <a:buClr>
          <a:schemeClr val="accent2"/>
        </a:buClr>
        <a:buFont typeface="Wingdings" pitchFamily="2" charset="2"/>
        <a:buChar char="§"/>
        <a:defRPr kumimoji="1" sz="1600">
          <a:solidFill>
            <a:schemeClr val="tx1"/>
          </a:solidFill>
          <a:latin typeface="+mn-lt"/>
          <a:ea typeface="+mn-ea"/>
        </a:defRPr>
      </a:lvl3pPr>
      <a:lvl4pPr marL="630238" indent="-163513" algn="l" rtl="0" fontAlgn="base">
        <a:spcBef>
          <a:spcPts val="300"/>
        </a:spcBef>
        <a:spcAft>
          <a:spcPct val="0"/>
        </a:spcAft>
        <a:buClr>
          <a:schemeClr val="accent2"/>
        </a:buClr>
        <a:buFont typeface="Wingdings" pitchFamily="2" charset="2"/>
        <a:buChar char="§"/>
        <a:defRPr kumimoji="1" sz="1600">
          <a:solidFill>
            <a:schemeClr val="tx1"/>
          </a:solidFill>
          <a:latin typeface="+mn-lt"/>
          <a:ea typeface="+mn-ea"/>
        </a:defRPr>
      </a:lvl4pPr>
      <a:lvl5pPr marL="858838" indent="-173038" algn="l" rtl="0" fontAlgn="base">
        <a:spcBef>
          <a:spcPts val="300"/>
        </a:spcBef>
        <a:spcAft>
          <a:spcPct val="0"/>
        </a:spcAft>
        <a:buClr>
          <a:schemeClr val="accent2"/>
        </a:buClr>
        <a:buFont typeface="Wingdings" pitchFamily="2" charset="2"/>
        <a:buChar char="§"/>
        <a:defRPr kumimoji="1" sz="1600">
          <a:solidFill>
            <a:schemeClr val="tx1"/>
          </a:solidFill>
          <a:latin typeface="+mn-lt"/>
          <a:ea typeface="+mn-ea"/>
        </a:defRPr>
      </a:lvl5pPr>
      <a:lvl6pPr marL="1316038" indent="-173038" algn="l" rtl="0" fontAlgn="base">
        <a:spcBef>
          <a:spcPts val="300"/>
        </a:spcBef>
        <a:spcAft>
          <a:spcPct val="0"/>
        </a:spcAft>
        <a:buClr>
          <a:schemeClr val="accent2"/>
        </a:buClr>
        <a:buFont typeface="Wingdings" pitchFamily="2" charset="2"/>
        <a:buChar char="§"/>
        <a:defRPr kumimoji="1" sz="1600">
          <a:solidFill>
            <a:schemeClr val="tx1"/>
          </a:solidFill>
          <a:latin typeface="+mn-lt"/>
          <a:ea typeface="+mn-ea"/>
        </a:defRPr>
      </a:lvl6pPr>
      <a:lvl7pPr marL="1773238" indent="-173038" algn="l" rtl="0" fontAlgn="base">
        <a:spcBef>
          <a:spcPts val="300"/>
        </a:spcBef>
        <a:spcAft>
          <a:spcPct val="0"/>
        </a:spcAft>
        <a:buClr>
          <a:schemeClr val="accent2"/>
        </a:buClr>
        <a:buFont typeface="Wingdings" pitchFamily="2" charset="2"/>
        <a:buChar char="§"/>
        <a:defRPr kumimoji="1" sz="1600">
          <a:solidFill>
            <a:schemeClr val="tx1"/>
          </a:solidFill>
          <a:latin typeface="+mn-lt"/>
          <a:ea typeface="+mn-ea"/>
        </a:defRPr>
      </a:lvl7pPr>
      <a:lvl8pPr marL="2230438" indent="-173038" algn="l" rtl="0" fontAlgn="base">
        <a:spcBef>
          <a:spcPts val="300"/>
        </a:spcBef>
        <a:spcAft>
          <a:spcPct val="0"/>
        </a:spcAft>
        <a:buClr>
          <a:schemeClr val="accent2"/>
        </a:buClr>
        <a:buFont typeface="Wingdings" pitchFamily="2" charset="2"/>
        <a:buChar char="§"/>
        <a:defRPr kumimoji="1" sz="1600">
          <a:solidFill>
            <a:schemeClr val="tx1"/>
          </a:solidFill>
          <a:latin typeface="+mn-lt"/>
          <a:ea typeface="+mn-ea"/>
        </a:defRPr>
      </a:lvl8pPr>
      <a:lvl9pPr marL="2687638" indent="-173038" algn="l" rtl="0" fontAlgn="base">
        <a:spcBef>
          <a:spcPts val="300"/>
        </a:spcBef>
        <a:spcAft>
          <a:spcPct val="0"/>
        </a:spcAft>
        <a:buClr>
          <a:schemeClr val="accent2"/>
        </a:buClr>
        <a:buFont typeface="Wingdings" pitchFamily="2" charset="2"/>
        <a:buChar char="§"/>
        <a:defRPr kumimoji="1" sz="16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8" name="圓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1028" name="標題版面配置區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ea typeface="+mn-ea"/>
              </a:defRPr>
            </a:lvl1pPr>
          </a:lstStyle>
          <a:p>
            <a:pPr>
              <a:defRPr/>
            </a:pPr>
            <a:fld id="{1E8AA6E1-D423-4B2D-8749-27CE5870C951}" type="datetime1">
              <a:rPr lang="zh-TW" altLang="en-US" smtClean="0">
                <a:solidFill>
                  <a:srgbClr val="696464"/>
                </a:solidFill>
              </a:rPr>
              <a:pPr>
                <a:defRPr/>
              </a:pPr>
              <a:t>2021/4/1</a:t>
            </a:fld>
            <a:endParaRPr lang="zh-TW" altLang="en-US">
              <a:solidFill>
                <a:srgbClr val="696464"/>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defRPr>
            </a:lvl1pPr>
          </a:lstStyle>
          <a:p>
            <a:pPr>
              <a:defRPr/>
            </a:pPr>
            <a:endParaRPr lang="zh-TW" altLang="en-US">
              <a:solidFill>
                <a:srgbClr val="696464"/>
              </a:solidFill>
            </a:endParaRPr>
          </a:p>
        </p:txBody>
      </p:sp>
      <p:sp>
        <p:nvSpPr>
          <p:cNvPr id="23" name="投影片編號版面配置區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36466F7A-F472-419F-B11E-CF4DAFF1FF45}" type="slidenum">
              <a:rPr lang="zh-TW" altLang="en-US"/>
              <a:pPr>
                <a:defRPr/>
              </a:pPr>
              <a:t>‹#›</a:t>
            </a:fld>
            <a:endParaRPr lang="zh-TW" altLang="en-US"/>
          </a:p>
        </p:txBody>
      </p:sp>
    </p:spTree>
    <p:extLst>
      <p:ext uri="{BB962C8B-B14F-4D97-AF65-F5344CB8AC3E}">
        <p14:creationId xmlns:p14="http://schemas.microsoft.com/office/powerpoint/2010/main" val="359714349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ea typeface="微軟正黑體" pitchFamily="34" charset="-120"/>
        </a:defRPr>
      </a:lvl2pPr>
      <a:lvl3pPr algn="l" rtl="0" fontAlgn="base">
        <a:spcBef>
          <a:spcPct val="0"/>
        </a:spcBef>
        <a:spcAft>
          <a:spcPct val="0"/>
        </a:spcAft>
        <a:defRPr sz="4000">
          <a:solidFill>
            <a:schemeClr val="tx2"/>
          </a:solidFill>
          <a:latin typeface="Franklin Gothic Book"/>
          <a:ea typeface="微軟正黑體" pitchFamily="34" charset="-120"/>
        </a:defRPr>
      </a:lvl3pPr>
      <a:lvl4pPr algn="l" rtl="0" fontAlgn="base">
        <a:spcBef>
          <a:spcPct val="0"/>
        </a:spcBef>
        <a:spcAft>
          <a:spcPct val="0"/>
        </a:spcAft>
        <a:defRPr sz="4000">
          <a:solidFill>
            <a:schemeClr val="tx2"/>
          </a:solidFill>
          <a:latin typeface="Franklin Gothic Book"/>
          <a:ea typeface="微軟正黑體" pitchFamily="34" charset="-120"/>
        </a:defRPr>
      </a:lvl4pPr>
      <a:lvl5pPr algn="l" rtl="0" fontAlgn="base">
        <a:spcBef>
          <a:spcPct val="0"/>
        </a:spcBef>
        <a:spcAft>
          <a:spcPct val="0"/>
        </a:spcAft>
        <a:defRPr sz="4000">
          <a:solidFill>
            <a:schemeClr val="tx2"/>
          </a:solidFill>
          <a:latin typeface="Franklin Gothic Book"/>
          <a:ea typeface="微軟正黑體" pitchFamily="34" charset="-120"/>
        </a:defRPr>
      </a:lvl5pPr>
      <a:lvl6pPr marL="457200" algn="l" rtl="0" fontAlgn="base">
        <a:spcBef>
          <a:spcPct val="0"/>
        </a:spcBef>
        <a:spcAft>
          <a:spcPct val="0"/>
        </a:spcAft>
        <a:defRPr sz="4000">
          <a:solidFill>
            <a:schemeClr val="tx2"/>
          </a:solidFill>
          <a:latin typeface="Franklin Gothic Book"/>
          <a:ea typeface="微軟正黑體" pitchFamily="34" charset="-120"/>
        </a:defRPr>
      </a:lvl6pPr>
      <a:lvl7pPr marL="914400" algn="l" rtl="0" fontAlgn="base">
        <a:spcBef>
          <a:spcPct val="0"/>
        </a:spcBef>
        <a:spcAft>
          <a:spcPct val="0"/>
        </a:spcAft>
        <a:defRPr sz="4000">
          <a:solidFill>
            <a:schemeClr val="tx2"/>
          </a:solidFill>
          <a:latin typeface="Franklin Gothic Book"/>
          <a:ea typeface="微軟正黑體" pitchFamily="34" charset="-120"/>
        </a:defRPr>
      </a:lvl7pPr>
      <a:lvl8pPr marL="1371600" algn="l" rtl="0" fontAlgn="base">
        <a:spcBef>
          <a:spcPct val="0"/>
        </a:spcBef>
        <a:spcAft>
          <a:spcPct val="0"/>
        </a:spcAft>
        <a:defRPr sz="4000">
          <a:solidFill>
            <a:schemeClr val="tx2"/>
          </a:solidFill>
          <a:latin typeface="Franklin Gothic Book"/>
          <a:ea typeface="微軟正黑體" pitchFamily="34" charset="-120"/>
        </a:defRPr>
      </a:lvl8pPr>
      <a:lvl9pPr marL="1828800" algn="l" rtl="0" fontAlgn="base">
        <a:spcBef>
          <a:spcPct val="0"/>
        </a:spcBef>
        <a:spcAft>
          <a:spcPct val="0"/>
        </a:spcAft>
        <a:defRPr sz="4000">
          <a:solidFill>
            <a:schemeClr val="tx2"/>
          </a:solidFill>
          <a:latin typeface="Franklin Gothic Book"/>
          <a:ea typeface="微軟正黑體" pitchFamily="34" charset="-12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PP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171450"/>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p:cNvSpPr>
            <a:spLocks noGrp="1" noChangeArrowheads="1"/>
          </p:cNvSpPr>
          <p:nvPr>
            <p:ph type="title"/>
          </p:nvPr>
        </p:nvSpPr>
        <p:spPr bwMode="auto">
          <a:xfrm>
            <a:off x="395288" y="381000"/>
            <a:ext cx="76327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8436" name="Rectangle 4"/>
          <p:cNvSpPr>
            <a:spLocks noGrp="1" noChangeArrowheads="1"/>
          </p:cNvSpPr>
          <p:nvPr>
            <p:ph type="body" idx="1"/>
          </p:nvPr>
        </p:nvSpPr>
        <p:spPr bwMode="auto">
          <a:xfrm>
            <a:off x="468313" y="1412875"/>
            <a:ext cx="81359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7" name="Rectangle 5"/>
          <p:cNvSpPr>
            <a:spLocks noGrp="1" noChangeArrowheads="1"/>
          </p:cNvSpPr>
          <p:nvPr>
            <p:ph type="dt" sz="half" idx="2"/>
          </p:nvPr>
        </p:nvSpPr>
        <p:spPr bwMode="auto">
          <a:xfrm>
            <a:off x="465138" y="59499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endParaRPr lang="en-US" altLang="zh-TW" smtClean="0">
              <a:solidFill>
                <a:srgbClr val="000000"/>
              </a:solidFill>
            </a:endParaRPr>
          </a:p>
        </p:txBody>
      </p:sp>
      <p:sp>
        <p:nvSpPr>
          <p:cNvPr id="18438" name="Rectangle 6"/>
          <p:cNvSpPr>
            <a:spLocks noGrp="1" noChangeArrowheads="1"/>
          </p:cNvSpPr>
          <p:nvPr>
            <p:ph type="ftr" sz="quarter" idx="3"/>
          </p:nvPr>
        </p:nvSpPr>
        <p:spPr bwMode="auto">
          <a:xfrm>
            <a:off x="3132138" y="59499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endParaRPr lang="en-US" altLang="zh-TW" smtClean="0">
              <a:solidFill>
                <a:srgbClr val="000000"/>
              </a:solidFill>
            </a:endParaRPr>
          </a:p>
        </p:txBody>
      </p:sp>
      <p:sp>
        <p:nvSpPr>
          <p:cNvPr id="18439" name="Rectangle 7"/>
          <p:cNvSpPr>
            <a:spLocks noGrp="1" noChangeArrowheads="1"/>
          </p:cNvSpPr>
          <p:nvPr>
            <p:ph type="sldNum" sz="quarter" idx="4"/>
          </p:nvPr>
        </p:nvSpPr>
        <p:spPr bwMode="auto">
          <a:xfrm>
            <a:off x="304800" y="6308725"/>
            <a:ext cx="7905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ctr">
              <a:defRPr kumimoji="0" sz="1500">
                <a:latin typeface="MS PMincho" pitchFamily="18" charset="-128"/>
                <a:ea typeface="MS PMincho" pitchFamily="18" charset="-128"/>
              </a:defRPr>
            </a:lvl1pPr>
          </a:lstStyle>
          <a:p>
            <a:fld id="{804558D1-7D7A-4662-8A28-47050FA7318B}" type="slidenum">
              <a:rPr lang="en-US" altLang="zh-TW" smtClean="0">
                <a:solidFill>
                  <a:srgbClr val="000000"/>
                </a:solidFill>
              </a:rPr>
              <a:pPr/>
              <a:t>‹#›</a:t>
            </a:fld>
            <a:endParaRPr lang="en-US" altLang="zh-TW" smtClean="0">
              <a:solidFill>
                <a:srgbClr val="000000"/>
              </a:solidFill>
            </a:endParaRPr>
          </a:p>
        </p:txBody>
      </p:sp>
    </p:spTree>
    <p:extLst>
      <p:ext uri="{BB962C8B-B14F-4D97-AF65-F5344CB8AC3E}">
        <p14:creationId xmlns:p14="http://schemas.microsoft.com/office/powerpoint/2010/main" val="3667470897"/>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iming>
    <p:tnLst>
      <p:par>
        <p:cTn id="1" dur="indefinite" restart="never" nodeType="tmRoot"/>
      </p:par>
    </p:tnLst>
  </p:timing>
  <p:txStyles>
    <p:title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標楷體" pitchFamily="65" charset="-120"/>
          <a:ea typeface="新細明體" pitchFamily="18" charset="-120"/>
        </a:defRPr>
      </a:lvl2pPr>
      <a:lvl3pPr algn="l" rtl="0" fontAlgn="base">
        <a:spcBef>
          <a:spcPct val="0"/>
        </a:spcBef>
        <a:spcAft>
          <a:spcPct val="0"/>
        </a:spcAft>
        <a:defRPr kumimoji="1" sz="3800">
          <a:solidFill>
            <a:schemeClr val="tx2"/>
          </a:solidFill>
          <a:latin typeface="標楷體" pitchFamily="65" charset="-120"/>
          <a:ea typeface="新細明體" pitchFamily="18" charset="-120"/>
        </a:defRPr>
      </a:lvl3pPr>
      <a:lvl4pPr algn="l" rtl="0" fontAlgn="base">
        <a:spcBef>
          <a:spcPct val="0"/>
        </a:spcBef>
        <a:spcAft>
          <a:spcPct val="0"/>
        </a:spcAft>
        <a:defRPr kumimoji="1" sz="3800">
          <a:solidFill>
            <a:schemeClr val="tx2"/>
          </a:solidFill>
          <a:latin typeface="標楷體" pitchFamily="65" charset="-120"/>
          <a:ea typeface="新細明體" pitchFamily="18" charset="-120"/>
        </a:defRPr>
      </a:lvl4pPr>
      <a:lvl5pPr algn="l" rtl="0" fontAlgn="base">
        <a:spcBef>
          <a:spcPct val="0"/>
        </a:spcBef>
        <a:spcAft>
          <a:spcPct val="0"/>
        </a:spcAft>
        <a:defRPr kumimoji="1" sz="3800">
          <a:solidFill>
            <a:schemeClr val="tx2"/>
          </a:solidFill>
          <a:latin typeface="標楷體" pitchFamily="65" charset="-120"/>
          <a:ea typeface="新細明體" pitchFamily="18" charset="-120"/>
        </a:defRPr>
      </a:lvl5pPr>
      <a:lvl6pPr marL="457200" algn="l" rtl="0" fontAlgn="base">
        <a:spcBef>
          <a:spcPct val="0"/>
        </a:spcBef>
        <a:spcAft>
          <a:spcPct val="0"/>
        </a:spcAft>
        <a:defRPr kumimoji="1" sz="3800">
          <a:solidFill>
            <a:schemeClr val="tx2"/>
          </a:solidFill>
          <a:latin typeface="標楷體" pitchFamily="65" charset="-120"/>
          <a:ea typeface="新細明體" pitchFamily="18" charset="-120"/>
        </a:defRPr>
      </a:lvl6pPr>
      <a:lvl7pPr marL="914400" algn="l" rtl="0" fontAlgn="base">
        <a:spcBef>
          <a:spcPct val="0"/>
        </a:spcBef>
        <a:spcAft>
          <a:spcPct val="0"/>
        </a:spcAft>
        <a:defRPr kumimoji="1" sz="3800">
          <a:solidFill>
            <a:schemeClr val="tx2"/>
          </a:solidFill>
          <a:latin typeface="標楷體" pitchFamily="65" charset="-120"/>
          <a:ea typeface="新細明體" pitchFamily="18" charset="-120"/>
        </a:defRPr>
      </a:lvl7pPr>
      <a:lvl8pPr marL="1371600" algn="l" rtl="0" fontAlgn="base">
        <a:spcBef>
          <a:spcPct val="0"/>
        </a:spcBef>
        <a:spcAft>
          <a:spcPct val="0"/>
        </a:spcAft>
        <a:defRPr kumimoji="1" sz="3800">
          <a:solidFill>
            <a:schemeClr val="tx2"/>
          </a:solidFill>
          <a:latin typeface="標楷體" pitchFamily="65" charset="-120"/>
          <a:ea typeface="新細明體" pitchFamily="18" charset="-120"/>
        </a:defRPr>
      </a:lvl8pPr>
      <a:lvl9pPr marL="1828800" algn="l" rtl="0" fontAlgn="base">
        <a:spcBef>
          <a:spcPct val="0"/>
        </a:spcBef>
        <a:spcAft>
          <a:spcPct val="0"/>
        </a:spcAft>
        <a:defRPr kumimoji="1" sz="3800">
          <a:solidFill>
            <a:schemeClr val="tx2"/>
          </a:solidFill>
          <a:latin typeface="標楷體" pitchFamily="65" charset="-120"/>
          <a:ea typeface="新細明體" pitchFamily="18" charset="-12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l"/>
        <a:defRPr kumimoji="1"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l"/>
        <a:defRPr kumimoji="1" sz="2000">
          <a:solidFill>
            <a:schemeClr val="tx1"/>
          </a:solidFill>
          <a:latin typeface="+mn-lt"/>
          <a:ea typeface="+mn-ea"/>
        </a:defRPr>
      </a:lvl4pPr>
      <a:lvl5pPr marL="20574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PP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171450"/>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3555" name="Rectangle 3"/>
          <p:cNvSpPr>
            <a:spLocks noGrp="1" noChangeArrowheads="1"/>
          </p:cNvSpPr>
          <p:nvPr>
            <p:ph type="title"/>
          </p:nvPr>
        </p:nvSpPr>
        <p:spPr bwMode="auto">
          <a:xfrm>
            <a:off x="395288" y="381000"/>
            <a:ext cx="76327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3556" name="Rectangle 4"/>
          <p:cNvSpPr>
            <a:spLocks noGrp="1" noChangeArrowheads="1"/>
          </p:cNvSpPr>
          <p:nvPr>
            <p:ph type="body" idx="1"/>
          </p:nvPr>
        </p:nvSpPr>
        <p:spPr bwMode="auto">
          <a:xfrm>
            <a:off x="468313" y="1412875"/>
            <a:ext cx="81359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3557" name="Rectangle 5"/>
          <p:cNvSpPr>
            <a:spLocks noGrp="1" noChangeArrowheads="1"/>
          </p:cNvSpPr>
          <p:nvPr>
            <p:ph type="dt" sz="half" idx="2"/>
          </p:nvPr>
        </p:nvSpPr>
        <p:spPr bwMode="auto">
          <a:xfrm>
            <a:off x="465138" y="59499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endParaRPr lang="en-US" altLang="zh-TW" smtClean="0">
              <a:solidFill>
                <a:srgbClr val="000000"/>
              </a:solidFill>
            </a:endParaRPr>
          </a:p>
        </p:txBody>
      </p:sp>
      <p:sp>
        <p:nvSpPr>
          <p:cNvPr id="23558" name="Rectangle 6"/>
          <p:cNvSpPr>
            <a:spLocks noGrp="1" noChangeArrowheads="1"/>
          </p:cNvSpPr>
          <p:nvPr>
            <p:ph type="ftr" sz="quarter" idx="3"/>
          </p:nvPr>
        </p:nvSpPr>
        <p:spPr bwMode="auto">
          <a:xfrm>
            <a:off x="3132138" y="59499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endParaRPr lang="en-US" altLang="zh-TW" smtClean="0">
              <a:solidFill>
                <a:srgbClr val="000000"/>
              </a:solidFill>
            </a:endParaRPr>
          </a:p>
        </p:txBody>
      </p:sp>
      <p:sp>
        <p:nvSpPr>
          <p:cNvPr id="23559" name="Rectangle 7"/>
          <p:cNvSpPr>
            <a:spLocks noGrp="1" noChangeArrowheads="1"/>
          </p:cNvSpPr>
          <p:nvPr>
            <p:ph type="sldNum" sz="quarter" idx="4"/>
          </p:nvPr>
        </p:nvSpPr>
        <p:spPr bwMode="auto">
          <a:xfrm>
            <a:off x="304800" y="6308725"/>
            <a:ext cx="7905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ctr">
              <a:defRPr kumimoji="0" sz="1500">
                <a:latin typeface="MS PMincho" pitchFamily="18" charset="-128"/>
                <a:ea typeface="MS PMincho" pitchFamily="18" charset="-128"/>
              </a:defRPr>
            </a:lvl1pPr>
          </a:lstStyle>
          <a:p>
            <a:fld id="{B32A99A2-BE68-4ECF-8A53-CDF614DF6026}" type="slidenum">
              <a:rPr lang="en-US" altLang="zh-TW" smtClean="0">
                <a:solidFill>
                  <a:srgbClr val="000000"/>
                </a:solidFill>
              </a:rPr>
              <a:pPr/>
              <a:t>‹#›</a:t>
            </a:fld>
            <a:endParaRPr lang="en-US" altLang="zh-TW" smtClean="0">
              <a:solidFill>
                <a:srgbClr val="000000"/>
              </a:solidFill>
            </a:endParaRPr>
          </a:p>
        </p:txBody>
      </p:sp>
    </p:spTree>
    <p:extLst>
      <p:ext uri="{BB962C8B-B14F-4D97-AF65-F5344CB8AC3E}">
        <p14:creationId xmlns:p14="http://schemas.microsoft.com/office/powerpoint/2010/main" val="9440192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Lst>
  <p:timing>
    <p:tnLst>
      <p:par>
        <p:cTn id="1" dur="indefinite" restart="never" nodeType="tmRoot"/>
      </p:par>
    </p:tnLst>
  </p:timing>
  <p:txStyles>
    <p:title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標楷體" pitchFamily="65" charset="-120"/>
          <a:ea typeface="新細明體" pitchFamily="18" charset="-120"/>
        </a:defRPr>
      </a:lvl2pPr>
      <a:lvl3pPr algn="l" rtl="0" fontAlgn="base">
        <a:spcBef>
          <a:spcPct val="0"/>
        </a:spcBef>
        <a:spcAft>
          <a:spcPct val="0"/>
        </a:spcAft>
        <a:defRPr kumimoji="1" sz="3800">
          <a:solidFill>
            <a:schemeClr val="tx2"/>
          </a:solidFill>
          <a:latin typeface="標楷體" pitchFamily="65" charset="-120"/>
          <a:ea typeface="新細明體" pitchFamily="18" charset="-120"/>
        </a:defRPr>
      </a:lvl3pPr>
      <a:lvl4pPr algn="l" rtl="0" fontAlgn="base">
        <a:spcBef>
          <a:spcPct val="0"/>
        </a:spcBef>
        <a:spcAft>
          <a:spcPct val="0"/>
        </a:spcAft>
        <a:defRPr kumimoji="1" sz="3800">
          <a:solidFill>
            <a:schemeClr val="tx2"/>
          </a:solidFill>
          <a:latin typeface="標楷體" pitchFamily="65" charset="-120"/>
          <a:ea typeface="新細明體" pitchFamily="18" charset="-120"/>
        </a:defRPr>
      </a:lvl4pPr>
      <a:lvl5pPr algn="l" rtl="0" fontAlgn="base">
        <a:spcBef>
          <a:spcPct val="0"/>
        </a:spcBef>
        <a:spcAft>
          <a:spcPct val="0"/>
        </a:spcAft>
        <a:defRPr kumimoji="1" sz="3800">
          <a:solidFill>
            <a:schemeClr val="tx2"/>
          </a:solidFill>
          <a:latin typeface="標楷體" pitchFamily="65" charset="-120"/>
          <a:ea typeface="新細明體" pitchFamily="18" charset="-120"/>
        </a:defRPr>
      </a:lvl5pPr>
      <a:lvl6pPr marL="457200" algn="l" rtl="0" fontAlgn="base">
        <a:spcBef>
          <a:spcPct val="0"/>
        </a:spcBef>
        <a:spcAft>
          <a:spcPct val="0"/>
        </a:spcAft>
        <a:defRPr kumimoji="1" sz="3800">
          <a:solidFill>
            <a:schemeClr val="tx2"/>
          </a:solidFill>
          <a:latin typeface="標楷體" pitchFamily="65" charset="-120"/>
          <a:ea typeface="新細明體" pitchFamily="18" charset="-120"/>
        </a:defRPr>
      </a:lvl6pPr>
      <a:lvl7pPr marL="914400" algn="l" rtl="0" fontAlgn="base">
        <a:spcBef>
          <a:spcPct val="0"/>
        </a:spcBef>
        <a:spcAft>
          <a:spcPct val="0"/>
        </a:spcAft>
        <a:defRPr kumimoji="1" sz="3800">
          <a:solidFill>
            <a:schemeClr val="tx2"/>
          </a:solidFill>
          <a:latin typeface="標楷體" pitchFamily="65" charset="-120"/>
          <a:ea typeface="新細明體" pitchFamily="18" charset="-120"/>
        </a:defRPr>
      </a:lvl7pPr>
      <a:lvl8pPr marL="1371600" algn="l" rtl="0" fontAlgn="base">
        <a:spcBef>
          <a:spcPct val="0"/>
        </a:spcBef>
        <a:spcAft>
          <a:spcPct val="0"/>
        </a:spcAft>
        <a:defRPr kumimoji="1" sz="3800">
          <a:solidFill>
            <a:schemeClr val="tx2"/>
          </a:solidFill>
          <a:latin typeface="標楷體" pitchFamily="65" charset="-120"/>
          <a:ea typeface="新細明體" pitchFamily="18" charset="-120"/>
        </a:defRPr>
      </a:lvl8pPr>
      <a:lvl9pPr marL="1828800" algn="l" rtl="0" fontAlgn="base">
        <a:spcBef>
          <a:spcPct val="0"/>
        </a:spcBef>
        <a:spcAft>
          <a:spcPct val="0"/>
        </a:spcAft>
        <a:defRPr kumimoji="1" sz="3800">
          <a:solidFill>
            <a:schemeClr val="tx2"/>
          </a:solidFill>
          <a:latin typeface="標楷體" pitchFamily="65" charset="-120"/>
          <a:ea typeface="新細明體" pitchFamily="18" charset="-12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l"/>
        <a:defRPr kumimoji="1"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l"/>
        <a:defRPr kumimoji="1" sz="2000">
          <a:solidFill>
            <a:schemeClr val="tx1"/>
          </a:solidFill>
          <a:latin typeface="+mn-lt"/>
          <a:ea typeface="+mn-ea"/>
        </a:defRPr>
      </a:lvl4pPr>
      <a:lvl5pPr marL="20574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2" descr="PP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171450"/>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Grp="1" noChangeArrowheads="1"/>
          </p:cNvSpPr>
          <p:nvPr>
            <p:ph type="title"/>
          </p:nvPr>
        </p:nvSpPr>
        <p:spPr bwMode="auto">
          <a:xfrm>
            <a:off x="395288" y="381000"/>
            <a:ext cx="76327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8612" name="Rectangle 4"/>
          <p:cNvSpPr>
            <a:spLocks noGrp="1" noChangeArrowheads="1"/>
          </p:cNvSpPr>
          <p:nvPr>
            <p:ph type="body" idx="1"/>
          </p:nvPr>
        </p:nvSpPr>
        <p:spPr bwMode="auto">
          <a:xfrm>
            <a:off x="468313" y="1412875"/>
            <a:ext cx="81359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8613" name="Rectangle 5"/>
          <p:cNvSpPr>
            <a:spLocks noGrp="1" noChangeArrowheads="1"/>
          </p:cNvSpPr>
          <p:nvPr>
            <p:ph type="dt" sz="half" idx="2"/>
          </p:nvPr>
        </p:nvSpPr>
        <p:spPr bwMode="auto">
          <a:xfrm>
            <a:off x="465138" y="59499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endParaRPr lang="en-US" altLang="zh-TW" smtClean="0">
              <a:solidFill>
                <a:srgbClr val="000000"/>
              </a:solidFill>
            </a:endParaRPr>
          </a:p>
        </p:txBody>
      </p:sp>
      <p:sp>
        <p:nvSpPr>
          <p:cNvPr id="68614" name="Rectangle 6"/>
          <p:cNvSpPr>
            <a:spLocks noGrp="1" noChangeArrowheads="1"/>
          </p:cNvSpPr>
          <p:nvPr>
            <p:ph type="ftr" sz="quarter" idx="3"/>
          </p:nvPr>
        </p:nvSpPr>
        <p:spPr bwMode="auto">
          <a:xfrm>
            <a:off x="3132138" y="59499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endParaRPr lang="en-US" altLang="zh-TW" smtClean="0">
              <a:solidFill>
                <a:srgbClr val="000000"/>
              </a:solidFill>
            </a:endParaRPr>
          </a:p>
        </p:txBody>
      </p:sp>
      <p:sp>
        <p:nvSpPr>
          <p:cNvPr id="68615" name="Rectangle 7"/>
          <p:cNvSpPr>
            <a:spLocks noGrp="1" noChangeArrowheads="1"/>
          </p:cNvSpPr>
          <p:nvPr>
            <p:ph type="sldNum" sz="quarter" idx="4"/>
          </p:nvPr>
        </p:nvSpPr>
        <p:spPr bwMode="auto">
          <a:xfrm>
            <a:off x="304800" y="6308725"/>
            <a:ext cx="7905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ctr">
              <a:defRPr kumimoji="0" sz="1500">
                <a:latin typeface="MS PMincho" pitchFamily="18" charset="-128"/>
                <a:ea typeface="MS PMincho" pitchFamily="18" charset="-128"/>
              </a:defRPr>
            </a:lvl1pPr>
          </a:lstStyle>
          <a:p>
            <a:fld id="{F096DCD5-5457-4FD9-A727-E9A60B9BCAAE}" type="slidenum">
              <a:rPr lang="en-US" altLang="zh-TW" smtClean="0">
                <a:solidFill>
                  <a:srgbClr val="000000"/>
                </a:solidFill>
              </a:rPr>
              <a:pPr/>
              <a:t>‹#›</a:t>
            </a:fld>
            <a:endParaRPr lang="en-US" altLang="zh-TW" smtClean="0">
              <a:solidFill>
                <a:srgbClr val="000000"/>
              </a:solidFill>
            </a:endParaRPr>
          </a:p>
        </p:txBody>
      </p:sp>
    </p:spTree>
    <p:extLst>
      <p:ext uri="{BB962C8B-B14F-4D97-AF65-F5344CB8AC3E}">
        <p14:creationId xmlns:p14="http://schemas.microsoft.com/office/powerpoint/2010/main" val="4068848735"/>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timing>
    <p:tnLst>
      <p:par>
        <p:cTn id="1" dur="indefinite" restart="never" nodeType="tmRoot"/>
      </p:par>
    </p:tnLst>
  </p:timing>
  <p:txStyles>
    <p:title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標楷體" pitchFamily="65" charset="-120"/>
          <a:ea typeface="新細明體" pitchFamily="18" charset="-120"/>
        </a:defRPr>
      </a:lvl2pPr>
      <a:lvl3pPr algn="l" rtl="0" fontAlgn="base">
        <a:spcBef>
          <a:spcPct val="0"/>
        </a:spcBef>
        <a:spcAft>
          <a:spcPct val="0"/>
        </a:spcAft>
        <a:defRPr kumimoji="1" sz="3800">
          <a:solidFill>
            <a:schemeClr val="tx2"/>
          </a:solidFill>
          <a:latin typeface="標楷體" pitchFamily="65" charset="-120"/>
          <a:ea typeface="新細明體" pitchFamily="18" charset="-120"/>
        </a:defRPr>
      </a:lvl3pPr>
      <a:lvl4pPr algn="l" rtl="0" fontAlgn="base">
        <a:spcBef>
          <a:spcPct val="0"/>
        </a:spcBef>
        <a:spcAft>
          <a:spcPct val="0"/>
        </a:spcAft>
        <a:defRPr kumimoji="1" sz="3800">
          <a:solidFill>
            <a:schemeClr val="tx2"/>
          </a:solidFill>
          <a:latin typeface="標楷體" pitchFamily="65" charset="-120"/>
          <a:ea typeface="新細明體" pitchFamily="18" charset="-120"/>
        </a:defRPr>
      </a:lvl4pPr>
      <a:lvl5pPr algn="l" rtl="0" fontAlgn="base">
        <a:spcBef>
          <a:spcPct val="0"/>
        </a:spcBef>
        <a:spcAft>
          <a:spcPct val="0"/>
        </a:spcAft>
        <a:defRPr kumimoji="1" sz="3800">
          <a:solidFill>
            <a:schemeClr val="tx2"/>
          </a:solidFill>
          <a:latin typeface="標楷體" pitchFamily="65" charset="-120"/>
          <a:ea typeface="新細明體" pitchFamily="18" charset="-120"/>
        </a:defRPr>
      </a:lvl5pPr>
      <a:lvl6pPr marL="457200" algn="l" rtl="0" fontAlgn="base">
        <a:spcBef>
          <a:spcPct val="0"/>
        </a:spcBef>
        <a:spcAft>
          <a:spcPct val="0"/>
        </a:spcAft>
        <a:defRPr kumimoji="1" sz="3800">
          <a:solidFill>
            <a:schemeClr val="tx2"/>
          </a:solidFill>
          <a:latin typeface="標楷體" pitchFamily="65" charset="-120"/>
          <a:ea typeface="新細明體" pitchFamily="18" charset="-120"/>
        </a:defRPr>
      </a:lvl6pPr>
      <a:lvl7pPr marL="914400" algn="l" rtl="0" fontAlgn="base">
        <a:spcBef>
          <a:spcPct val="0"/>
        </a:spcBef>
        <a:spcAft>
          <a:spcPct val="0"/>
        </a:spcAft>
        <a:defRPr kumimoji="1" sz="3800">
          <a:solidFill>
            <a:schemeClr val="tx2"/>
          </a:solidFill>
          <a:latin typeface="標楷體" pitchFamily="65" charset="-120"/>
          <a:ea typeface="新細明體" pitchFamily="18" charset="-120"/>
        </a:defRPr>
      </a:lvl7pPr>
      <a:lvl8pPr marL="1371600" algn="l" rtl="0" fontAlgn="base">
        <a:spcBef>
          <a:spcPct val="0"/>
        </a:spcBef>
        <a:spcAft>
          <a:spcPct val="0"/>
        </a:spcAft>
        <a:defRPr kumimoji="1" sz="3800">
          <a:solidFill>
            <a:schemeClr val="tx2"/>
          </a:solidFill>
          <a:latin typeface="標楷體" pitchFamily="65" charset="-120"/>
          <a:ea typeface="新細明體" pitchFamily="18" charset="-120"/>
        </a:defRPr>
      </a:lvl8pPr>
      <a:lvl9pPr marL="1828800" algn="l" rtl="0" fontAlgn="base">
        <a:spcBef>
          <a:spcPct val="0"/>
        </a:spcBef>
        <a:spcAft>
          <a:spcPct val="0"/>
        </a:spcAft>
        <a:defRPr kumimoji="1" sz="3800">
          <a:solidFill>
            <a:schemeClr val="tx2"/>
          </a:solidFill>
          <a:latin typeface="標楷體" pitchFamily="65" charset="-120"/>
          <a:ea typeface="新細明體" pitchFamily="18" charset="-12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l"/>
        <a:defRPr kumimoji="1"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l"/>
        <a:defRPr kumimoji="1" sz="2000">
          <a:solidFill>
            <a:schemeClr val="tx1"/>
          </a:solidFill>
          <a:latin typeface="+mn-lt"/>
          <a:ea typeface="+mn-ea"/>
        </a:defRPr>
      </a:lvl4pPr>
      <a:lvl5pPr marL="20574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矩形 6"/>
          <p:cNvSpPr/>
          <p:nvPr/>
        </p:nvSpPr>
        <p:spPr bwMode="white">
          <a:xfrm>
            <a:off x="0" y="-68263"/>
            <a:ext cx="9144000" cy="114300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srgbClr val="FFFFFF"/>
              </a:solidFill>
            </a:endParaRPr>
          </a:p>
        </p:txBody>
      </p:sp>
      <p:sp>
        <p:nvSpPr>
          <p:cNvPr id="11" name="矩形 7"/>
          <p:cNvSpPr/>
          <p:nvPr/>
        </p:nvSpPr>
        <p:spPr>
          <a:xfrm>
            <a:off x="0" y="7938"/>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srgbClr val="FFFFFF"/>
              </a:solidFill>
            </a:endParaRPr>
          </a:p>
        </p:txBody>
      </p:sp>
      <p:sp>
        <p:nvSpPr>
          <p:cNvPr id="12" name="矩形 8"/>
          <p:cNvSpPr/>
          <p:nvPr/>
        </p:nvSpPr>
        <p:spPr>
          <a:xfrm>
            <a:off x="1371600" y="7938"/>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srgbClr val="FFFFFF"/>
              </a:solidFill>
            </a:endParaRPr>
          </a:p>
        </p:txBody>
      </p:sp>
      <p:sp>
        <p:nvSpPr>
          <p:cNvPr id="118789" name="標題版面配置區 21"/>
          <p:cNvSpPr>
            <a:spLocks noGrp="1"/>
          </p:cNvSpPr>
          <p:nvPr>
            <p:ph type="title"/>
          </p:nvPr>
        </p:nvSpPr>
        <p:spPr bwMode="auto">
          <a:xfrm>
            <a:off x="609600" y="-315913"/>
            <a:ext cx="81534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8790" name="文字版面配置區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 name="日期版面配置區 11"/>
          <p:cNvSpPr>
            <a:spLocks noGrp="1"/>
          </p:cNvSpPr>
          <p:nvPr>
            <p:ph type="dt" sz="half" idx="2"/>
          </p:nvPr>
        </p:nvSpPr>
        <p:spPr>
          <a:xfrm>
            <a:off x="6096000" y="6248400"/>
            <a:ext cx="2667000" cy="365125"/>
          </a:xfrm>
          <a:prstGeom prst="rect">
            <a:avLst/>
          </a:prstGeom>
        </p:spPr>
        <p:txBody>
          <a:bodyPr vert="horz" anchor="ctr" anchorCtr="0"/>
          <a:lstStyle>
            <a:lvl1pPr fontAlgn="auto">
              <a:spcBef>
                <a:spcPts val="0"/>
              </a:spcBef>
              <a:spcAft>
                <a:spcPts val="0"/>
              </a:spcAft>
              <a:defRPr kumimoji="0" sz="1400">
                <a:solidFill>
                  <a:schemeClr val="tx2"/>
                </a:solidFill>
                <a:latin typeface="+mn-lt"/>
                <a:ea typeface="+mn-ea"/>
              </a:defRPr>
            </a:lvl1pPr>
          </a:lstStyle>
          <a:p>
            <a:pPr>
              <a:defRPr/>
            </a:pPr>
            <a:endParaRPr lang="zh-TW" altLang="en-US">
              <a:solidFill>
                <a:srgbClr val="775F55"/>
              </a:solidFill>
            </a:endParaRPr>
          </a:p>
        </p:txBody>
      </p:sp>
      <p:sp>
        <p:nvSpPr>
          <p:cNvPr id="15" name="頁尾版面配置區 13"/>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smtClean="0">
                <a:solidFill>
                  <a:schemeClr val="tx2"/>
                </a:solidFill>
                <a:latin typeface="+mn-lt"/>
                <a:ea typeface="微軟正黑體" pitchFamily="34" charset="-120"/>
              </a:defRPr>
            </a:lvl1pPr>
          </a:lstStyle>
          <a:p>
            <a:pPr>
              <a:defRPr/>
            </a:pPr>
            <a:endParaRPr lang="en-US" altLang="zh-TW">
              <a:solidFill>
                <a:srgbClr val="775F55"/>
              </a:solidFill>
            </a:endParaRPr>
          </a:p>
        </p:txBody>
      </p:sp>
      <p:sp>
        <p:nvSpPr>
          <p:cNvPr id="16" name="投影片編號版面配置區 12"/>
          <p:cNvSpPr>
            <a:spLocks noGrp="1"/>
          </p:cNvSpPr>
          <p:nvPr>
            <p:ph type="sldNum" sz="quarter" idx="4"/>
          </p:nvPr>
        </p:nvSpPr>
        <p:spPr>
          <a:xfrm>
            <a:off x="8675688" y="6588125"/>
            <a:ext cx="720725" cy="369888"/>
          </a:xfrm>
          <a:prstGeom prst="rect">
            <a:avLst/>
          </a:prstGeom>
        </p:spPr>
        <p:txBody>
          <a:bodyPr vert="horz" wrap="square" lIns="91440" tIns="45720" rIns="91440" bIns="45720" numCol="1" anchor="ctr" anchorCtr="0" compatLnSpc="1">
            <a:prstTxWarp prst="textNoShape">
              <a:avLst/>
            </a:prstTxWarp>
            <a:noAutofit/>
          </a:bodyPr>
          <a:lstStyle>
            <a:lvl1pPr algn="ctr" fontAlgn="base">
              <a:spcBef>
                <a:spcPct val="0"/>
              </a:spcBef>
              <a:spcAft>
                <a:spcPct val="0"/>
              </a:spcAft>
              <a:defRPr kumimoji="0" sz="1400" b="1" smtClean="0">
                <a:solidFill>
                  <a:schemeClr val="tx1"/>
                </a:solidFill>
                <a:latin typeface="Times New Roman" pitchFamily="18" charset="0"/>
                <a:ea typeface="+mn-ea"/>
              </a:defRPr>
            </a:lvl1pPr>
          </a:lstStyle>
          <a:p>
            <a:pPr>
              <a:defRPr/>
            </a:pPr>
            <a:fld id="{A1ACF04B-B4D5-41FF-AE53-15C3E8375775}"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79151858"/>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w Cen MT" pitchFamily="34" charset="0"/>
          <a:ea typeface="新細明體" pitchFamily="18" charset="-120"/>
        </a:defRPr>
      </a:lvl2pPr>
      <a:lvl3pPr algn="l" rtl="0" fontAlgn="base">
        <a:spcBef>
          <a:spcPct val="0"/>
        </a:spcBef>
        <a:spcAft>
          <a:spcPct val="0"/>
        </a:spcAft>
        <a:defRPr kumimoji="1" sz="4400">
          <a:solidFill>
            <a:schemeClr val="tx2"/>
          </a:solidFill>
          <a:latin typeface="Tw Cen MT" pitchFamily="34" charset="0"/>
          <a:ea typeface="新細明體" pitchFamily="18" charset="-120"/>
        </a:defRPr>
      </a:lvl3pPr>
      <a:lvl4pPr algn="l" rtl="0" fontAlgn="base">
        <a:spcBef>
          <a:spcPct val="0"/>
        </a:spcBef>
        <a:spcAft>
          <a:spcPct val="0"/>
        </a:spcAft>
        <a:defRPr kumimoji="1" sz="4400">
          <a:solidFill>
            <a:schemeClr val="tx2"/>
          </a:solidFill>
          <a:latin typeface="Tw Cen MT" pitchFamily="34" charset="0"/>
          <a:ea typeface="新細明體" pitchFamily="18" charset="-120"/>
        </a:defRPr>
      </a:lvl4pPr>
      <a:lvl5pPr algn="l" rtl="0" fontAlgn="base">
        <a:spcBef>
          <a:spcPct val="0"/>
        </a:spcBef>
        <a:spcAft>
          <a:spcPct val="0"/>
        </a:spcAft>
        <a:defRPr kumimoji="1" sz="4400">
          <a:solidFill>
            <a:schemeClr val="tx2"/>
          </a:solidFill>
          <a:latin typeface="Tw Cen MT" pitchFamily="34" charset="0"/>
          <a:ea typeface="新細明體" pitchFamily="18" charset="-120"/>
        </a:defRPr>
      </a:lvl5pPr>
      <a:lvl6pPr marL="457200" algn="l" rtl="0" fontAlgn="base">
        <a:spcBef>
          <a:spcPct val="0"/>
        </a:spcBef>
        <a:spcAft>
          <a:spcPct val="0"/>
        </a:spcAft>
        <a:defRPr kumimoji="1" sz="4400">
          <a:solidFill>
            <a:schemeClr val="tx2"/>
          </a:solidFill>
          <a:latin typeface="Tw Cen MT" pitchFamily="34" charset="0"/>
          <a:ea typeface="新細明體" pitchFamily="18" charset="-120"/>
        </a:defRPr>
      </a:lvl6pPr>
      <a:lvl7pPr marL="914400" algn="l" rtl="0" fontAlgn="base">
        <a:spcBef>
          <a:spcPct val="0"/>
        </a:spcBef>
        <a:spcAft>
          <a:spcPct val="0"/>
        </a:spcAft>
        <a:defRPr kumimoji="1" sz="4400">
          <a:solidFill>
            <a:schemeClr val="tx2"/>
          </a:solidFill>
          <a:latin typeface="Tw Cen MT" pitchFamily="34" charset="0"/>
          <a:ea typeface="新細明體" pitchFamily="18" charset="-120"/>
        </a:defRPr>
      </a:lvl7pPr>
      <a:lvl8pPr marL="1371600" algn="l" rtl="0" fontAlgn="base">
        <a:spcBef>
          <a:spcPct val="0"/>
        </a:spcBef>
        <a:spcAft>
          <a:spcPct val="0"/>
        </a:spcAft>
        <a:defRPr kumimoji="1" sz="4400">
          <a:solidFill>
            <a:schemeClr val="tx2"/>
          </a:solidFill>
          <a:latin typeface="Tw Cen MT" pitchFamily="34" charset="0"/>
          <a:ea typeface="新細明體" pitchFamily="18" charset="-120"/>
        </a:defRPr>
      </a:lvl8pPr>
      <a:lvl9pPr marL="1828800" algn="l" rtl="0" fontAlgn="base">
        <a:spcBef>
          <a:spcPct val="0"/>
        </a:spcBef>
        <a:spcAft>
          <a:spcPct val="0"/>
        </a:spcAft>
        <a:defRPr kumimoji="1" sz="4400">
          <a:solidFill>
            <a:schemeClr val="tx2"/>
          </a:solidFill>
          <a:latin typeface="Tw Cen MT" pitchFamily="34" charset="0"/>
          <a:ea typeface="新細明體" pitchFamily="18" charset="-12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kumimoji="1" sz="29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kumimoji="1" sz="2600">
          <a:solidFill>
            <a:schemeClr val="tx1"/>
          </a:solidFill>
          <a:latin typeface="+mn-lt"/>
          <a:ea typeface="+mn-ea"/>
        </a:defRPr>
      </a:lvl2pPr>
      <a:lvl3pPr marL="914400" indent="-228600" algn="l" rtl="0" fontAlgn="base">
        <a:spcBef>
          <a:spcPts val="500"/>
        </a:spcBef>
        <a:spcAft>
          <a:spcPct val="0"/>
        </a:spcAft>
        <a:buClr>
          <a:schemeClr val="accent2"/>
        </a:buClr>
        <a:buSzPct val="75000"/>
        <a:buFont typeface="Wingdings" pitchFamily="2" charset="2"/>
        <a:buChar char=""/>
        <a:defRPr kumimoji="1" sz="2300">
          <a:solidFill>
            <a:schemeClr val="tx1"/>
          </a:solidFill>
          <a:latin typeface="+mn-lt"/>
          <a:ea typeface="+mn-ea"/>
        </a:defRPr>
      </a:lvl3pPr>
      <a:lvl4pPr marL="1371600" indent="-228600" algn="l" rtl="0" fontAlgn="base">
        <a:spcBef>
          <a:spcPts val="400"/>
        </a:spcBef>
        <a:spcAft>
          <a:spcPct val="0"/>
        </a:spcAft>
        <a:buClr>
          <a:srgbClr val="A5AB81"/>
        </a:buClr>
        <a:buSzPct val="75000"/>
        <a:buFont typeface="Wingdings" pitchFamily="2" charset="2"/>
        <a:buChar char=""/>
        <a:defRPr kumimoji="1" sz="2000">
          <a:solidFill>
            <a:schemeClr val="tx1"/>
          </a:solidFill>
          <a:latin typeface="+mn-lt"/>
          <a:ea typeface="+mn-ea"/>
        </a:defRPr>
      </a:lvl4pPr>
      <a:lvl5pPr marL="18288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5pPr>
      <a:lvl6pPr marL="22860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6pPr>
      <a:lvl7pPr marL="27432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7pPr>
      <a:lvl8pPr marL="32004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8pPr>
      <a:lvl9pPr marL="36576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srgbClr val="FFFFFF"/>
              </a:solidFill>
            </a:endParaRPr>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srgbClr val="FFFFFF"/>
              </a:solidFill>
            </a:endParaRPr>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srgbClr val="FFFFFF"/>
              </a:solidFill>
            </a:endParaRPr>
          </a:p>
        </p:txBody>
      </p:sp>
      <p:sp>
        <p:nvSpPr>
          <p:cNvPr id="227333" name="標題版面配置區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27334" name="文字版面配置區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3"/>
          <p:cNvSpPr>
            <a:spLocks noGrp="1"/>
          </p:cNvSpPr>
          <p:nvPr>
            <p:ph type="dt" sz="half" idx="2"/>
          </p:nvPr>
        </p:nvSpPr>
        <p:spPr>
          <a:xfrm>
            <a:off x="6096000" y="6248400"/>
            <a:ext cx="2667000" cy="365125"/>
          </a:xfrm>
          <a:prstGeom prst="rect">
            <a:avLst/>
          </a:prstGeom>
        </p:spPr>
        <p:txBody>
          <a:bodyPr vert="horz" anchor="ctr" anchorCtr="0"/>
          <a:lstStyle>
            <a:lvl1pPr fontAlgn="auto">
              <a:spcBef>
                <a:spcPts val="0"/>
              </a:spcBef>
              <a:spcAft>
                <a:spcPts val="0"/>
              </a:spcAft>
              <a:defRPr kumimoji="0" sz="1400">
                <a:solidFill>
                  <a:schemeClr val="tx2"/>
                </a:solidFill>
                <a:latin typeface="+mn-lt"/>
                <a:ea typeface="+mn-ea"/>
              </a:defRPr>
            </a:lvl1pPr>
          </a:lstStyle>
          <a:p>
            <a:pPr>
              <a:defRPr/>
            </a:pPr>
            <a:endParaRPr lang="zh-TW" altLang="en-US">
              <a:solidFill>
                <a:srgbClr val="775F55"/>
              </a:solidFill>
            </a:endParaRPr>
          </a:p>
        </p:txBody>
      </p:sp>
      <p:sp>
        <p:nvSpPr>
          <p:cNvPr id="11" name="頁尾版面配置區 4"/>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smtClean="0">
                <a:solidFill>
                  <a:schemeClr val="tx2"/>
                </a:solidFill>
                <a:latin typeface="+mn-lt"/>
                <a:ea typeface="微軟正黑體" pitchFamily="34" charset="-120"/>
              </a:defRPr>
            </a:lvl1pPr>
          </a:lstStyle>
          <a:p>
            <a:pPr>
              <a:defRPr/>
            </a:pPr>
            <a:endParaRPr lang="en-US" altLang="zh-TW">
              <a:solidFill>
                <a:srgbClr val="775F55"/>
              </a:solidFill>
            </a:endParaRPr>
          </a:p>
        </p:txBody>
      </p:sp>
      <p:sp>
        <p:nvSpPr>
          <p:cNvPr id="12" name="投影片編號版面配置區 5"/>
          <p:cNvSpPr>
            <a:spLocks noGrp="1"/>
          </p:cNvSpPr>
          <p:nvPr>
            <p:ph type="sldNum" sz="quarter" idx="4"/>
          </p:nvPr>
        </p:nvSpPr>
        <p:spPr>
          <a:xfrm>
            <a:off x="8777288" y="6640513"/>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fontAlgn="base">
              <a:spcBef>
                <a:spcPct val="0"/>
              </a:spcBef>
              <a:spcAft>
                <a:spcPct val="0"/>
              </a:spcAft>
              <a:defRPr kumimoji="0" sz="1400" b="1" smtClean="0">
                <a:solidFill>
                  <a:schemeClr val="tx1"/>
                </a:solidFill>
                <a:latin typeface="Times New Roman" pitchFamily="18" charset="0"/>
                <a:ea typeface="+mn-ea"/>
              </a:defRPr>
            </a:lvl1pPr>
          </a:lstStyle>
          <a:p>
            <a:pPr>
              <a:defRPr/>
            </a:pPr>
            <a:fld id="{4E51965C-C16C-4031-8681-6D6E0BA45E5B}"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6300168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w Cen MT" pitchFamily="34" charset="0"/>
          <a:ea typeface="新細明體" pitchFamily="18" charset="-120"/>
        </a:defRPr>
      </a:lvl2pPr>
      <a:lvl3pPr algn="l" rtl="0" fontAlgn="base">
        <a:spcBef>
          <a:spcPct val="0"/>
        </a:spcBef>
        <a:spcAft>
          <a:spcPct val="0"/>
        </a:spcAft>
        <a:defRPr kumimoji="1" sz="4400">
          <a:solidFill>
            <a:schemeClr val="tx2"/>
          </a:solidFill>
          <a:latin typeface="Tw Cen MT" pitchFamily="34" charset="0"/>
          <a:ea typeface="新細明體" pitchFamily="18" charset="-120"/>
        </a:defRPr>
      </a:lvl3pPr>
      <a:lvl4pPr algn="l" rtl="0" fontAlgn="base">
        <a:spcBef>
          <a:spcPct val="0"/>
        </a:spcBef>
        <a:spcAft>
          <a:spcPct val="0"/>
        </a:spcAft>
        <a:defRPr kumimoji="1" sz="4400">
          <a:solidFill>
            <a:schemeClr val="tx2"/>
          </a:solidFill>
          <a:latin typeface="Tw Cen MT" pitchFamily="34" charset="0"/>
          <a:ea typeface="新細明體" pitchFamily="18" charset="-120"/>
        </a:defRPr>
      </a:lvl4pPr>
      <a:lvl5pPr algn="l" rtl="0" fontAlgn="base">
        <a:spcBef>
          <a:spcPct val="0"/>
        </a:spcBef>
        <a:spcAft>
          <a:spcPct val="0"/>
        </a:spcAft>
        <a:defRPr kumimoji="1" sz="4400">
          <a:solidFill>
            <a:schemeClr val="tx2"/>
          </a:solidFill>
          <a:latin typeface="Tw Cen MT" pitchFamily="34" charset="0"/>
          <a:ea typeface="新細明體" pitchFamily="18" charset="-120"/>
        </a:defRPr>
      </a:lvl5pPr>
      <a:lvl6pPr marL="457200" algn="l" rtl="0" fontAlgn="base">
        <a:spcBef>
          <a:spcPct val="0"/>
        </a:spcBef>
        <a:spcAft>
          <a:spcPct val="0"/>
        </a:spcAft>
        <a:defRPr kumimoji="1" sz="4400">
          <a:solidFill>
            <a:schemeClr val="tx2"/>
          </a:solidFill>
          <a:latin typeface="Tw Cen MT" pitchFamily="34" charset="0"/>
          <a:ea typeface="新細明體" pitchFamily="18" charset="-120"/>
        </a:defRPr>
      </a:lvl6pPr>
      <a:lvl7pPr marL="914400" algn="l" rtl="0" fontAlgn="base">
        <a:spcBef>
          <a:spcPct val="0"/>
        </a:spcBef>
        <a:spcAft>
          <a:spcPct val="0"/>
        </a:spcAft>
        <a:defRPr kumimoji="1" sz="4400">
          <a:solidFill>
            <a:schemeClr val="tx2"/>
          </a:solidFill>
          <a:latin typeface="Tw Cen MT" pitchFamily="34" charset="0"/>
          <a:ea typeface="新細明體" pitchFamily="18" charset="-120"/>
        </a:defRPr>
      </a:lvl7pPr>
      <a:lvl8pPr marL="1371600" algn="l" rtl="0" fontAlgn="base">
        <a:spcBef>
          <a:spcPct val="0"/>
        </a:spcBef>
        <a:spcAft>
          <a:spcPct val="0"/>
        </a:spcAft>
        <a:defRPr kumimoji="1" sz="4400">
          <a:solidFill>
            <a:schemeClr val="tx2"/>
          </a:solidFill>
          <a:latin typeface="Tw Cen MT" pitchFamily="34" charset="0"/>
          <a:ea typeface="新細明體" pitchFamily="18" charset="-120"/>
        </a:defRPr>
      </a:lvl8pPr>
      <a:lvl9pPr marL="1828800" algn="l" rtl="0" fontAlgn="base">
        <a:spcBef>
          <a:spcPct val="0"/>
        </a:spcBef>
        <a:spcAft>
          <a:spcPct val="0"/>
        </a:spcAft>
        <a:defRPr kumimoji="1" sz="4400">
          <a:solidFill>
            <a:schemeClr val="tx2"/>
          </a:solidFill>
          <a:latin typeface="Tw Cen MT" pitchFamily="34" charset="0"/>
          <a:ea typeface="新細明體" pitchFamily="18" charset="-12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kumimoji="1" sz="29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kumimoji="1" sz="2600">
          <a:solidFill>
            <a:schemeClr val="tx1"/>
          </a:solidFill>
          <a:latin typeface="+mn-lt"/>
          <a:ea typeface="+mn-ea"/>
        </a:defRPr>
      </a:lvl2pPr>
      <a:lvl3pPr marL="914400" indent="-228600" algn="l" rtl="0" fontAlgn="base">
        <a:spcBef>
          <a:spcPts val="500"/>
        </a:spcBef>
        <a:spcAft>
          <a:spcPct val="0"/>
        </a:spcAft>
        <a:buClr>
          <a:schemeClr val="accent2"/>
        </a:buClr>
        <a:buSzPct val="75000"/>
        <a:buFont typeface="Wingdings" pitchFamily="2" charset="2"/>
        <a:buChar char=""/>
        <a:defRPr kumimoji="1" sz="2300">
          <a:solidFill>
            <a:schemeClr val="tx1"/>
          </a:solidFill>
          <a:latin typeface="+mn-lt"/>
          <a:ea typeface="+mn-ea"/>
        </a:defRPr>
      </a:lvl3pPr>
      <a:lvl4pPr marL="1371600" indent="-228600" algn="l" rtl="0" fontAlgn="base">
        <a:spcBef>
          <a:spcPts val="400"/>
        </a:spcBef>
        <a:spcAft>
          <a:spcPct val="0"/>
        </a:spcAft>
        <a:buClr>
          <a:srgbClr val="A5AB81"/>
        </a:buClr>
        <a:buSzPct val="75000"/>
        <a:buFont typeface="Wingdings" pitchFamily="2" charset="2"/>
        <a:buChar char=""/>
        <a:defRPr kumimoji="1" sz="2000">
          <a:solidFill>
            <a:schemeClr val="tx1"/>
          </a:solidFill>
          <a:latin typeface="+mn-lt"/>
          <a:ea typeface="+mn-ea"/>
        </a:defRPr>
      </a:lvl4pPr>
      <a:lvl5pPr marL="18288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5pPr>
      <a:lvl6pPr marL="22860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6pPr>
      <a:lvl7pPr marL="27432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7pPr>
      <a:lvl8pPr marL="32004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8pPr>
      <a:lvl9pPr marL="3657600" indent="-228600" algn="l" rtl="0" fontAlgn="base">
        <a:spcBef>
          <a:spcPts val="400"/>
        </a:spcBef>
        <a:spcAft>
          <a:spcPct val="0"/>
        </a:spcAft>
        <a:buClr>
          <a:srgbClr val="D8B25C"/>
        </a:buClr>
        <a:buSzPct val="6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2" descr="PP0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171450"/>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74755" name="Rectangle 3"/>
          <p:cNvSpPr>
            <a:spLocks noGrp="1" noChangeArrowheads="1"/>
          </p:cNvSpPr>
          <p:nvPr>
            <p:ph type="title"/>
          </p:nvPr>
        </p:nvSpPr>
        <p:spPr bwMode="auto">
          <a:xfrm>
            <a:off x="395288" y="381000"/>
            <a:ext cx="76327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4756" name="Rectangle 4"/>
          <p:cNvSpPr>
            <a:spLocks noGrp="1" noChangeArrowheads="1"/>
          </p:cNvSpPr>
          <p:nvPr>
            <p:ph type="body" idx="1"/>
          </p:nvPr>
        </p:nvSpPr>
        <p:spPr bwMode="auto">
          <a:xfrm>
            <a:off x="468313" y="1412875"/>
            <a:ext cx="81359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4757" name="Rectangle 5"/>
          <p:cNvSpPr>
            <a:spLocks noGrp="1" noChangeArrowheads="1"/>
          </p:cNvSpPr>
          <p:nvPr>
            <p:ph type="dt" sz="half" idx="2"/>
          </p:nvPr>
        </p:nvSpPr>
        <p:spPr bwMode="auto">
          <a:xfrm>
            <a:off x="465138" y="59499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endParaRPr lang="en-US" altLang="zh-TW" smtClean="0">
              <a:solidFill>
                <a:srgbClr val="000000"/>
              </a:solidFill>
            </a:endParaRPr>
          </a:p>
        </p:txBody>
      </p:sp>
      <p:sp>
        <p:nvSpPr>
          <p:cNvPr id="74758" name="Rectangle 6"/>
          <p:cNvSpPr>
            <a:spLocks noGrp="1" noChangeArrowheads="1"/>
          </p:cNvSpPr>
          <p:nvPr>
            <p:ph type="ftr" sz="quarter" idx="3"/>
          </p:nvPr>
        </p:nvSpPr>
        <p:spPr bwMode="auto">
          <a:xfrm>
            <a:off x="3132138" y="59499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endParaRPr lang="en-US" altLang="zh-TW" smtClean="0">
              <a:solidFill>
                <a:srgbClr val="000000"/>
              </a:solidFill>
            </a:endParaRPr>
          </a:p>
        </p:txBody>
      </p:sp>
      <p:sp>
        <p:nvSpPr>
          <p:cNvPr id="74759" name="Rectangle 7"/>
          <p:cNvSpPr>
            <a:spLocks noGrp="1" noChangeArrowheads="1"/>
          </p:cNvSpPr>
          <p:nvPr>
            <p:ph type="sldNum" sz="quarter" idx="4"/>
          </p:nvPr>
        </p:nvSpPr>
        <p:spPr bwMode="auto">
          <a:xfrm>
            <a:off x="304800" y="6308725"/>
            <a:ext cx="7905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ctr">
              <a:defRPr kumimoji="0" sz="1500">
                <a:latin typeface="MS PMincho" pitchFamily="18" charset="-128"/>
                <a:ea typeface="MS PMincho" pitchFamily="18" charset="-128"/>
              </a:defRPr>
            </a:lvl1pPr>
          </a:lstStyle>
          <a:p>
            <a:fld id="{FE88D24B-7F9B-4D27-B827-01FF8EEA9F65}" type="slidenum">
              <a:rPr lang="en-US" altLang="zh-TW" smtClean="0">
                <a:solidFill>
                  <a:srgbClr val="000000"/>
                </a:solidFill>
              </a:rPr>
              <a:pPr/>
              <a:t>‹#›</a:t>
            </a:fld>
            <a:endParaRPr lang="en-US" altLang="zh-TW" smtClean="0">
              <a:solidFill>
                <a:srgbClr val="000000"/>
              </a:solidFill>
            </a:endParaRPr>
          </a:p>
        </p:txBody>
      </p:sp>
    </p:spTree>
    <p:extLst>
      <p:ext uri="{BB962C8B-B14F-4D97-AF65-F5344CB8AC3E}">
        <p14:creationId xmlns:p14="http://schemas.microsoft.com/office/powerpoint/2010/main" val="4233357877"/>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Lst>
  <p:timing>
    <p:tnLst>
      <p:par>
        <p:cTn id="1" dur="indefinite" restart="never" nodeType="tmRoot"/>
      </p:par>
    </p:tnLst>
  </p:timing>
  <p:txStyles>
    <p:title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標楷體" pitchFamily="65" charset="-120"/>
          <a:ea typeface="新細明體" pitchFamily="18" charset="-120"/>
        </a:defRPr>
      </a:lvl2pPr>
      <a:lvl3pPr algn="l" rtl="0" fontAlgn="base">
        <a:spcBef>
          <a:spcPct val="0"/>
        </a:spcBef>
        <a:spcAft>
          <a:spcPct val="0"/>
        </a:spcAft>
        <a:defRPr kumimoji="1" sz="3800">
          <a:solidFill>
            <a:schemeClr val="tx2"/>
          </a:solidFill>
          <a:latin typeface="標楷體" pitchFamily="65" charset="-120"/>
          <a:ea typeface="新細明體" pitchFamily="18" charset="-120"/>
        </a:defRPr>
      </a:lvl3pPr>
      <a:lvl4pPr algn="l" rtl="0" fontAlgn="base">
        <a:spcBef>
          <a:spcPct val="0"/>
        </a:spcBef>
        <a:spcAft>
          <a:spcPct val="0"/>
        </a:spcAft>
        <a:defRPr kumimoji="1" sz="3800">
          <a:solidFill>
            <a:schemeClr val="tx2"/>
          </a:solidFill>
          <a:latin typeface="標楷體" pitchFamily="65" charset="-120"/>
          <a:ea typeface="新細明體" pitchFamily="18" charset="-120"/>
        </a:defRPr>
      </a:lvl4pPr>
      <a:lvl5pPr algn="l" rtl="0" fontAlgn="base">
        <a:spcBef>
          <a:spcPct val="0"/>
        </a:spcBef>
        <a:spcAft>
          <a:spcPct val="0"/>
        </a:spcAft>
        <a:defRPr kumimoji="1" sz="3800">
          <a:solidFill>
            <a:schemeClr val="tx2"/>
          </a:solidFill>
          <a:latin typeface="標楷體" pitchFamily="65" charset="-120"/>
          <a:ea typeface="新細明體" pitchFamily="18" charset="-120"/>
        </a:defRPr>
      </a:lvl5pPr>
      <a:lvl6pPr marL="457200" algn="l" rtl="0" fontAlgn="base">
        <a:spcBef>
          <a:spcPct val="0"/>
        </a:spcBef>
        <a:spcAft>
          <a:spcPct val="0"/>
        </a:spcAft>
        <a:defRPr kumimoji="1" sz="3800">
          <a:solidFill>
            <a:schemeClr val="tx2"/>
          </a:solidFill>
          <a:latin typeface="標楷體" pitchFamily="65" charset="-120"/>
          <a:ea typeface="新細明體" pitchFamily="18" charset="-120"/>
        </a:defRPr>
      </a:lvl6pPr>
      <a:lvl7pPr marL="914400" algn="l" rtl="0" fontAlgn="base">
        <a:spcBef>
          <a:spcPct val="0"/>
        </a:spcBef>
        <a:spcAft>
          <a:spcPct val="0"/>
        </a:spcAft>
        <a:defRPr kumimoji="1" sz="3800">
          <a:solidFill>
            <a:schemeClr val="tx2"/>
          </a:solidFill>
          <a:latin typeface="標楷體" pitchFamily="65" charset="-120"/>
          <a:ea typeface="新細明體" pitchFamily="18" charset="-120"/>
        </a:defRPr>
      </a:lvl7pPr>
      <a:lvl8pPr marL="1371600" algn="l" rtl="0" fontAlgn="base">
        <a:spcBef>
          <a:spcPct val="0"/>
        </a:spcBef>
        <a:spcAft>
          <a:spcPct val="0"/>
        </a:spcAft>
        <a:defRPr kumimoji="1" sz="3800">
          <a:solidFill>
            <a:schemeClr val="tx2"/>
          </a:solidFill>
          <a:latin typeface="標楷體" pitchFamily="65" charset="-120"/>
          <a:ea typeface="新細明體" pitchFamily="18" charset="-120"/>
        </a:defRPr>
      </a:lvl8pPr>
      <a:lvl9pPr marL="1828800" algn="l" rtl="0" fontAlgn="base">
        <a:spcBef>
          <a:spcPct val="0"/>
        </a:spcBef>
        <a:spcAft>
          <a:spcPct val="0"/>
        </a:spcAft>
        <a:defRPr kumimoji="1" sz="3800">
          <a:solidFill>
            <a:schemeClr val="tx2"/>
          </a:solidFill>
          <a:latin typeface="標楷體" pitchFamily="65" charset="-120"/>
          <a:ea typeface="新細明體" pitchFamily="18" charset="-12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l"/>
        <a:defRPr kumimoji="1"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l"/>
        <a:defRPr kumimoji="1" sz="2000">
          <a:solidFill>
            <a:schemeClr val="tx1"/>
          </a:solidFill>
          <a:latin typeface="+mn-lt"/>
          <a:ea typeface="+mn-ea"/>
        </a:defRPr>
      </a:lvl4pPr>
      <a:lvl5pPr marL="20574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useBgFill="1">
        <p:nvSpPr>
          <p:cNvPr id="8" name="圓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1028" name="標題版面配置區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ea typeface="+mn-ea"/>
              </a:defRPr>
            </a:lvl1pPr>
          </a:lstStyle>
          <a:p>
            <a:pPr>
              <a:defRPr/>
            </a:pPr>
            <a:fld id="{1E8AA6E1-D423-4B2D-8749-27CE5870C951}" type="datetime1">
              <a:rPr lang="zh-TW" altLang="en-US" smtClean="0">
                <a:solidFill>
                  <a:srgbClr val="696464"/>
                </a:solidFill>
              </a:rPr>
              <a:pPr>
                <a:defRPr/>
              </a:pPr>
              <a:t>2021/4/1</a:t>
            </a:fld>
            <a:endParaRPr lang="zh-TW" altLang="en-US">
              <a:solidFill>
                <a:srgbClr val="696464"/>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defRPr>
            </a:lvl1pPr>
          </a:lstStyle>
          <a:p>
            <a:pPr>
              <a:defRPr/>
            </a:pPr>
            <a:endParaRPr lang="zh-TW" altLang="en-US">
              <a:solidFill>
                <a:srgbClr val="696464"/>
              </a:solidFill>
            </a:endParaRPr>
          </a:p>
        </p:txBody>
      </p:sp>
      <p:sp>
        <p:nvSpPr>
          <p:cNvPr id="23" name="投影片編號版面配置區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36466F7A-F472-419F-B11E-CF4DAFF1FF45}" type="slidenum">
              <a:rPr lang="zh-TW" altLang="en-US"/>
              <a:pPr>
                <a:defRPr/>
              </a:pPr>
              <a:t>‹#›</a:t>
            </a:fld>
            <a:endParaRPr lang="zh-TW" altLang="en-US"/>
          </a:p>
        </p:txBody>
      </p:sp>
    </p:spTree>
    <p:extLst>
      <p:ext uri="{BB962C8B-B14F-4D97-AF65-F5344CB8AC3E}">
        <p14:creationId xmlns:p14="http://schemas.microsoft.com/office/powerpoint/2010/main" val="1424016769"/>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ea typeface="微軟正黑體" pitchFamily="34" charset="-120"/>
        </a:defRPr>
      </a:lvl2pPr>
      <a:lvl3pPr algn="l" rtl="0" fontAlgn="base">
        <a:spcBef>
          <a:spcPct val="0"/>
        </a:spcBef>
        <a:spcAft>
          <a:spcPct val="0"/>
        </a:spcAft>
        <a:defRPr sz="4000">
          <a:solidFill>
            <a:schemeClr val="tx2"/>
          </a:solidFill>
          <a:latin typeface="Franklin Gothic Book"/>
          <a:ea typeface="微軟正黑體" pitchFamily="34" charset="-120"/>
        </a:defRPr>
      </a:lvl3pPr>
      <a:lvl4pPr algn="l" rtl="0" fontAlgn="base">
        <a:spcBef>
          <a:spcPct val="0"/>
        </a:spcBef>
        <a:spcAft>
          <a:spcPct val="0"/>
        </a:spcAft>
        <a:defRPr sz="4000">
          <a:solidFill>
            <a:schemeClr val="tx2"/>
          </a:solidFill>
          <a:latin typeface="Franklin Gothic Book"/>
          <a:ea typeface="微軟正黑體" pitchFamily="34" charset="-120"/>
        </a:defRPr>
      </a:lvl4pPr>
      <a:lvl5pPr algn="l" rtl="0" fontAlgn="base">
        <a:spcBef>
          <a:spcPct val="0"/>
        </a:spcBef>
        <a:spcAft>
          <a:spcPct val="0"/>
        </a:spcAft>
        <a:defRPr sz="4000">
          <a:solidFill>
            <a:schemeClr val="tx2"/>
          </a:solidFill>
          <a:latin typeface="Franklin Gothic Book"/>
          <a:ea typeface="微軟正黑體" pitchFamily="34" charset="-120"/>
        </a:defRPr>
      </a:lvl5pPr>
      <a:lvl6pPr marL="457200" algn="l" rtl="0" fontAlgn="base">
        <a:spcBef>
          <a:spcPct val="0"/>
        </a:spcBef>
        <a:spcAft>
          <a:spcPct val="0"/>
        </a:spcAft>
        <a:defRPr sz="4000">
          <a:solidFill>
            <a:schemeClr val="tx2"/>
          </a:solidFill>
          <a:latin typeface="Franklin Gothic Book"/>
          <a:ea typeface="微軟正黑體" pitchFamily="34" charset="-120"/>
        </a:defRPr>
      </a:lvl6pPr>
      <a:lvl7pPr marL="914400" algn="l" rtl="0" fontAlgn="base">
        <a:spcBef>
          <a:spcPct val="0"/>
        </a:spcBef>
        <a:spcAft>
          <a:spcPct val="0"/>
        </a:spcAft>
        <a:defRPr sz="4000">
          <a:solidFill>
            <a:schemeClr val="tx2"/>
          </a:solidFill>
          <a:latin typeface="Franklin Gothic Book"/>
          <a:ea typeface="微軟正黑體" pitchFamily="34" charset="-120"/>
        </a:defRPr>
      </a:lvl7pPr>
      <a:lvl8pPr marL="1371600" algn="l" rtl="0" fontAlgn="base">
        <a:spcBef>
          <a:spcPct val="0"/>
        </a:spcBef>
        <a:spcAft>
          <a:spcPct val="0"/>
        </a:spcAft>
        <a:defRPr sz="4000">
          <a:solidFill>
            <a:schemeClr val="tx2"/>
          </a:solidFill>
          <a:latin typeface="Franklin Gothic Book"/>
          <a:ea typeface="微軟正黑體" pitchFamily="34" charset="-120"/>
        </a:defRPr>
      </a:lvl8pPr>
      <a:lvl9pPr marL="1828800" algn="l" rtl="0" fontAlgn="base">
        <a:spcBef>
          <a:spcPct val="0"/>
        </a:spcBef>
        <a:spcAft>
          <a:spcPct val="0"/>
        </a:spcAft>
        <a:defRPr sz="4000">
          <a:solidFill>
            <a:schemeClr val="tx2"/>
          </a:solidFill>
          <a:latin typeface="Franklin Gothic Book"/>
          <a:ea typeface="微軟正黑體" pitchFamily="34" charset="-12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8.emf"/></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8.xml"/><Relationship Id="rId1" Type="http://schemas.openxmlformats.org/officeDocument/2006/relationships/vmlDrawing" Target="../drawings/vmlDrawing2.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0.emf"/></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5.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6.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6.xml"/><Relationship Id="rId5" Type="http://schemas.openxmlformats.org/officeDocument/2006/relationships/image" Target="../media/image43.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6.xml"/><Relationship Id="rId5" Type="http://schemas.openxmlformats.org/officeDocument/2006/relationships/image" Target="../media/image44.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6.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2.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2.em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92.xml"/><Relationship Id="rId1" Type="http://schemas.openxmlformats.org/officeDocument/2006/relationships/vmlDrawing" Target="../drawings/vmlDrawing4.vml"/><Relationship Id="rId6" Type="http://schemas.openxmlformats.org/officeDocument/2006/relationships/image" Target="../media/image36.png"/><Relationship Id="rId5" Type="http://schemas.openxmlformats.org/officeDocument/2006/relationships/image" Target="../media/image53.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6.png"/><Relationship Id="rId7" Type="http://schemas.openxmlformats.org/officeDocument/2006/relationships/diagramLayout" Target="../diagrams/layout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58.png"/><Relationship Id="rId10" Type="http://schemas.microsoft.com/office/2007/relationships/diagramDrawing" Target="../diagrams/drawing2.xml"/><Relationship Id="rId4" Type="http://schemas.openxmlformats.org/officeDocument/2006/relationships/image" Target="../media/image57.png"/><Relationship Id="rId9" Type="http://schemas.openxmlformats.org/officeDocument/2006/relationships/diagramColors" Target="../diagrams/colors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9.png"/><Relationship Id="rId7" Type="http://schemas.openxmlformats.org/officeDocument/2006/relationships/diagramLayout" Target="../diagrams/layout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1.png"/><Relationship Id="rId10" Type="http://schemas.microsoft.com/office/2007/relationships/diagramDrawing" Target="../diagrams/drawing3.xml"/><Relationship Id="rId4" Type="http://schemas.openxmlformats.org/officeDocument/2006/relationships/image" Target="../media/image60.png"/><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2.png"/><Relationship Id="rId7" Type="http://schemas.openxmlformats.org/officeDocument/2006/relationships/diagramQuickStyle" Target="../diagrams/quickStyle4.xml"/><Relationship Id="rId2" Type="http://schemas.openxmlformats.org/officeDocument/2006/relationships/notesSlide" Target="../notesSlides/notesSlide20.xml"/><Relationship Id="rId1" Type="http://schemas.openxmlformats.org/officeDocument/2006/relationships/slideLayout" Target="../slideLayouts/slideLayout9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3.gif"/><Relationship Id="rId9" Type="http://schemas.microsoft.com/office/2007/relationships/diagramDrawing" Target="../diagrams/drawing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95.xml"/><Relationship Id="rId4" Type="http://schemas.openxmlformats.org/officeDocument/2006/relationships/image" Target="../media/image63.gif"/></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95.xml"/><Relationship Id="rId4" Type="http://schemas.openxmlformats.org/officeDocument/2006/relationships/image" Target="../media/image63.gif"/></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95.xml"/><Relationship Id="rId4" Type="http://schemas.openxmlformats.org/officeDocument/2006/relationships/image" Target="../media/image63.gif"/></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95.xml"/><Relationship Id="rId4" Type="http://schemas.openxmlformats.org/officeDocument/2006/relationships/image" Target="../media/image63.gif"/></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95.xml"/><Relationship Id="rId4" Type="http://schemas.openxmlformats.org/officeDocument/2006/relationships/image" Target="../media/image63.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7.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3.gif"/></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3.gif"/></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63.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3.gif"/></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95.xml"/><Relationship Id="rId4" Type="http://schemas.openxmlformats.org/officeDocument/2006/relationships/image" Target="../media/image63.gif"/></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4.png"/><Relationship Id="rId7" Type="http://schemas.openxmlformats.org/officeDocument/2006/relationships/diagramLayout" Target="../diagrams/layout5.xml"/><Relationship Id="rId2" Type="http://schemas.openxmlformats.org/officeDocument/2006/relationships/notesSlide" Target="../notesSlides/notesSlide34.xml"/><Relationship Id="rId1" Type="http://schemas.openxmlformats.org/officeDocument/2006/relationships/slideLayout" Target="../slideLayouts/slideLayout95.xml"/><Relationship Id="rId6" Type="http://schemas.openxmlformats.org/officeDocument/2006/relationships/diagramData" Target="../diagrams/data5.xml"/><Relationship Id="rId5" Type="http://schemas.openxmlformats.org/officeDocument/2006/relationships/image" Target="../media/image63.gif"/><Relationship Id="rId10" Type="http://schemas.microsoft.com/office/2007/relationships/diagramDrawing" Target="../diagrams/drawing5.xml"/><Relationship Id="rId4" Type="http://schemas.openxmlformats.org/officeDocument/2006/relationships/image" Target="../media/image62.png"/><Relationship Id="rId9" Type="http://schemas.openxmlformats.org/officeDocument/2006/relationships/diagramColors" Target="../diagrams/colors5.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62.png"/><Relationship Id="rId7" Type="http://schemas.openxmlformats.org/officeDocument/2006/relationships/diagramData" Target="../diagrams/data6.xml"/><Relationship Id="rId2" Type="http://schemas.openxmlformats.org/officeDocument/2006/relationships/notesSlide" Target="../notesSlides/notesSlide35.xml"/><Relationship Id="rId1" Type="http://schemas.openxmlformats.org/officeDocument/2006/relationships/slideLayout" Target="../slideLayouts/slideLayout95.xml"/><Relationship Id="rId6" Type="http://schemas.microsoft.com/office/2007/relationships/hdphoto" Target="../media/hdphoto1.wdp"/><Relationship Id="rId11" Type="http://schemas.microsoft.com/office/2007/relationships/diagramDrawing" Target="../diagrams/drawing6.xml"/><Relationship Id="rId5" Type="http://schemas.openxmlformats.org/officeDocument/2006/relationships/image" Target="../media/image65.png"/><Relationship Id="rId10" Type="http://schemas.openxmlformats.org/officeDocument/2006/relationships/diagramColors" Target="../diagrams/colors6.xml"/><Relationship Id="rId4" Type="http://schemas.openxmlformats.org/officeDocument/2006/relationships/image" Target="../media/image63.gif"/><Relationship Id="rId9"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副標題 2"/>
          <p:cNvSpPr>
            <a:spLocks noGrp="1"/>
          </p:cNvSpPr>
          <p:nvPr>
            <p:ph type="subTitle" idx="1"/>
          </p:nvPr>
        </p:nvSpPr>
        <p:spPr/>
        <p:txBody>
          <a:bodyPr/>
          <a:lstStyle/>
          <a:p>
            <a:r>
              <a:rPr lang="zh-TW" altLang="en-US" b="1" dirty="0" smtClean="0">
                <a:latin typeface="標楷體" pitchFamily="65" charset="-120"/>
                <a:ea typeface="標楷體" pitchFamily="65" charset="-120"/>
              </a:rPr>
              <a:t>行政院主計總處</a:t>
            </a:r>
          </a:p>
          <a:p>
            <a:r>
              <a:rPr lang="en-US" altLang="zh-TW" b="1" dirty="0" smtClean="0">
                <a:latin typeface="標楷體" pitchFamily="65" charset="-120"/>
                <a:ea typeface="標楷體" pitchFamily="65" charset="-120"/>
              </a:rPr>
              <a:t>110.04.07</a:t>
            </a:r>
            <a:endParaRPr lang="zh-TW" altLang="en-US" b="1" dirty="0" smtClean="0">
              <a:latin typeface="標楷體" pitchFamily="65" charset="-120"/>
              <a:ea typeface="標楷體" pitchFamily="65" charset="-120"/>
            </a:endParaRPr>
          </a:p>
        </p:txBody>
      </p:sp>
      <p:sp>
        <p:nvSpPr>
          <p:cNvPr id="14338" name="標題 1"/>
          <p:cNvSpPr>
            <a:spLocks noGrp="1"/>
          </p:cNvSpPr>
          <p:nvPr>
            <p:ph type="ctrTitle"/>
          </p:nvPr>
        </p:nvSpPr>
        <p:spPr>
          <a:xfrm>
            <a:off x="457200" y="1506538"/>
            <a:ext cx="8229600" cy="1470025"/>
          </a:xfrm>
        </p:spPr>
        <p:txBody>
          <a:bodyPr/>
          <a:lstStyle/>
          <a:p>
            <a:r>
              <a:rPr lang="zh-TW" altLang="en-US" b="1" dirty="0">
                <a:latin typeface="標楷體" pitchFamily="65" charset="-120"/>
                <a:ea typeface="標楷體" pitchFamily="65" charset="-120"/>
              </a:rPr>
              <a:t>金門</a:t>
            </a:r>
            <a:r>
              <a:rPr lang="zh-TW" altLang="en-US" b="1" dirty="0" smtClean="0">
                <a:latin typeface="標楷體" pitchFamily="65" charset="-120"/>
                <a:ea typeface="標楷體" pitchFamily="65" charset="-120"/>
              </a:rPr>
              <a:t>縣「公務統計管理資訊系統」啟動說明</a:t>
            </a:r>
          </a:p>
        </p:txBody>
      </p:sp>
    </p:spTree>
    <p:extLst>
      <p:ext uri="{BB962C8B-B14F-4D97-AF65-F5344CB8AC3E}">
        <p14:creationId xmlns:p14="http://schemas.microsoft.com/office/powerpoint/2010/main" val="951570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圓角矩形 4"/>
          <p:cNvSpPr/>
          <p:nvPr/>
        </p:nvSpPr>
        <p:spPr>
          <a:xfrm>
            <a:off x="251520" y="4149080"/>
            <a:ext cx="1656184" cy="1916758"/>
          </a:xfrm>
          <a:prstGeom prst="roundRect">
            <a:avLst/>
          </a:prstGeom>
          <a:solidFill>
            <a:srgbClr val="FFFF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06" name="Rectangle 2"/>
          <p:cNvSpPr>
            <a:spLocks noGrp="1" noChangeArrowheads="1"/>
          </p:cNvSpPr>
          <p:nvPr>
            <p:ph type="title"/>
          </p:nvPr>
        </p:nvSpPr>
        <p:spPr>
          <a:xfrm>
            <a:off x="34925" y="381000"/>
            <a:ext cx="6840538" cy="719138"/>
          </a:xfrm>
        </p:spPr>
        <p:txBody>
          <a:bodyPr/>
          <a:lstStyle/>
          <a:p>
            <a:r>
              <a:rPr lang="zh-TW" altLang="en-US" sz="4000" b="1" dirty="0">
                <a:ea typeface="標楷體" pitchFamily="65" charset="-120"/>
              </a:rPr>
              <a:t>貳</a:t>
            </a:r>
            <a:r>
              <a:rPr lang="zh-TW" altLang="en-US" sz="4000" b="1" dirty="0" smtClean="0">
                <a:ea typeface="標楷體" pitchFamily="65" charset="-120"/>
              </a:rPr>
              <a:t>、</a:t>
            </a:r>
            <a:r>
              <a:rPr lang="zh-TW" altLang="en-US" sz="4000" b="1" dirty="0">
                <a:latin typeface="標楷體" pitchFamily="65" charset="-120"/>
                <a:ea typeface="標楷體" pitchFamily="65" charset="-120"/>
              </a:rPr>
              <a:t>系統功能運作模組介紹</a:t>
            </a:r>
            <a:endParaRPr lang="zh-TW" altLang="en-US" sz="2400" dirty="0">
              <a:latin typeface="Times New Roman" pitchFamily="18" charset="0"/>
              <a:ea typeface="標楷體" pitchFamily="65" charset="-120"/>
            </a:endParaRPr>
          </a:p>
        </p:txBody>
      </p:sp>
      <p:sp>
        <p:nvSpPr>
          <p:cNvPr id="21508" name="Text Box 4"/>
          <p:cNvSpPr txBox="1">
            <a:spLocks noChangeArrowheads="1"/>
          </p:cNvSpPr>
          <p:nvPr/>
        </p:nvSpPr>
        <p:spPr bwMode="auto">
          <a:xfrm>
            <a:off x="179388" y="1325563"/>
            <a:ext cx="6624637" cy="457200"/>
          </a:xfrm>
          <a:prstGeom prst="rect">
            <a:avLst/>
          </a:prstGeom>
          <a:noFill/>
          <a:ln>
            <a:noFill/>
          </a:ln>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12699">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TW" altLang="en-US" sz="2400" dirty="0" smtClean="0">
                <a:solidFill>
                  <a:srgbClr val="0000CC"/>
                </a:solidFill>
                <a:latin typeface="標楷體" pitchFamily="65" charset="-120"/>
                <a:ea typeface="標楷體" pitchFamily="65" charset="-120"/>
                <a:sym typeface="Wingdings" pitchFamily="2" charset="2"/>
              </a:rPr>
              <a:t>一、</a:t>
            </a:r>
            <a:r>
              <a:rPr kumimoji="0" lang="zh-TW" altLang="en-US" sz="2400" b="1" dirty="0" smtClean="0">
                <a:solidFill>
                  <a:srgbClr val="0000CC"/>
                </a:solidFill>
                <a:latin typeface="Arial" pitchFamily="34" charset="0"/>
                <a:ea typeface="標楷體" pitchFamily="65" charset="-120"/>
              </a:rPr>
              <a:t>原始資料、基礎資料與次級資料之整併設計</a:t>
            </a:r>
          </a:p>
        </p:txBody>
      </p:sp>
      <p:sp>
        <p:nvSpPr>
          <p:cNvPr id="21512" name="Rectangle 8"/>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grpSp>
        <p:nvGrpSpPr>
          <p:cNvPr id="4" name="群組 3"/>
          <p:cNvGrpSpPr/>
          <p:nvPr/>
        </p:nvGrpSpPr>
        <p:grpSpPr>
          <a:xfrm>
            <a:off x="349250" y="2060575"/>
            <a:ext cx="3070225" cy="3960813"/>
            <a:chOff x="349250" y="2060575"/>
            <a:chExt cx="3070225" cy="3960813"/>
          </a:xfrm>
        </p:grpSpPr>
        <p:graphicFrame>
          <p:nvGraphicFramePr>
            <p:cNvPr id="21511" name="Object 7"/>
            <p:cNvGraphicFramePr>
              <a:graphicFrameLocks noChangeAspect="1"/>
            </p:cNvGraphicFramePr>
            <p:nvPr>
              <p:extLst>
                <p:ext uri="{D42A27DB-BD31-4B8C-83A1-F6EECF244321}">
                  <p14:modId xmlns:p14="http://schemas.microsoft.com/office/powerpoint/2010/main" val="3661729478"/>
                </p:ext>
              </p:extLst>
            </p:nvPr>
          </p:nvGraphicFramePr>
          <p:xfrm>
            <a:off x="349250" y="2565400"/>
            <a:ext cx="3070225" cy="3455988"/>
          </p:xfrm>
          <a:graphic>
            <a:graphicData uri="http://schemas.openxmlformats.org/presentationml/2006/ole">
              <mc:AlternateContent xmlns:mc="http://schemas.openxmlformats.org/markup-compatibility/2006">
                <mc:Choice xmlns:v="urn:schemas-microsoft-com:vml" Requires="v">
                  <p:oleObj spid="_x0000_s1413" name="Visio" r:id="rId3" imgW="1992717" imgH="2248344" progId="Visio.Drawing.6">
                    <p:embed/>
                  </p:oleObj>
                </mc:Choice>
                <mc:Fallback>
                  <p:oleObj name="Visio" r:id="rId3" imgW="1992717" imgH="224834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2565400"/>
                          <a:ext cx="3070225" cy="345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Rectangle 9"/>
            <p:cNvSpPr>
              <a:spLocks noChangeArrowheads="1"/>
            </p:cNvSpPr>
            <p:nvPr/>
          </p:nvSpPr>
          <p:spPr bwMode="auto">
            <a:xfrm>
              <a:off x="1284288" y="2060575"/>
              <a:ext cx="156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2000" b="1" dirty="0" smtClean="0">
                  <a:solidFill>
                    <a:srgbClr val="A50021"/>
                  </a:solidFill>
                  <a:latin typeface="標楷體" pitchFamily="65" charset="-120"/>
                  <a:ea typeface="標楷體" pitchFamily="65" charset="-120"/>
                </a:rPr>
                <a:t>資料關聯圖</a:t>
              </a:r>
              <a:r>
                <a:rPr lang="zh-TW" altLang="en-US" dirty="0" smtClean="0">
                  <a:solidFill>
                    <a:srgbClr val="A50021"/>
                  </a:solidFill>
                  <a:latin typeface="標楷體" pitchFamily="65" charset="-120"/>
                  <a:ea typeface="標楷體" pitchFamily="65" charset="-120"/>
                </a:rPr>
                <a:t> </a:t>
              </a:r>
            </a:p>
          </p:txBody>
        </p:sp>
      </p:grpSp>
      <p:grpSp>
        <p:nvGrpSpPr>
          <p:cNvPr id="2" name="群組 1"/>
          <p:cNvGrpSpPr/>
          <p:nvPr/>
        </p:nvGrpSpPr>
        <p:grpSpPr>
          <a:xfrm>
            <a:off x="3851275" y="2565400"/>
            <a:ext cx="5040313" cy="1800225"/>
            <a:chOff x="3851275" y="2565400"/>
            <a:chExt cx="5040313" cy="1800225"/>
          </a:xfrm>
        </p:grpSpPr>
        <p:pic>
          <p:nvPicPr>
            <p:cNvPr id="2151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565400"/>
              <a:ext cx="50403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9" name="Rectangle 15"/>
            <p:cNvSpPr>
              <a:spLocks noChangeArrowheads="1"/>
            </p:cNvSpPr>
            <p:nvPr/>
          </p:nvSpPr>
          <p:spPr bwMode="auto">
            <a:xfrm>
              <a:off x="3922713" y="2684463"/>
              <a:ext cx="48736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1.</a:t>
              </a:r>
              <a:r>
                <a:rPr lang="zh-TW" altLang="en-US" sz="2000" dirty="0" smtClean="0">
                  <a:solidFill>
                    <a:srgbClr val="000000"/>
                  </a:solidFill>
                  <a:latin typeface="Times New Roman" pitchFamily="18" charset="0"/>
                  <a:ea typeface="標楷體" pitchFamily="65" charset="-120"/>
                </a:rPr>
                <a:t>資料分析包括：</a:t>
              </a:r>
            </a:p>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(1)</a:t>
              </a:r>
              <a:r>
                <a:rPr lang="zh-TW" altLang="en-US" sz="2000" dirty="0" smtClean="0">
                  <a:solidFill>
                    <a:srgbClr val="000000"/>
                  </a:solidFill>
                  <a:latin typeface="Times New Roman" pitchFamily="18" charset="0"/>
                  <a:ea typeface="標楷體" pitchFamily="65" charset="-120"/>
                </a:rPr>
                <a:t>定義原始資料的資料結構。</a:t>
              </a:r>
            </a:p>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(2)</a:t>
              </a:r>
              <a:r>
                <a:rPr lang="zh-TW" altLang="en-US" sz="2000" dirty="0" smtClean="0">
                  <a:solidFill>
                    <a:srgbClr val="000000"/>
                  </a:solidFill>
                  <a:latin typeface="Times New Roman" pitchFamily="18" charset="0"/>
                  <a:ea typeface="標楷體" pitchFamily="65" charset="-120"/>
                </a:rPr>
                <a:t>定義原始資料整合為基礎資料的規則。</a:t>
              </a:r>
            </a:p>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(3)</a:t>
              </a:r>
              <a:r>
                <a:rPr lang="zh-TW" altLang="en-US" sz="2000" dirty="0" smtClean="0">
                  <a:solidFill>
                    <a:srgbClr val="000000"/>
                  </a:solidFill>
                  <a:latin typeface="Times New Roman" pitchFamily="18" charset="0"/>
                  <a:ea typeface="標楷體" pitchFamily="65" charset="-120"/>
                </a:rPr>
                <a:t>定義原始資料的資料來源及下載週期。</a:t>
              </a:r>
              <a:r>
                <a:rPr lang="zh-TW" altLang="en-US" sz="2400" dirty="0" smtClean="0">
                  <a:solidFill>
                    <a:srgbClr val="000000"/>
                  </a:solidFill>
                  <a:latin typeface="Times New Roman" pitchFamily="18" charset="0"/>
                  <a:ea typeface="標楷體" pitchFamily="65" charset="-120"/>
                </a:rPr>
                <a:t> </a:t>
              </a:r>
            </a:p>
          </p:txBody>
        </p:sp>
      </p:grpSp>
      <p:grpSp>
        <p:nvGrpSpPr>
          <p:cNvPr id="3" name="群組 2"/>
          <p:cNvGrpSpPr/>
          <p:nvPr/>
        </p:nvGrpSpPr>
        <p:grpSpPr>
          <a:xfrm>
            <a:off x="3851275" y="4437063"/>
            <a:ext cx="5040313" cy="1800225"/>
            <a:chOff x="3851275" y="4437063"/>
            <a:chExt cx="5040313" cy="1800225"/>
          </a:xfrm>
        </p:grpSpPr>
        <p:pic>
          <p:nvPicPr>
            <p:cNvPr id="2151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4437063"/>
              <a:ext cx="50403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0" name="Rectangle 16"/>
            <p:cNvSpPr>
              <a:spLocks noChangeArrowheads="1"/>
            </p:cNvSpPr>
            <p:nvPr/>
          </p:nvSpPr>
          <p:spPr bwMode="auto">
            <a:xfrm>
              <a:off x="3922713" y="4573588"/>
              <a:ext cx="486092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2.</a:t>
              </a:r>
              <a:r>
                <a:rPr lang="zh-TW" altLang="en-US" sz="2000" dirty="0" smtClean="0">
                  <a:solidFill>
                    <a:srgbClr val="000000"/>
                  </a:solidFill>
                  <a:latin typeface="Times New Roman" pitchFamily="18" charset="0"/>
                  <a:ea typeface="標楷體" pitchFamily="65" charset="-120"/>
                </a:rPr>
                <a:t>資料字典包括：</a:t>
              </a:r>
            </a:p>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(1)</a:t>
              </a:r>
              <a:r>
                <a:rPr lang="zh-TW" altLang="en-US" sz="2000" dirty="0" smtClean="0">
                  <a:solidFill>
                    <a:srgbClr val="000000"/>
                  </a:solidFill>
                  <a:latin typeface="Times New Roman" pitchFamily="18" charset="0"/>
                  <a:ea typeface="標楷體" pitchFamily="65" charset="-120"/>
                </a:rPr>
                <a:t>定義次級資料庫之結構。</a:t>
              </a:r>
            </a:p>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(2)</a:t>
              </a:r>
              <a:r>
                <a:rPr lang="zh-TW" altLang="en-US" sz="2000" dirty="0" smtClean="0">
                  <a:solidFill>
                    <a:srgbClr val="000000"/>
                  </a:solidFill>
                  <a:latin typeface="Times New Roman" pitchFamily="18" charset="0"/>
                  <a:ea typeface="標楷體" pitchFamily="65" charset="-120"/>
                </a:rPr>
                <a:t>常用由次級資料衍生之資料項目。</a:t>
              </a:r>
            </a:p>
            <a:p>
              <a:pPr>
                <a:spcBef>
                  <a:spcPct val="10000"/>
                </a:spcBef>
                <a:spcAft>
                  <a:spcPct val="10000"/>
                </a:spcAft>
              </a:pPr>
              <a:r>
                <a:rPr lang="en-US" altLang="zh-TW" sz="2000" dirty="0" smtClean="0">
                  <a:solidFill>
                    <a:srgbClr val="000000"/>
                  </a:solidFill>
                  <a:latin typeface="Times New Roman" pitchFamily="18" charset="0"/>
                  <a:ea typeface="標楷體" pitchFamily="65" charset="-120"/>
                </a:rPr>
                <a:t>(3)</a:t>
              </a:r>
              <a:r>
                <a:rPr lang="zh-TW" altLang="en-US" sz="2000" dirty="0" smtClean="0">
                  <a:solidFill>
                    <a:srgbClr val="000000"/>
                  </a:solidFill>
                  <a:latin typeface="Times New Roman" pitchFamily="18" charset="0"/>
                  <a:ea typeface="標楷體" pitchFamily="65" charset="-120"/>
                </a:rPr>
                <a:t>直接轉入次級資料庫之資料格式設計。 </a:t>
              </a:r>
            </a:p>
          </p:txBody>
        </p:sp>
      </p:grpSp>
    </p:spTree>
    <p:extLst>
      <p:ext uri="{BB962C8B-B14F-4D97-AF65-F5344CB8AC3E}">
        <p14:creationId xmlns:p14="http://schemas.microsoft.com/office/powerpoint/2010/main" val="38592336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67744" y="1124744"/>
            <a:ext cx="6876256" cy="5733256"/>
          </a:xfrm>
          <a:prstGeom prst="rect">
            <a:avLst/>
          </a:prstGeom>
        </p:spPr>
      </p:pic>
      <p:sp>
        <p:nvSpPr>
          <p:cNvPr id="25602" name="Rectangle 2"/>
          <p:cNvSpPr>
            <a:spLocks noGrp="1" noChangeArrowheads="1"/>
          </p:cNvSpPr>
          <p:nvPr>
            <p:ph type="title"/>
          </p:nvPr>
        </p:nvSpPr>
        <p:spPr>
          <a:xfrm>
            <a:off x="34925" y="381000"/>
            <a:ext cx="6840538" cy="719138"/>
          </a:xfrm>
        </p:spPr>
        <p:txBody>
          <a:bodyPr/>
          <a:lstStyle/>
          <a:p>
            <a:r>
              <a:rPr lang="zh-TW" altLang="en-US" sz="4000" b="1" dirty="0">
                <a:ea typeface="標楷體" pitchFamily="65" charset="-120"/>
              </a:rPr>
              <a:t>貳</a:t>
            </a:r>
            <a:r>
              <a:rPr lang="zh-TW" altLang="en-US" sz="4000" b="1" dirty="0" smtClean="0">
                <a:ea typeface="標楷體" pitchFamily="65" charset="-120"/>
              </a:rPr>
              <a:t>、</a:t>
            </a:r>
            <a:r>
              <a:rPr lang="zh-TW" altLang="en-US" sz="4000" b="1" dirty="0">
                <a:latin typeface="標楷體" pitchFamily="65" charset="-120"/>
                <a:ea typeface="標楷體" pitchFamily="65" charset="-120"/>
              </a:rPr>
              <a:t>系統功能運作模組介紹</a:t>
            </a:r>
            <a:endParaRPr lang="zh-TW" altLang="en-US" sz="2400" dirty="0">
              <a:latin typeface="Times New Roman" pitchFamily="18" charset="0"/>
              <a:ea typeface="標楷體" pitchFamily="65" charset="-120"/>
            </a:endParaRPr>
          </a:p>
        </p:txBody>
      </p:sp>
      <p:sp>
        <p:nvSpPr>
          <p:cNvPr id="25604" name="Rectangle 4"/>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25606" name="Rectangle 6"/>
          <p:cNvSpPr>
            <a:spLocks noChangeArrowheads="1"/>
          </p:cNvSpPr>
          <p:nvPr/>
        </p:nvSpPr>
        <p:spPr bwMode="auto">
          <a:xfrm>
            <a:off x="310361" y="1929026"/>
            <a:ext cx="27494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2000" b="1" dirty="0" smtClean="0">
                <a:solidFill>
                  <a:srgbClr val="A50021"/>
                </a:solidFill>
                <a:latin typeface="標楷體" pitchFamily="65" charset="-120"/>
                <a:ea typeface="標楷體" pitchFamily="65" charset="-120"/>
              </a:rPr>
              <a:t>「</a:t>
            </a:r>
            <a:r>
              <a:rPr lang="en-US" altLang="zh-TW" sz="2000" b="1" dirty="0" smtClean="0">
                <a:solidFill>
                  <a:srgbClr val="A50021"/>
                </a:solidFill>
                <a:latin typeface="標楷體" pitchFamily="65" charset="-120"/>
                <a:ea typeface="標楷體" pitchFamily="65" charset="-120"/>
              </a:rPr>
              <a:t>1.</a:t>
            </a:r>
            <a:r>
              <a:rPr lang="zh-TW" altLang="en-US" sz="2000" b="1" dirty="0" smtClean="0">
                <a:solidFill>
                  <a:srgbClr val="A50021"/>
                </a:solidFill>
                <a:latin typeface="標楷體" pitchFamily="65" charset="-120"/>
                <a:ea typeface="標楷體" pitchFamily="65" charset="-120"/>
              </a:rPr>
              <a:t>資料庫管制維護」</a:t>
            </a:r>
            <a:endParaRPr lang="en-US" altLang="zh-TW" sz="2000" b="1" dirty="0" smtClean="0">
              <a:solidFill>
                <a:srgbClr val="A50021"/>
              </a:solidFill>
              <a:latin typeface="標楷體" pitchFamily="65" charset="-120"/>
              <a:ea typeface="標楷體" pitchFamily="65" charset="-120"/>
            </a:endParaRPr>
          </a:p>
          <a:p>
            <a:r>
              <a:rPr lang="zh-TW" altLang="en-US" sz="2000" b="1" dirty="0" smtClean="0">
                <a:solidFill>
                  <a:srgbClr val="A50021"/>
                </a:solidFill>
                <a:latin typeface="標楷體" pitchFamily="65" charset="-120"/>
                <a:ea typeface="標楷體" pitchFamily="65" charset="-120"/>
              </a:rPr>
              <a:t>系統功能架構圖</a:t>
            </a:r>
            <a:r>
              <a:rPr lang="zh-TW" altLang="en-US" dirty="0" smtClean="0">
                <a:solidFill>
                  <a:srgbClr val="A50021"/>
                </a:solidFill>
                <a:latin typeface="標楷體" pitchFamily="65" charset="-120"/>
                <a:ea typeface="標楷體" pitchFamily="65" charset="-120"/>
              </a:rPr>
              <a:t> </a:t>
            </a:r>
          </a:p>
        </p:txBody>
      </p:sp>
      <p:sp>
        <p:nvSpPr>
          <p:cNvPr id="25612" name="Rectangle 12"/>
          <p:cNvSpPr>
            <a:spLocks noChangeArrowheads="1"/>
          </p:cNvSpPr>
          <p:nvPr/>
        </p:nvSpPr>
        <p:spPr bwMode="auto">
          <a:xfrm>
            <a:off x="0"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25613" name="Text Box 13"/>
          <p:cNvSpPr txBox="1">
            <a:spLocks noChangeArrowheads="1"/>
          </p:cNvSpPr>
          <p:nvPr/>
        </p:nvSpPr>
        <p:spPr bwMode="auto">
          <a:xfrm>
            <a:off x="179388" y="1325563"/>
            <a:ext cx="6624637" cy="457200"/>
          </a:xfrm>
          <a:prstGeom prst="rect">
            <a:avLst/>
          </a:prstGeom>
          <a:noFill/>
          <a:ln>
            <a:noFill/>
          </a:ln>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12699">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TW" altLang="en-US" sz="2400" smtClean="0">
                <a:solidFill>
                  <a:srgbClr val="0000CC"/>
                </a:solidFill>
                <a:latin typeface="標楷體" pitchFamily="65" charset="-120"/>
                <a:ea typeface="標楷體" pitchFamily="65" charset="-120"/>
                <a:sym typeface="Wingdings" pitchFamily="2" charset="2"/>
              </a:rPr>
              <a:t>一、</a:t>
            </a:r>
            <a:r>
              <a:rPr kumimoji="0" lang="zh-TW" altLang="en-US" sz="2400" b="1" smtClean="0">
                <a:solidFill>
                  <a:srgbClr val="0000CC"/>
                </a:solidFill>
                <a:latin typeface="Arial" pitchFamily="34" charset="0"/>
                <a:ea typeface="標楷體" pitchFamily="65" charset="-120"/>
              </a:rPr>
              <a:t>原始資料、基礎資料與次級資料之整併設計</a:t>
            </a:r>
          </a:p>
        </p:txBody>
      </p:sp>
    </p:spTree>
    <p:extLst>
      <p:ext uri="{BB962C8B-B14F-4D97-AF65-F5344CB8AC3E}">
        <p14:creationId xmlns:p14="http://schemas.microsoft.com/office/powerpoint/2010/main" val="4080045533"/>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4925" y="381000"/>
            <a:ext cx="6840538" cy="719138"/>
          </a:xfrm>
        </p:spPr>
        <p:txBody>
          <a:bodyPr/>
          <a:lstStyle/>
          <a:p>
            <a:r>
              <a:rPr lang="zh-TW" altLang="en-US" sz="4000" b="1" dirty="0">
                <a:ea typeface="標楷體" pitchFamily="65" charset="-120"/>
              </a:rPr>
              <a:t>貳、</a:t>
            </a:r>
            <a:r>
              <a:rPr lang="zh-TW" altLang="en-US" sz="4000" b="1" dirty="0" smtClean="0">
                <a:ea typeface="標楷體" pitchFamily="65" charset="-120"/>
              </a:rPr>
              <a:t>系統功能運作模組介紹</a:t>
            </a:r>
            <a:endParaRPr lang="zh-TW" altLang="en-US" sz="2400" dirty="0">
              <a:latin typeface="Times New Roman" pitchFamily="18" charset="0"/>
              <a:ea typeface="標楷體" pitchFamily="65" charset="-120"/>
            </a:endParaRPr>
          </a:p>
        </p:txBody>
      </p:sp>
      <p:sp>
        <p:nvSpPr>
          <p:cNvPr id="70659" name="Text Box 3"/>
          <p:cNvSpPr txBox="1">
            <a:spLocks noChangeArrowheads="1"/>
          </p:cNvSpPr>
          <p:nvPr/>
        </p:nvSpPr>
        <p:spPr bwMode="auto">
          <a:xfrm>
            <a:off x="179388" y="1325563"/>
            <a:ext cx="6624637" cy="457200"/>
          </a:xfrm>
          <a:prstGeom prst="rect">
            <a:avLst/>
          </a:prstGeom>
          <a:noFill/>
          <a:ln>
            <a:noFill/>
          </a:ln>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12699">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TW" altLang="en-US" sz="2400" dirty="0" smtClean="0">
                <a:solidFill>
                  <a:srgbClr val="0000CC"/>
                </a:solidFill>
                <a:latin typeface="標楷體" pitchFamily="65" charset="-120"/>
                <a:ea typeface="標楷體" pitchFamily="65" charset="-120"/>
                <a:sym typeface="Wingdings" pitchFamily="2" charset="2"/>
              </a:rPr>
              <a:t>二、</a:t>
            </a:r>
            <a:r>
              <a:rPr kumimoji="0" lang="zh-TW" altLang="en-US" sz="2400" b="1" dirty="0" smtClean="0">
                <a:solidFill>
                  <a:srgbClr val="0000CC"/>
                </a:solidFill>
                <a:latin typeface="標楷體" pitchFamily="65" charset="-120"/>
                <a:ea typeface="標楷體" pitchFamily="65" charset="-120"/>
              </a:rPr>
              <a:t>統計制度之控管整合資料功能</a:t>
            </a:r>
            <a:r>
              <a:rPr kumimoji="0" lang="zh-TW" altLang="en-US" sz="2400" dirty="0" smtClean="0">
                <a:solidFill>
                  <a:srgbClr val="0000CC"/>
                </a:solidFill>
                <a:latin typeface="標楷體" pitchFamily="65" charset="-120"/>
                <a:ea typeface="標楷體" pitchFamily="65" charset="-120"/>
              </a:rPr>
              <a:t> </a:t>
            </a:r>
          </a:p>
        </p:txBody>
      </p:sp>
      <p:sp>
        <p:nvSpPr>
          <p:cNvPr id="70660" name="Rectangle 4"/>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0668" name="Rectangle 12"/>
          <p:cNvSpPr>
            <a:spLocks noChangeArrowheads="1"/>
          </p:cNvSpPr>
          <p:nvPr/>
        </p:nvSpPr>
        <p:spPr bwMode="auto">
          <a:xfrm>
            <a:off x="0" y="137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grpSp>
        <p:nvGrpSpPr>
          <p:cNvPr id="2" name="群組 1"/>
          <p:cNvGrpSpPr/>
          <p:nvPr/>
        </p:nvGrpSpPr>
        <p:grpSpPr>
          <a:xfrm>
            <a:off x="322263" y="1881188"/>
            <a:ext cx="3222625" cy="4933950"/>
            <a:chOff x="322263" y="1881188"/>
            <a:chExt cx="3222625" cy="4933950"/>
          </a:xfrm>
        </p:grpSpPr>
        <p:sp>
          <p:nvSpPr>
            <p:cNvPr id="70662" name="Rectangle 6"/>
            <p:cNvSpPr>
              <a:spLocks noChangeArrowheads="1"/>
            </p:cNvSpPr>
            <p:nvPr/>
          </p:nvSpPr>
          <p:spPr bwMode="auto">
            <a:xfrm>
              <a:off x="322263" y="1881188"/>
              <a:ext cx="433387"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000" b="1" smtClean="0">
                  <a:solidFill>
                    <a:srgbClr val="A50021"/>
                  </a:solidFill>
                  <a:latin typeface="標楷體" pitchFamily="65" charset="-120"/>
                  <a:ea typeface="標楷體" pitchFamily="65" charset="-120"/>
                </a:rPr>
                <a:t>統</a:t>
              </a:r>
            </a:p>
            <a:p>
              <a:r>
                <a:rPr lang="zh-TW" altLang="en-US" sz="2000" b="1" dirty="0" smtClean="0">
                  <a:solidFill>
                    <a:srgbClr val="A50021"/>
                  </a:solidFill>
                  <a:latin typeface="標楷體" pitchFamily="65" charset="-120"/>
                  <a:ea typeface="標楷體" pitchFamily="65" charset="-120"/>
                </a:rPr>
                <a:t>計</a:t>
              </a:r>
            </a:p>
            <a:p>
              <a:r>
                <a:rPr lang="zh-TW" altLang="en-US" sz="2000" b="1" dirty="0" smtClean="0">
                  <a:solidFill>
                    <a:srgbClr val="A50021"/>
                  </a:solidFill>
                  <a:latin typeface="標楷體" pitchFamily="65" charset="-120"/>
                  <a:ea typeface="標楷體" pitchFamily="65" charset="-120"/>
                </a:rPr>
                <a:t>制</a:t>
              </a:r>
            </a:p>
            <a:p>
              <a:r>
                <a:rPr lang="zh-TW" altLang="en-US" sz="2000" b="1" dirty="0" smtClean="0">
                  <a:solidFill>
                    <a:srgbClr val="A50021"/>
                  </a:solidFill>
                  <a:latin typeface="標楷體" pitchFamily="65" charset="-120"/>
                  <a:ea typeface="標楷體" pitchFamily="65" charset="-120"/>
                </a:rPr>
                <a:t>度</a:t>
              </a:r>
            </a:p>
            <a:p>
              <a:r>
                <a:rPr lang="zh-TW" altLang="en-US" sz="2000" b="1" dirty="0" smtClean="0">
                  <a:solidFill>
                    <a:srgbClr val="A50021"/>
                  </a:solidFill>
                  <a:latin typeface="標楷體" pitchFamily="65" charset="-120"/>
                  <a:ea typeface="標楷體" pitchFamily="65" charset="-120"/>
                </a:rPr>
                <a:t>流</a:t>
              </a:r>
            </a:p>
            <a:p>
              <a:r>
                <a:rPr lang="zh-TW" altLang="en-US" sz="2000" b="1" dirty="0" smtClean="0">
                  <a:solidFill>
                    <a:srgbClr val="A50021"/>
                  </a:solidFill>
                  <a:latin typeface="標楷體" pitchFamily="65" charset="-120"/>
                  <a:ea typeface="標楷體" pitchFamily="65" charset="-120"/>
                </a:rPr>
                <a:t>程</a:t>
              </a:r>
              <a:r>
                <a:rPr lang="zh-TW" altLang="en-US" dirty="0" smtClean="0">
                  <a:solidFill>
                    <a:srgbClr val="A50021"/>
                  </a:solidFill>
                  <a:latin typeface="標楷體" pitchFamily="65" charset="-120"/>
                  <a:ea typeface="標楷體" pitchFamily="65" charset="-120"/>
                </a:rPr>
                <a:t> </a:t>
              </a:r>
            </a:p>
          </p:txBody>
        </p:sp>
        <p:graphicFrame>
          <p:nvGraphicFramePr>
            <p:cNvPr id="70667" name="Object 11"/>
            <p:cNvGraphicFramePr>
              <a:graphicFrameLocks noChangeAspect="1"/>
            </p:cNvGraphicFramePr>
            <p:nvPr>
              <p:extLst>
                <p:ext uri="{D42A27DB-BD31-4B8C-83A1-F6EECF244321}">
                  <p14:modId xmlns:p14="http://schemas.microsoft.com/office/powerpoint/2010/main" val="1991724725"/>
                </p:ext>
              </p:extLst>
            </p:nvPr>
          </p:nvGraphicFramePr>
          <p:xfrm>
            <a:off x="900113" y="1916113"/>
            <a:ext cx="2644775" cy="4899025"/>
          </p:xfrm>
          <a:graphic>
            <a:graphicData uri="http://schemas.openxmlformats.org/presentationml/2006/ole">
              <mc:AlternateContent xmlns:mc="http://schemas.openxmlformats.org/markup-compatibility/2006">
                <mc:Choice xmlns:v="urn:schemas-microsoft-com:vml" Requires="v">
                  <p:oleObj spid="_x0000_s3460" name="Visio" r:id="rId3" imgW="2073757" imgH="3833136" progId="Visio.Drawing.6">
                    <p:embed/>
                  </p:oleObj>
                </mc:Choice>
                <mc:Fallback>
                  <p:oleObj name="Visio" r:id="rId3" imgW="2073757" imgH="3833136"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916113"/>
                          <a:ext cx="2644775" cy="489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群組 2"/>
          <p:cNvGrpSpPr/>
          <p:nvPr/>
        </p:nvGrpSpPr>
        <p:grpSpPr>
          <a:xfrm>
            <a:off x="3924300" y="1916113"/>
            <a:ext cx="5184775" cy="1873250"/>
            <a:chOff x="3924300" y="1916113"/>
            <a:chExt cx="5184775" cy="1873250"/>
          </a:xfrm>
        </p:grpSpPr>
        <p:pic>
          <p:nvPicPr>
            <p:cNvPr id="706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1916113"/>
              <a:ext cx="5040313"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71" name="Rectangle 15"/>
            <p:cNvSpPr>
              <a:spLocks noChangeArrowheads="1"/>
            </p:cNvSpPr>
            <p:nvPr/>
          </p:nvSpPr>
          <p:spPr bwMode="auto">
            <a:xfrm>
              <a:off x="3924300" y="2060575"/>
              <a:ext cx="51847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627063">
                <a:defRPr kumimoji="1">
                  <a:solidFill>
                    <a:schemeClr val="tx1"/>
                  </a:solidFill>
                  <a:latin typeface="Arial" pitchFamily="34" charset="0"/>
                  <a:ea typeface="新細明體" pitchFamily="18" charset="-120"/>
                </a:defRPr>
              </a:lvl2pPr>
              <a:lvl3pPr>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1.</a:t>
              </a:r>
              <a:r>
                <a:rPr lang="zh-TW" altLang="en-US" sz="2000" dirty="0" smtClean="0">
                  <a:solidFill>
                    <a:srgbClr val="000000"/>
                  </a:solidFill>
                  <a:latin typeface="Times New Roman" pitchFamily="18" charset="0"/>
                  <a:ea typeface="標楷體" pitchFamily="65" charset="-120"/>
                  <a:cs typeface="Times New Roman" pitchFamily="18" charset="0"/>
                </a:rPr>
                <a:t>公務統計方案係規範各局處產生之施政成果資料，範圍為何？訂定內容方式？參考方式？內容</a:t>
              </a:r>
              <a:r>
                <a:rPr lang="en-US" altLang="zh-TW" sz="2000" dirty="0" smtClean="0">
                  <a:solidFill>
                    <a:srgbClr val="000000"/>
                  </a:solidFill>
                  <a:latin typeface="Times New Roman" pitchFamily="18" charset="0"/>
                  <a:ea typeface="標楷體" pitchFamily="65" charset="-120"/>
                  <a:cs typeface="Times New Roman" pitchFamily="18" charset="0"/>
                </a:rPr>
                <a:t>(</a:t>
              </a:r>
              <a:r>
                <a:rPr lang="zh-TW" altLang="en-US" sz="2000" dirty="0" smtClean="0">
                  <a:solidFill>
                    <a:srgbClr val="000000"/>
                  </a:solidFill>
                  <a:latin typeface="Times New Roman" pitchFamily="18" charset="0"/>
                  <a:ea typeface="標楷體" pitchFamily="65" charset="-120"/>
                  <a:cs typeface="Times New Roman" pitchFamily="18" charset="0"/>
                </a:rPr>
                <a:t>報表</a:t>
              </a:r>
              <a:r>
                <a:rPr lang="en-US" altLang="zh-TW" sz="2000" dirty="0" smtClean="0">
                  <a:solidFill>
                    <a:srgbClr val="000000"/>
                  </a:solidFill>
                  <a:latin typeface="Times New Roman" pitchFamily="18" charset="0"/>
                  <a:ea typeface="標楷體" pitchFamily="65" charset="-120"/>
                  <a:cs typeface="Times New Roman" pitchFamily="18" charset="0"/>
                </a:rPr>
                <a:t>)</a:t>
              </a:r>
              <a:r>
                <a:rPr lang="zh-TW" altLang="en-US" sz="2000" dirty="0" smtClean="0">
                  <a:solidFill>
                    <a:srgbClr val="000000"/>
                  </a:solidFill>
                  <a:latin typeface="Times New Roman" pitchFamily="18" charset="0"/>
                  <a:ea typeface="標楷體" pitchFamily="65" charset="-120"/>
                  <a:cs typeface="Times New Roman" pitchFamily="18" charset="0"/>
                </a:rPr>
                <a:t>之格式定義、檢核方式、報送週期及機關等。地方政府各機關皆需訂定以作為資料彙管之依據。 </a:t>
              </a:r>
            </a:p>
          </p:txBody>
        </p:sp>
      </p:grpSp>
      <p:grpSp>
        <p:nvGrpSpPr>
          <p:cNvPr id="4" name="群組 3"/>
          <p:cNvGrpSpPr/>
          <p:nvPr/>
        </p:nvGrpSpPr>
        <p:grpSpPr>
          <a:xfrm>
            <a:off x="3924300" y="3862388"/>
            <a:ext cx="5126038" cy="1295400"/>
            <a:chOff x="3924300" y="3862388"/>
            <a:chExt cx="5126038" cy="1295400"/>
          </a:xfrm>
        </p:grpSpPr>
        <p:pic>
          <p:nvPicPr>
            <p:cNvPr id="706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862388"/>
              <a:ext cx="50403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72" name="Rectangle 16"/>
            <p:cNvSpPr>
              <a:spLocks noChangeArrowheads="1"/>
            </p:cNvSpPr>
            <p:nvPr/>
          </p:nvSpPr>
          <p:spPr bwMode="auto">
            <a:xfrm>
              <a:off x="3924300" y="4006850"/>
              <a:ext cx="5126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534988">
                <a:defRPr kumimoji="1">
                  <a:solidFill>
                    <a:schemeClr val="tx1"/>
                  </a:solidFill>
                  <a:latin typeface="Arial" pitchFamily="34" charset="0"/>
                  <a:ea typeface="新細明體" pitchFamily="18" charset="-120"/>
                </a:defRPr>
              </a:lvl2pPr>
              <a:lvl3pPr>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2.</a:t>
              </a:r>
              <a:r>
                <a:rPr lang="zh-TW" altLang="en-US" sz="2000" dirty="0" smtClean="0">
                  <a:solidFill>
                    <a:srgbClr val="000000"/>
                  </a:solidFill>
                  <a:latin typeface="Times New Roman" pitchFamily="18" charset="0"/>
                  <a:ea typeface="標楷體" pitchFamily="65" charset="-120"/>
                  <a:cs typeface="Times New Roman" pitchFamily="18" charset="0"/>
                </a:rPr>
                <a:t>本模組係將方案訂定及依據方案所規定之報表、報送管理、審核發布及管考導入資訊化管理。</a:t>
              </a:r>
            </a:p>
          </p:txBody>
        </p:sp>
      </p:grpSp>
      <p:grpSp>
        <p:nvGrpSpPr>
          <p:cNvPr id="5" name="群組 4"/>
          <p:cNvGrpSpPr/>
          <p:nvPr/>
        </p:nvGrpSpPr>
        <p:grpSpPr>
          <a:xfrm>
            <a:off x="3924300" y="5229225"/>
            <a:ext cx="5113338" cy="1368425"/>
            <a:chOff x="3924300" y="5229225"/>
            <a:chExt cx="5113338" cy="1368425"/>
          </a:xfrm>
        </p:grpSpPr>
        <p:sp>
          <p:nvSpPr>
            <p:cNvPr id="70670" name="Rectangle 14"/>
            <p:cNvSpPr>
              <a:spLocks noChangeArrowheads="1"/>
            </p:cNvSpPr>
            <p:nvPr/>
          </p:nvSpPr>
          <p:spPr bwMode="auto">
            <a:xfrm>
              <a:off x="3924300" y="5229225"/>
              <a:ext cx="5040313" cy="13684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mtClean="0">
                <a:solidFill>
                  <a:srgbClr val="000000"/>
                </a:solidFill>
                <a:latin typeface="Arial" pitchFamily="34" charset="0"/>
              </a:endParaRPr>
            </a:p>
          </p:txBody>
        </p:sp>
        <p:sp>
          <p:nvSpPr>
            <p:cNvPr id="70673" name="Rectangle 17"/>
            <p:cNvSpPr>
              <a:spLocks noChangeArrowheads="1"/>
            </p:cNvSpPr>
            <p:nvPr/>
          </p:nvSpPr>
          <p:spPr bwMode="auto">
            <a:xfrm>
              <a:off x="3924300" y="5375275"/>
              <a:ext cx="51133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627063">
                <a:defRPr kumimoji="1">
                  <a:solidFill>
                    <a:schemeClr val="tx1"/>
                  </a:solidFill>
                  <a:latin typeface="Arial" pitchFamily="34" charset="0"/>
                  <a:ea typeface="新細明體" pitchFamily="18" charset="-120"/>
                </a:defRPr>
              </a:lvl2pPr>
              <a:lvl3pPr>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3.</a:t>
              </a:r>
              <a:r>
                <a:rPr lang="zh-TW" altLang="en-US" sz="2000" dirty="0" smtClean="0">
                  <a:solidFill>
                    <a:srgbClr val="000000"/>
                  </a:solidFill>
                  <a:latin typeface="Times New Roman" pitchFamily="18" charset="0"/>
                  <a:ea typeface="標楷體" pitchFamily="65" charset="-120"/>
                  <a:cs typeface="Times New Roman" pitchFamily="18" charset="0"/>
                </a:rPr>
                <a:t>本模組彙集之資料會儲存於次級資料庫，即次級資料庫資料可由基礎資料外界系統所產生之資料庫或檔案導入。</a:t>
              </a:r>
            </a:p>
          </p:txBody>
        </p:sp>
      </p:grpSp>
    </p:spTree>
    <p:extLst>
      <p:ext uri="{BB962C8B-B14F-4D97-AF65-F5344CB8AC3E}">
        <p14:creationId xmlns:p14="http://schemas.microsoft.com/office/powerpoint/2010/main" val="5193243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627784" y="1427164"/>
            <a:ext cx="6264696" cy="5377198"/>
          </a:xfrm>
          <a:prstGeom prst="rect">
            <a:avLst/>
          </a:prstGeom>
        </p:spPr>
      </p:pic>
      <p:sp>
        <p:nvSpPr>
          <p:cNvPr id="71682" name="Rectangle 2"/>
          <p:cNvSpPr>
            <a:spLocks noGrp="1" noChangeArrowheads="1"/>
          </p:cNvSpPr>
          <p:nvPr>
            <p:ph type="title"/>
          </p:nvPr>
        </p:nvSpPr>
        <p:spPr>
          <a:xfrm>
            <a:off x="34925" y="381000"/>
            <a:ext cx="6840538" cy="719138"/>
          </a:xfrm>
        </p:spPr>
        <p:txBody>
          <a:bodyPr/>
          <a:lstStyle/>
          <a:p>
            <a:r>
              <a:rPr lang="zh-TW" altLang="en-US" sz="4000" b="1" dirty="0">
                <a:ea typeface="標楷體" pitchFamily="65" charset="-120"/>
              </a:rPr>
              <a:t>貳</a:t>
            </a:r>
            <a:r>
              <a:rPr lang="zh-TW" altLang="en-US" sz="4000" b="1" dirty="0" smtClean="0">
                <a:ea typeface="標楷體" pitchFamily="65" charset="-120"/>
              </a:rPr>
              <a:t>、</a:t>
            </a:r>
            <a:r>
              <a:rPr lang="zh-TW" altLang="en-US" sz="4000" b="1" dirty="0">
                <a:latin typeface="標楷體" pitchFamily="65" charset="-120"/>
                <a:ea typeface="標楷體" pitchFamily="65" charset="-120"/>
              </a:rPr>
              <a:t>系統功能運作模組介紹</a:t>
            </a:r>
            <a:endParaRPr lang="zh-TW" altLang="en-US" sz="2400" dirty="0">
              <a:latin typeface="Times New Roman" pitchFamily="18" charset="0"/>
              <a:ea typeface="標楷體" pitchFamily="65" charset="-120"/>
            </a:endParaRPr>
          </a:p>
        </p:txBody>
      </p:sp>
      <p:sp>
        <p:nvSpPr>
          <p:cNvPr id="71683" name="Text Box 3"/>
          <p:cNvSpPr txBox="1">
            <a:spLocks noChangeArrowheads="1"/>
          </p:cNvSpPr>
          <p:nvPr/>
        </p:nvSpPr>
        <p:spPr bwMode="auto">
          <a:xfrm>
            <a:off x="179388" y="1325563"/>
            <a:ext cx="6624637" cy="457200"/>
          </a:xfrm>
          <a:prstGeom prst="rect">
            <a:avLst/>
          </a:prstGeom>
          <a:noFill/>
          <a:ln>
            <a:noFill/>
          </a:ln>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12699">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TW" altLang="en-US" sz="2400" smtClean="0">
                <a:solidFill>
                  <a:srgbClr val="0000CC"/>
                </a:solidFill>
                <a:latin typeface="標楷體" pitchFamily="65" charset="-120"/>
                <a:ea typeface="標楷體" pitchFamily="65" charset="-120"/>
                <a:sym typeface="Wingdings" pitchFamily="2" charset="2"/>
              </a:rPr>
              <a:t>二、</a:t>
            </a:r>
            <a:r>
              <a:rPr kumimoji="0" lang="zh-TW" altLang="en-US" sz="2400" b="1" smtClean="0">
                <a:solidFill>
                  <a:srgbClr val="0000CC"/>
                </a:solidFill>
                <a:latin typeface="標楷體" pitchFamily="65" charset="-120"/>
                <a:ea typeface="標楷體" pitchFamily="65" charset="-120"/>
              </a:rPr>
              <a:t>統計制度之控管整合資料功能</a:t>
            </a:r>
            <a:r>
              <a:rPr kumimoji="0" lang="zh-TW" altLang="en-US" sz="2400" smtClean="0">
                <a:solidFill>
                  <a:srgbClr val="0000CC"/>
                </a:solidFill>
                <a:latin typeface="標楷體" pitchFamily="65" charset="-120"/>
                <a:ea typeface="標楷體" pitchFamily="65" charset="-120"/>
              </a:rPr>
              <a:t> </a:t>
            </a:r>
          </a:p>
        </p:txBody>
      </p:sp>
      <p:sp>
        <p:nvSpPr>
          <p:cNvPr id="71688" name="Rectangle 8"/>
          <p:cNvSpPr>
            <a:spLocks noChangeArrowheads="1"/>
          </p:cNvSpPr>
          <p:nvPr/>
        </p:nvSpPr>
        <p:spPr bwMode="auto">
          <a:xfrm>
            <a:off x="0" y="137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1694" name="Rectangle 14"/>
          <p:cNvSpPr>
            <a:spLocks noChangeArrowheads="1"/>
          </p:cNvSpPr>
          <p:nvPr/>
        </p:nvSpPr>
        <p:spPr bwMode="auto">
          <a:xfrm>
            <a:off x="295354" y="1988840"/>
            <a:ext cx="37753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2000" b="1" dirty="0" smtClean="0">
                <a:solidFill>
                  <a:srgbClr val="A50021"/>
                </a:solidFill>
                <a:latin typeface="標楷體" pitchFamily="65" charset="-120"/>
                <a:ea typeface="標楷體" pitchFamily="65" charset="-120"/>
              </a:rPr>
              <a:t>「</a:t>
            </a:r>
            <a:r>
              <a:rPr lang="en-US" altLang="zh-TW" sz="2000" b="1" dirty="0" smtClean="0">
                <a:solidFill>
                  <a:srgbClr val="A50021"/>
                </a:solidFill>
                <a:latin typeface="標楷體" pitchFamily="65" charset="-120"/>
                <a:ea typeface="標楷體" pitchFamily="65" charset="-120"/>
              </a:rPr>
              <a:t>2.</a:t>
            </a:r>
            <a:r>
              <a:rPr lang="zh-TW" altLang="en-US" sz="2000" b="1" dirty="0" smtClean="0">
                <a:solidFill>
                  <a:srgbClr val="A50021"/>
                </a:solidFill>
                <a:latin typeface="標楷體" pitchFamily="65" charset="-120"/>
                <a:ea typeface="標楷體" pitchFamily="65" charset="-120"/>
              </a:rPr>
              <a:t>公務統計方案及報表管理」</a:t>
            </a:r>
            <a:endParaRPr lang="en-US" altLang="zh-TW" sz="2000" b="1" dirty="0">
              <a:solidFill>
                <a:srgbClr val="A50021"/>
              </a:solidFill>
              <a:latin typeface="標楷體" pitchFamily="65" charset="-120"/>
              <a:ea typeface="標楷體" pitchFamily="65" charset="-120"/>
            </a:endParaRPr>
          </a:p>
          <a:p>
            <a:r>
              <a:rPr lang="zh-TW" altLang="en-US" sz="2000" b="1" dirty="0" smtClean="0">
                <a:solidFill>
                  <a:srgbClr val="A50021"/>
                </a:solidFill>
                <a:latin typeface="標楷體" pitchFamily="65" charset="-120"/>
                <a:ea typeface="標楷體" pitchFamily="65" charset="-120"/>
              </a:rPr>
              <a:t>系統功能架構圖</a:t>
            </a:r>
            <a:r>
              <a:rPr lang="zh-TW" altLang="en-US" dirty="0" smtClean="0">
                <a:solidFill>
                  <a:srgbClr val="A50021"/>
                </a:solidFill>
                <a:latin typeface="標楷體" pitchFamily="65" charset="-120"/>
                <a:ea typeface="標楷體" pitchFamily="65" charset="-120"/>
              </a:rPr>
              <a:t> </a:t>
            </a:r>
          </a:p>
        </p:txBody>
      </p:sp>
      <p:sp>
        <p:nvSpPr>
          <p:cNvPr id="71696" name="Rectangle 16"/>
          <p:cNvSpPr>
            <a:spLocks noChangeArrowheads="1"/>
          </p:cNvSpPr>
          <p:nvPr/>
        </p:nvSpPr>
        <p:spPr bwMode="auto">
          <a:xfrm>
            <a:off x="0" y="171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Tree>
    <p:extLst>
      <p:ext uri="{BB962C8B-B14F-4D97-AF65-F5344CB8AC3E}">
        <p14:creationId xmlns:p14="http://schemas.microsoft.com/office/powerpoint/2010/main" val="127064373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4294967295"/>
          </p:nvPr>
        </p:nvSpPr>
        <p:spPr>
          <a:xfrm>
            <a:off x="971550" y="1268413"/>
            <a:ext cx="6913563" cy="5327650"/>
          </a:xfrm>
        </p:spPr>
        <p:txBody>
          <a:bodyPr>
            <a:normAutofit/>
          </a:bodyPr>
          <a:lstStyle/>
          <a:p>
            <a:pPr marL="457200" indent="-457200">
              <a:buFont typeface="Wingdings" pitchFamily="2" charset="2"/>
              <a:buChar char="p"/>
            </a:pPr>
            <a:r>
              <a:rPr lang="zh-TW" altLang="zh-TW" sz="3200" b="1" dirty="0">
                <a:latin typeface="標楷體" pitchFamily="65" charset="-120"/>
                <a:ea typeface="標楷體" pitchFamily="65" charset="-120"/>
              </a:rPr>
              <a:t>公務統計方案增刪修訂作業</a:t>
            </a:r>
            <a:endParaRPr lang="zh-TW" altLang="en-US" sz="3200" b="1" dirty="0">
              <a:latin typeface="標楷體" pitchFamily="65" charset="-120"/>
              <a:ea typeface="標楷體" pitchFamily="65" charset="-120"/>
            </a:endParaRPr>
          </a:p>
          <a:p>
            <a:pPr marL="833438" lvl="1" indent="-285750">
              <a:buFont typeface="Wingdings" pitchFamily="2" charset="2"/>
              <a:buChar char="Ø"/>
            </a:pPr>
            <a:r>
              <a:rPr lang="zh-TW" altLang="zh-TW" sz="2400" dirty="0">
                <a:latin typeface="標楷體" pitchFamily="65" charset="-120"/>
                <a:ea typeface="標楷體" pitchFamily="65" charset="-120"/>
              </a:rPr>
              <a:t>初審作業</a:t>
            </a:r>
            <a:endParaRPr lang="zh-TW" altLang="en-US" sz="2400" dirty="0">
              <a:latin typeface="標楷體" pitchFamily="65" charset="-120"/>
              <a:ea typeface="標楷體" pitchFamily="65" charset="-120"/>
            </a:endParaRPr>
          </a:p>
          <a:p>
            <a:pPr marL="833438" lvl="1" indent="-285750">
              <a:buFont typeface="Wingdings" pitchFamily="2" charset="2"/>
              <a:buChar char="Ø"/>
            </a:pPr>
            <a:r>
              <a:rPr lang="zh-TW" altLang="zh-TW" sz="2400" dirty="0">
                <a:latin typeface="標楷體" pitchFamily="65" charset="-120"/>
                <a:ea typeface="標楷體" pitchFamily="65" charset="-120"/>
              </a:rPr>
              <a:t>核定作業</a:t>
            </a:r>
            <a:endParaRPr lang="zh-TW" altLang="en-US" sz="2400" dirty="0">
              <a:latin typeface="標楷體" pitchFamily="65" charset="-120"/>
              <a:ea typeface="標楷體" pitchFamily="65" charset="-120"/>
            </a:endParaRPr>
          </a:p>
          <a:p>
            <a:pPr marL="457200" indent="-457200">
              <a:spcBef>
                <a:spcPts val="1000"/>
              </a:spcBef>
              <a:buFont typeface="Wingdings" pitchFamily="2" charset="2"/>
              <a:buChar char="p"/>
            </a:pPr>
            <a:r>
              <a:rPr lang="zh-TW" altLang="en-US" sz="3200" b="1" dirty="0">
                <a:latin typeface="標楷體" pitchFamily="65" charset="-120"/>
                <a:ea typeface="標楷體" pitchFamily="65" charset="-120"/>
              </a:rPr>
              <a:t>應編</a:t>
            </a:r>
            <a:r>
              <a:rPr lang="zh-TW" altLang="zh-TW" sz="3200" b="1" dirty="0">
                <a:latin typeface="標楷體" pitchFamily="65" charset="-120"/>
                <a:ea typeface="標楷體" pitchFamily="65" charset="-120"/>
              </a:rPr>
              <a:t>報表</a:t>
            </a:r>
            <a:r>
              <a:rPr lang="zh-TW" altLang="en-US" sz="3200" b="1" dirty="0">
                <a:latin typeface="標楷體" pitchFamily="65" charset="-120"/>
                <a:ea typeface="標楷體" pitchFamily="65" charset="-120"/>
              </a:rPr>
              <a:t>維護作業</a:t>
            </a:r>
          </a:p>
          <a:p>
            <a:pPr marL="833438" lvl="1" indent="-285750">
              <a:buFont typeface="Wingdings" pitchFamily="2" charset="2"/>
              <a:buChar char="Ø"/>
            </a:pPr>
            <a:r>
              <a:rPr lang="zh-TW" altLang="zh-TW" sz="2400" dirty="0">
                <a:latin typeface="標楷體" pitchFamily="65" charset="-120"/>
                <a:ea typeface="標楷體" pitchFamily="65" charset="-120"/>
              </a:rPr>
              <a:t>應收清單維護</a:t>
            </a:r>
            <a:endParaRPr lang="zh-TW" altLang="en-US" sz="2400" dirty="0">
              <a:latin typeface="標楷體" pitchFamily="65" charset="-120"/>
              <a:ea typeface="標楷體" pitchFamily="65" charset="-120"/>
            </a:endParaRPr>
          </a:p>
          <a:p>
            <a:pPr marL="833438" lvl="1" indent="-285750">
              <a:buFont typeface="Wingdings" pitchFamily="2" charset="2"/>
              <a:buChar char="Ø"/>
            </a:pPr>
            <a:r>
              <a:rPr lang="zh-TW" altLang="zh-TW" sz="2400" dirty="0">
                <a:latin typeface="標楷體" pitchFamily="65" charset="-120"/>
                <a:ea typeface="標楷體" pitchFamily="65" charset="-120"/>
              </a:rPr>
              <a:t>同步預告發布資料及發布項目維護</a:t>
            </a:r>
            <a:endParaRPr lang="zh-TW" altLang="en-US" sz="2400" b="1" dirty="0">
              <a:latin typeface="標楷體" pitchFamily="65" charset="-120"/>
              <a:ea typeface="標楷體" pitchFamily="65" charset="-120"/>
            </a:endParaRPr>
          </a:p>
          <a:p>
            <a:pPr marL="457200" indent="-457200">
              <a:spcBef>
                <a:spcPts val="1000"/>
              </a:spcBef>
              <a:buFont typeface="Wingdings" pitchFamily="2" charset="2"/>
              <a:buChar char="p"/>
            </a:pPr>
            <a:r>
              <a:rPr lang="zh-TW" altLang="zh-TW" sz="3200" b="1" dirty="0">
                <a:latin typeface="標楷體" pitchFamily="65" charset="-120"/>
                <a:ea typeface="標楷體" pitchFamily="65" charset="-120"/>
              </a:rPr>
              <a:t>報表編報</a:t>
            </a:r>
            <a:r>
              <a:rPr lang="zh-TW" altLang="en-US" sz="3200" b="1" dirty="0">
                <a:latin typeface="標楷體" pitchFamily="65" charset="-120"/>
                <a:ea typeface="標楷體" pitchFamily="65" charset="-120"/>
              </a:rPr>
              <a:t>及</a:t>
            </a:r>
            <a:r>
              <a:rPr lang="zh-TW" altLang="zh-TW" sz="3200" b="1" dirty="0">
                <a:latin typeface="標楷體" pitchFamily="65" charset="-120"/>
                <a:ea typeface="標楷體" pitchFamily="65" charset="-120"/>
              </a:rPr>
              <a:t>報表審核</a:t>
            </a:r>
            <a:endParaRPr lang="zh-TW" altLang="en-US" sz="3200" b="1" dirty="0">
              <a:latin typeface="標楷體" pitchFamily="65" charset="-120"/>
              <a:ea typeface="標楷體" pitchFamily="65" charset="-120"/>
            </a:endParaRPr>
          </a:p>
          <a:p>
            <a:pPr marL="833438" lvl="1" indent="-285750">
              <a:buFont typeface="Wingdings" pitchFamily="2" charset="2"/>
              <a:buChar char="Ø"/>
            </a:pPr>
            <a:r>
              <a:rPr lang="zh-TW" altLang="en-US" sz="2400" dirty="0">
                <a:latin typeface="標楷體" pitchFamily="65" charset="-120"/>
                <a:ea typeface="標楷體" pitchFamily="65" charset="-120"/>
              </a:rPr>
              <a:t>報表編報</a:t>
            </a:r>
          </a:p>
          <a:p>
            <a:pPr marL="833438" lvl="1" indent="-285750">
              <a:buFont typeface="Wingdings" pitchFamily="2" charset="2"/>
              <a:buChar char="Ø"/>
            </a:pPr>
            <a:r>
              <a:rPr lang="zh-TW" altLang="zh-TW" sz="2400" dirty="0">
                <a:latin typeface="標楷體" pitchFamily="65" charset="-120"/>
                <a:ea typeface="標楷體" pitchFamily="65" charset="-120"/>
              </a:rPr>
              <a:t>審核</a:t>
            </a:r>
            <a:r>
              <a:rPr lang="zh-TW" altLang="zh-TW" sz="2400" dirty="0" smtClean="0">
                <a:latin typeface="標楷體" pitchFamily="65" charset="-120"/>
                <a:ea typeface="標楷體" pitchFamily="65" charset="-120"/>
              </a:rPr>
              <a:t>作業</a:t>
            </a:r>
            <a:endParaRPr lang="zh-TW" altLang="en-US" sz="2400" dirty="0">
              <a:latin typeface="標楷體" pitchFamily="65" charset="-120"/>
              <a:ea typeface="標楷體" pitchFamily="65" charset="-120"/>
            </a:endParaRPr>
          </a:p>
        </p:txBody>
      </p:sp>
      <p:sp>
        <p:nvSpPr>
          <p:cNvPr id="119811" name="標題 1"/>
          <p:cNvSpPr>
            <a:spLocks/>
          </p:cNvSpPr>
          <p:nvPr/>
        </p:nvSpPr>
        <p:spPr bwMode="auto">
          <a:xfrm>
            <a:off x="1403350" y="-26988"/>
            <a:ext cx="76200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a:solidFill>
                  <a:schemeClr val="tx2"/>
                </a:solidFill>
                <a:latin typeface="Tw Cen MT" pitchFamily="34" charset="0"/>
                <a:ea typeface="新細明體" pitchFamily="18" charset="-120"/>
              </a:defRPr>
            </a:lvl1pPr>
            <a:lvl2pPr>
              <a:defRPr kumimoji="1" sz="4400">
                <a:solidFill>
                  <a:schemeClr val="tx2"/>
                </a:solidFill>
                <a:latin typeface="Tw Cen MT" pitchFamily="34" charset="0"/>
                <a:ea typeface="新細明體" pitchFamily="18" charset="-120"/>
              </a:defRPr>
            </a:lvl2pPr>
            <a:lvl3pPr>
              <a:defRPr kumimoji="1" sz="4400">
                <a:solidFill>
                  <a:schemeClr val="tx2"/>
                </a:solidFill>
                <a:latin typeface="Tw Cen MT" pitchFamily="34" charset="0"/>
                <a:ea typeface="新細明體" pitchFamily="18" charset="-120"/>
              </a:defRPr>
            </a:lvl3pPr>
            <a:lvl4pPr>
              <a:defRPr kumimoji="1" sz="4400">
                <a:solidFill>
                  <a:schemeClr val="tx2"/>
                </a:solidFill>
                <a:latin typeface="Tw Cen MT" pitchFamily="34" charset="0"/>
                <a:ea typeface="新細明體" pitchFamily="18" charset="-120"/>
              </a:defRPr>
            </a:lvl4pPr>
            <a:lvl5pPr>
              <a:defRPr kumimoji="1" sz="4400">
                <a:solidFill>
                  <a:schemeClr val="tx2"/>
                </a:solidFill>
                <a:latin typeface="Tw Cen MT" pitchFamily="34" charset="0"/>
                <a:ea typeface="新細明體" pitchFamily="18" charset="-120"/>
              </a:defRPr>
            </a:lvl5pPr>
            <a:lvl6pPr marL="457200" fontAlgn="base">
              <a:spcBef>
                <a:spcPct val="0"/>
              </a:spcBef>
              <a:spcAft>
                <a:spcPct val="0"/>
              </a:spcAft>
              <a:defRPr kumimoji="1" sz="4400">
                <a:solidFill>
                  <a:schemeClr val="tx2"/>
                </a:solidFill>
                <a:latin typeface="Tw Cen MT" pitchFamily="34" charset="0"/>
                <a:ea typeface="新細明體" pitchFamily="18" charset="-120"/>
              </a:defRPr>
            </a:lvl6pPr>
            <a:lvl7pPr marL="914400" fontAlgn="base">
              <a:spcBef>
                <a:spcPct val="0"/>
              </a:spcBef>
              <a:spcAft>
                <a:spcPct val="0"/>
              </a:spcAft>
              <a:defRPr kumimoji="1" sz="4400">
                <a:solidFill>
                  <a:schemeClr val="tx2"/>
                </a:solidFill>
                <a:latin typeface="Tw Cen MT" pitchFamily="34" charset="0"/>
                <a:ea typeface="新細明體" pitchFamily="18" charset="-120"/>
              </a:defRPr>
            </a:lvl7pPr>
            <a:lvl8pPr marL="1371600" fontAlgn="base">
              <a:spcBef>
                <a:spcPct val="0"/>
              </a:spcBef>
              <a:spcAft>
                <a:spcPct val="0"/>
              </a:spcAft>
              <a:defRPr kumimoji="1" sz="4400">
                <a:solidFill>
                  <a:schemeClr val="tx2"/>
                </a:solidFill>
                <a:latin typeface="Tw Cen MT" pitchFamily="34" charset="0"/>
                <a:ea typeface="新細明體" pitchFamily="18" charset="-120"/>
              </a:defRPr>
            </a:lvl8pPr>
            <a:lvl9pPr marL="1828800" fontAlgn="base">
              <a:spcBef>
                <a:spcPct val="0"/>
              </a:spcBef>
              <a:spcAft>
                <a:spcPct val="0"/>
              </a:spcAft>
              <a:defRPr kumimoji="1" sz="4400">
                <a:solidFill>
                  <a:schemeClr val="tx2"/>
                </a:solidFill>
                <a:latin typeface="Tw Cen MT" pitchFamily="34" charset="0"/>
                <a:ea typeface="新細明體" pitchFamily="18" charset="-120"/>
              </a:defRPr>
            </a:lvl9pPr>
          </a:lstStyle>
          <a:p>
            <a:r>
              <a:rPr lang="zh-TW" altLang="zh-TW" sz="3600" b="1" dirty="0" smtClean="0">
                <a:solidFill>
                  <a:srgbClr val="FFFFFF"/>
                </a:solidFill>
                <a:latin typeface="標楷體" pitchFamily="65" charset="-120"/>
                <a:ea typeface="標楷體" pitchFamily="65" charset="-120"/>
              </a:rPr>
              <a:t>公務統計方案及報表編報管理作業</a:t>
            </a:r>
            <a:r>
              <a:rPr lang="en-US" altLang="zh-TW" sz="2000" b="1" dirty="0" smtClean="0">
                <a:solidFill>
                  <a:srgbClr val="FFFFFF"/>
                </a:solidFill>
                <a:latin typeface="標楷體" pitchFamily="65" charset="-120"/>
                <a:ea typeface="標楷體" pitchFamily="65" charset="-120"/>
              </a:rPr>
              <a:t>(1/2)</a:t>
            </a:r>
            <a:endParaRPr lang="zh-TW" altLang="en-US" sz="2000" dirty="0" smtClean="0">
              <a:solidFill>
                <a:srgbClr val="FFFFFF"/>
              </a:solidFill>
              <a:latin typeface="標楷體" pitchFamily="65" charset="-120"/>
              <a:ea typeface="標楷體" pitchFamily="65" charset="-120"/>
            </a:endParaRPr>
          </a:p>
        </p:txBody>
      </p:sp>
      <p:pic>
        <p:nvPicPr>
          <p:cNvPr id="1198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221163"/>
            <a:ext cx="7191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2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268413"/>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2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2741613"/>
            <a:ext cx="681037"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760283"/>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矩形 2"/>
          <p:cNvSpPr/>
          <p:nvPr/>
        </p:nvSpPr>
        <p:spPr>
          <a:xfrm>
            <a:off x="1331640" y="116632"/>
            <a:ext cx="7744098" cy="1200329"/>
          </a:xfrm>
          <a:prstGeom prst="rect">
            <a:avLst/>
          </a:prstGeom>
        </p:spPr>
        <p:txBody>
          <a:bodyPr wrap="square">
            <a:spAutoFit/>
          </a:bodyPr>
          <a:lstStyle/>
          <a:p>
            <a:r>
              <a:rPr lang="zh-TW" altLang="zh-TW" sz="3600" b="1" dirty="0">
                <a:solidFill>
                  <a:srgbClr val="FFFFFF"/>
                </a:solidFill>
                <a:latin typeface="標楷體" pitchFamily="65" charset="-120"/>
                <a:ea typeface="標楷體" pitchFamily="65" charset="-120"/>
              </a:rPr>
              <a:t>公務統計方案及報表編報管理</a:t>
            </a:r>
            <a:r>
              <a:rPr lang="zh-TW" altLang="zh-TW" sz="3600" b="1" dirty="0" smtClean="0">
                <a:solidFill>
                  <a:srgbClr val="FFFFFF"/>
                </a:solidFill>
                <a:latin typeface="標楷體" pitchFamily="65" charset="-120"/>
                <a:ea typeface="標楷體" pitchFamily="65" charset="-120"/>
              </a:rPr>
              <a:t>作業</a:t>
            </a:r>
            <a:r>
              <a:rPr lang="en-US" altLang="zh-TW" sz="2000" b="1" dirty="0" smtClean="0">
                <a:solidFill>
                  <a:srgbClr val="FFFFFF"/>
                </a:solidFill>
                <a:latin typeface="標楷體" pitchFamily="65" charset="-120"/>
                <a:ea typeface="標楷體" pitchFamily="65" charset="-120"/>
              </a:rPr>
              <a:t>(2/2</a:t>
            </a:r>
            <a:r>
              <a:rPr lang="en-US" altLang="zh-TW" sz="2000" b="1" dirty="0">
                <a:solidFill>
                  <a:srgbClr val="FFFFFF"/>
                </a:solidFill>
                <a:latin typeface="標楷體" pitchFamily="65" charset="-120"/>
                <a:ea typeface="標楷體" pitchFamily="65" charset="-120"/>
              </a:rPr>
              <a:t>)</a:t>
            </a:r>
            <a:endParaRPr lang="zh-TW" altLang="en-US" sz="2000" dirty="0">
              <a:solidFill>
                <a:srgbClr val="FFFFFF"/>
              </a:solidFill>
              <a:latin typeface="標楷體" pitchFamily="65" charset="-120"/>
              <a:ea typeface="標楷體" pitchFamily="65" charset="-120"/>
            </a:endParaRPr>
          </a:p>
          <a:p>
            <a:pPr lvl="0"/>
            <a:endParaRPr lang="zh-TW" altLang="en-US" sz="3600" dirty="0">
              <a:solidFill>
                <a:srgbClr val="FFFFFF"/>
              </a:solidFill>
              <a:latin typeface="標楷體" pitchFamily="65" charset="-120"/>
              <a:ea typeface="標楷體" pitchFamily="65" charset="-120"/>
            </a:endParaRPr>
          </a:p>
        </p:txBody>
      </p:sp>
      <p:sp>
        <p:nvSpPr>
          <p:cNvPr id="23" name="矩形 22"/>
          <p:cNvSpPr/>
          <p:nvPr/>
        </p:nvSpPr>
        <p:spPr>
          <a:xfrm>
            <a:off x="1672324" y="4073325"/>
            <a:ext cx="1241869" cy="1121941"/>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公務統計方案增刪修訂作業</a:t>
            </a:r>
          </a:p>
        </p:txBody>
      </p:sp>
      <p:sp>
        <p:nvSpPr>
          <p:cNvPr id="24" name="向右箭號 23"/>
          <p:cNvSpPr/>
          <p:nvPr/>
        </p:nvSpPr>
        <p:spPr>
          <a:xfrm>
            <a:off x="2946509" y="4529747"/>
            <a:ext cx="304863" cy="2705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b="1">
              <a:solidFill>
                <a:schemeClr val="tx1"/>
              </a:solidFill>
              <a:latin typeface="標楷體" pitchFamily="65" charset="-120"/>
              <a:ea typeface="標楷體" pitchFamily="65" charset="-120"/>
            </a:endParaRPr>
          </a:p>
        </p:txBody>
      </p:sp>
      <p:sp>
        <p:nvSpPr>
          <p:cNvPr id="25" name="矩形 24"/>
          <p:cNvSpPr/>
          <p:nvPr/>
        </p:nvSpPr>
        <p:spPr>
          <a:xfrm>
            <a:off x="3322157" y="4088973"/>
            <a:ext cx="759857" cy="1121941"/>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報表編報</a:t>
            </a:r>
          </a:p>
        </p:txBody>
      </p:sp>
      <p:sp>
        <p:nvSpPr>
          <p:cNvPr id="26" name="矩形 25"/>
          <p:cNvSpPr/>
          <p:nvPr/>
        </p:nvSpPr>
        <p:spPr>
          <a:xfrm>
            <a:off x="4537784" y="4087932"/>
            <a:ext cx="1160039" cy="1121941"/>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報表審核</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業務</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單位</a:t>
            </a:r>
            <a:r>
              <a:rPr kumimoji="0" lang="en-US" altLang="zh-TW" b="1" dirty="0">
                <a:solidFill>
                  <a:schemeClr val="tx1"/>
                </a:solidFill>
                <a:latin typeface="標楷體" pitchFamily="65" charset="-120"/>
                <a:ea typeface="標楷體" pitchFamily="65" charset="-120"/>
              </a:rPr>
              <a:t>)</a:t>
            </a:r>
            <a:endParaRPr kumimoji="0" lang="zh-TW" altLang="en-US" b="1" dirty="0">
              <a:solidFill>
                <a:schemeClr val="tx1"/>
              </a:solidFill>
              <a:latin typeface="標楷體" pitchFamily="65" charset="-120"/>
              <a:ea typeface="標楷體" pitchFamily="65" charset="-120"/>
            </a:endParaRPr>
          </a:p>
        </p:txBody>
      </p:sp>
      <p:sp>
        <p:nvSpPr>
          <p:cNvPr id="27" name="雲朵形圖說文字 26"/>
          <p:cNvSpPr/>
          <p:nvPr/>
        </p:nvSpPr>
        <p:spPr>
          <a:xfrm>
            <a:off x="5258359" y="2506232"/>
            <a:ext cx="2418400" cy="1188797"/>
          </a:xfrm>
          <a:prstGeom prst="cloudCallout">
            <a:avLst>
              <a:gd name="adj1" fmla="val 71739"/>
              <a:gd name="adj2" fmla="val 7942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預告統計資料發布時間表</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外網</a:t>
            </a:r>
            <a:r>
              <a:rPr kumimoji="0" lang="en-US" altLang="zh-TW" b="1" dirty="0">
                <a:solidFill>
                  <a:schemeClr val="tx1"/>
                </a:solidFill>
                <a:latin typeface="標楷體" pitchFamily="65" charset="-120"/>
                <a:ea typeface="標楷體" pitchFamily="65" charset="-120"/>
              </a:rPr>
              <a:t>)</a:t>
            </a:r>
            <a:endParaRPr kumimoji="0" lang="zh-TW" altLang="en-US" b="1" dirty="0">
              <a:solidFill>
                <a:schemeClr val="tx1"/>
              </a:solidFill>
              <a:latin typeface="標楷體" pitchFamily="65" charset="-120"/>
              <a:ea typeface="標楷體" pitchFamily="65" charset="-120"/>
            </a:endParaRPr>
          </a:p>
        </p:txBody>
      </p:sp>
      <p:sp>
        <p:nvSpPr>
          <p:cNvPr id="28" name="雲朵形圖說文字 27"/>
          <p:cNvSpPr/>
          <p:nvPr/>
        </p:nvSpPr>
        <p:spPr>
          <a:xfrm>
            <a:off x="1672323" y="5654151"/>
            <a:ext cx="1961569" cy="1087438"/>
          </a:xfrm>
          <a:prstGeom prst="cloudCallout">
            <a:avLst>
              <a:gd name="adj1" fmla="val -7976"/>
              <a:gd name="adj2" fmla="val -10194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公務統計方案查詢</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外網</a:t>
            </a:r>
            <a:r>
              <a:rPr kumimoji="0" lang="en-US" altLang="zh-TW" b="1" dirty="0">
                <a:solidFill>
                  <a:schemeClr val="tx1"/>
                </a:solidFill>
                <a:latin typeface="標楷體" pitchFamily="65" charset="-120"/>
                <a:ea typeface="標楷體" pitchFamily="65" charset="-120"/>
              </a:rPr>
              <a:t>)</a:t>
            </a:r>
            <a:endParaRPr kumimoji="0" lang="zh-TW" altLang="en-US" b="1" dirty="0">
              <a:solidFill>
                <a:schemeClr val="tx1"/>
              </a:solidFill>
              <a:latin typeface="標楷體" pitchFamily="65" charset="-120"/>
              <a:ea typeface="標楷體" pitchFamily="65" charset="-120"/>
            </a:endParaRPr>
          </a:p>
        </p:txBody>
      </p:sp>
      <p:sp>
        <p:nvSpPr>
          <p:cNvPr id="29" name="向右箭號 28"/>
          <p:cNvSpPr/>
          <p:nvPr/>
        </p:nvSpPr>
        <p:spPr>
          <a:xfrm>
            <a:off x="4195129" y="4514651"/>
            <a:ext cx="304863" cy="2705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b="1">
              <a:solidFill>
                <a:schemeClr val="tx1"/>
              </a:solidFill>
              <a:latin typeface="標楷體" pitchFamily="65" charset="-120"/>
              <a:ea typeface="標楷體" pitchFamily="65" charset="-120"/>
            </a:endParaRPr>
          </a:p>
        </p:txBody>
      </p:sp>
      <p:sp>
        <p:nvSpPr>
          <p:cNvPr id="30" name="直線圖說文字 3 29"/>
          <p:cNvSpPr/>
          <p:nvPr/>
        </p:nvSpPr>
        <p:spPr>
          <a:xfrm>
            <a:off x="466268" y="1080422"/>
            <a:ext cx="2447925" cy="871517"/>
          </a:xfrm>
          <a:prstGeom prst="borderCallout3">
            <a:avLst>
              <a:gd name="adj1" fmla="val 52572"/>
              <a:gd name="adj2" fmla="val 76"/>
              <a:gd name="adj3" fmla="val 90372"/>
              <a:gd name="adj4" fmla="val -15394"/>
              <a:gd name="adj5" fmla="val 100000"/>
              <a:gd name="adj6" fmla="val -16667"/>
              <a:gd name="adj7" fmla="val 157725"/>
              <a:gd name="adj8" fmla="val -12141"/>
            </a:avLst>
          </a:prstGeom>
          <a:solidFill>
            <a:schemeClr val="accent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系統相關設定作業</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安裝元件、密碼變更</a:t>
            </a:r>
            <a:r>
              <a:rPr kumimoji="0" lang="en-US" altLang="zh-TW" b="1" dirty="0">
                <a:solidFill>
                  <a:schemeClr val="tx1"/>
                </a:solidFill>
                <a:latin typeface="標楷體" pitchFamily="65" charset="-120"/>
                <a:ea typeface="標楷體" pitchFamily="65" charset="-120"/>
              </a:rPr>
              <a:t>)</a:t>
            </a:r>
          </a:p>
        </p:txBody>
      </p:sp>
      <p:sp>
        <p:nvSpPr>
          <p:cNvPr id="31" name="向右箭號 30"/>
          <p:cNvSpPr/>
          <p:nvPr/>
        </p:nvSpPr>
        <p:spPr>
          <a:xfrm>
            <a:off x="5796136" y="4499002"/>
            <a:ext cx="304863" cy="2705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b="1">
              <a:solidFill>
                <a:schemeClr val="tx1"/>
              </a:solidFill>
              <a:latin typeface="標楷體" pitchFamily="65" charset="-120"/>
              <a:ea typeface="標楷體" pitchFamily="65" charset="-120"/>
            </a:endParaRPr>
          </a:p>
        </p:txBody>
      </p:sp>
      <p:sp>
        <p:nvSpPr>
          <p:cNvPr id="32" name="矩形 31"/>
          <p:cNvSpPr/>
          <p:nvPr/>
        </p:nvSpPr>
        <p:spPr>
          <a:xfrm>
            <a:off x="6236699" y="4087932"/>
            <a:ext cx="1229584" cy="1154217"/>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報表審核</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會計室</a:t>
            </a:r>
            <a:r>
              <a:rPr kumimoji="0" lang="en-US" altLang="zh-TW" b="1" dirty="0">
                <a:solidFill>
                  <a:schemeClr val="tx1"/>
                </a:solidFill>
                <a:latin typeface="標楷體" pitchFamily="65" charset="-120"/>
                <a:ea typeface="標楷體" pitchFamily="65" charset="-120"/>
              </a:rPr>
              <a:t>)</a:t>
            </a:r>
            <a:endParaRPr kumimoji="0" lang="zh-TW" altLang="en-US" b="1" dirty="0">
              <a:solidFill>
                <a:schemeClr val="tx1"/>
              </a:solidFill>
              <a:latin typeface="標楷體" pitchFamily="65" charset="-120"/>
              <a:ea typeface="標楷體" pitchFamily="65" charset="-120"/>
            </a:endParaRPr>
          </a:p>
        </p:txBody>
      </p:sp>
      <p:sp>
        <p:nvSpPr>
          <p:cNvPr id="33" name="向右箭號 32"/>
          <p:cNvSpPr/>
          <p:nvPr/>
        </p:nvSpPr>
        <p:spPr>
          <a:xfrm>
            <a:off x="7524328" y="4499002"/>
            <a:ext cx="304863" cy="2705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b="1">
              <a:solidFill>
                <a:schemeClr val="tx1"/>
              </a:solidFill>
              <a:latin typeface="標楷體" pitchFamily="65" charset="-120"/>
              <a:ea typeface="標楷體" pitchFamily="65" charset="-120"/>
            </a:endParaRPr>
          </a:p>
        </p:txBody>
      </p:sp>
      <p:sp>
        <p:nvSpPr>
          <p:cNvPr id="34" name="矩形 33"/>
          <p:cNvSpPr/>
          <p:nvPr/>
        </p:nvSpPr>
        <p:spPr>
          <a:xfrm>
            <a:off x="7884368" y="4087932"/>
            <a:ext cx="1177654" cy="1121941"/>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報表審核</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主計處</a:t>
            </a:r>
            <a:r>
              <a:rPr kumimoji="0" lang="en-US" altLang="zh-TW" b="1" dirty="0">
                <a:solidFill>
                  <a:schemeClr val="tx1"/>
                </a:solidFill>
                <a:latin typeface="標楷體" pitchFamily="65" charset="-120"/>
                <a:ea typeface="標楷體" pitchFamily="65" charset="-120"/>
              </a:rPr>
              <a:t>)</a:t>
            </a:r>
            <a:endParaRPr kumimoji="0" lang="zh-TW" altLang="en-US" b="1" dirty="0">
              <a:solidFill>
                <a:schemeClr val="tx1"/>
              </a:solidFill>
              <a:latin typeface="標楷體" pitchFamily="65" charset="-120"/>
              <a:ea typeface="標楷體" pitchFamily="65" charset="-120"/>
            </a:endParaRPr>
          </a:p>
        </p:txBody>
      </p:sp>
      <p:sp>
        <p:nvSpPr>
          <p:cNvPr id="35" name="直線圖說文字 3 34"/>
          <p:cNvSpPr/>
          <p:nvPr/>
        </p:nvSpPr>
        <p:spPr>
          <a:xfrm>
            <a:off x="7240724" y="5836681"/>
            <a:ext cx="1287288" cy="871517"/>
          </a:xfrm>
          <a:prstGeom prst="borderCallout3">
            <a:avLst>
              <a:gd name="adj1" fmla="val 52572"/>
              <a:gd name="adj2" fmla="val 100677"/>
              <a:gd name="adj3" fmla="val -3818"/>
              <a:gd name="adj4" fmla="val 130947"/>
              <a:gd name="adj5" fmla="val -58573"/>
              <a:gd name="adj6" fmla="val 95395"/>
              <a:gd name="adj7" fmla="val -69419"/>
              <a:gd name="adj8" fmla="val 87382"/>
            </a:avLst>
          </a:prstGeom>
          <a:solidFill>
            <a:schemeClr val="accent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數值儲存</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進資料庫</a:t>
            </a:r>
            <a:endParaRPr kumimoji="0" lang="en-US" altLang="zh-TW" b="1" dirty="0">
              <a:solidFill>
                <a:schemeClr val="tx1"/>
              </a:solidFill>
              <a:latin typeface="標楷體" pitchFamily="65" charset="-120"/>
              <a:ea typeface="標楷體" pitchFamily="65" charset="-120"/>
            </a:endParaRPr>
          </a:p>
        </p:txBody>
      </p:sp>
      <p:grpSp>
        <p:nvGrpSpPr>
          <p:cNvPr id="2" name="群組 1"/>
          <p:cNvGrpSpPr/>
          <p:nvPr/>
        </p:nvGrpSpPr>
        <p:grpSpPr>
          <a:xfrm>
            <a:off x="87852" y="1946285"/>
            <a:ext cx="3029307" cy="2850867"/>
            <a:chOff x="87852" y="1946285"/>
            <a:chExt cx="3029307" cy="2850867"/>
          </a:xfrm>
        </p:grpSpPr>
        <p:sp>
          <p:nvSpPr>
            <p:cNvPr id="36" name="矩形 35"/>
            <p:cNvSpPr/>
            <p:nvPr/>
          </p:nvSpPr>
          <p:spPr>
            <a:xfrm>
              <a:off x="87852" y="2529473"/>
              <a:ext cx="818325"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建立</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資料字典</a:t>
              </a:r>
            </a:p>
          </p:txBody>
        </p:sp>
        <p:sp>
          <p:nvSpPr>
            <p:cNvPr id="37" name="向右箭號 36"/>
            <p:cNvSpPr/>
            <p:nvPr/>
          </p:nvSpPr>
          <p:spPr>
            <a:xfrm>
              <a:off x="971848" y="2997786"/>
              <a:ext cx="387586" cy="287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solidFill>
                  <a:schemeClr val="tx1"/>
                </a:solidFill>
                <a:latin typeface="標楷體" pitchFamily="65" charset="-120"/>
                <a:ea typeface="標楷體" pitchFamily="65" charset="-120"/>
              </a:endParaRPr>
            </a:p>
          </p:txBody>
        </p:sp>
        <p:sp>
          <p:nvSpPr>
            <p:cNvPr id="38" name="矩形 37"/>
            <p:cNvSpPr/>
            <p:nvPr/>
          </p:nvSpPr>
          <p:spPr>
            <a:xfrm>
              <a:off x="1367372" y="2529473"/>
              <a:ext cx="1439746"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公務統計空白報表維護</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智慧標籤</a:t>
              </a:r>
              <a:r>
                <a:rPr kumimoji="0" lang="en-US" altLang="zh-TW" b="1" dirty="0">
                  <a:solidFill>
                    <a:schemeClr val="tx1"/>
                  </a:solidFill>
                  <a:latin typeface="標楷體" pitchFamily="65" charset="-120"/>
                  <a:ea typeface="標楷體" pitchFamily="65" charset="-120"/>
                </a:rPr>
                <a:t>)</a:t>
              </a:r>
              <a:endParaRPr kumimoji="0" lang="zh-TW" altLang="en-US" b="1" dirty="0">
                <a:solidFill>
                  <a:schemeClr val="tx1"/>
                </a:solidFill>
                <a:latin typeface="標楷體" pitchFamily="65" charset="-120"/>
                <a:ea typeface="標楷體" pitchFamily="65" charset="-120"/>
              </a:endParaRPr>
            </a:p>
          </p:txBody>
        </p:sp>
        <p:sp>
          <p:nvSpPr>
            <p:cNvPr id="39" name="左中括弧 38"/>
            <p:cNvSpPr/>
            <p:nvPr/>
          </p:nvSpPr>
          <p:spPr>
            <a:xfrm rot="5400000">
              <a:off x="1248314" y="1303922"/>
              <a:ext cx="287338" cy="2160588"/>
            </a:xfrm>
            <a:prstGeom prst="leftBracket">
              <a:avLst/>
            </a:prstGeom>
            <a:ln w="317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b="1">
                <a:latin typeface="標楷體" pitchFamily="65" charset="-120"/>
                <a:ea typeface="標楷體" pitchFamily="65" charset="-120"/>
              </a:endParaRPr>
            </a:p>
          </p:txBody>
        </p:sp>
        <p:sp>
          <p:nvSpPr>
            <p:cNvPr id="40" name="矩形 39"/>
            <p:cNvSpPr/>
            <p:nvPr/>
          </p:nvSpPr>
          <p:spPr>
            <a:xfrm>
              <a:off x="160834" y="3972238"/>
              <a:ext cx="666750" cy="824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smtClean="0">
                  <a:solidFill>
                    <a:schemeClr val="tx1"/>
                  </a:solidFill>
                  <a:latin typeface="標楷體" pitchFamily="65" charset="-120"/>
                  <a:ea typeface="標楷體" pitchFamily="65" charset="-120"/>
                </a:rPr>
                <a:t>資料</a:t>
              </a:r>
              <a:r>
                <a:rPr kumimoji="0" lang="zh-TW" altLang="en-US" b="1" dirty="0">
                  <a:solidFill>
                    <a:schemeClr val="tx1"/>
                  </a:solidFill>
                  <a:latin typeface="標楷體" pitchFamily="65" charset="-120"/>
                  <a:ea typeface="標楷體" pitchFamily="65" charset="-120"/>
                </a:rPr>
                <a:t>編碼</a:t>
              </a:r>
              <a:r>
                <a:rPr kumimoji="0" lang="zh-TW" altLang="en-US" b="1" dirty="0" smtClean="0">
                  <a:solidFill>
                    <a:schemeClr val="tx1"/>
                  </a:solidFill>
                  <a:latin typeface="標楷體" pitchFamily="65" charset="-120"/>
                  <a:ea typeface="標楷體" pitchFamily="65" charset="-120"/>
                </a:rPr>
                <a:t>原則</a:t>
              </a:r>
              <a:endParaRPr kumimoji="0" lang="zh-TW" altLang="en-US" b="1" dirty="0">
                <a:solidFill>
                  <a:schemeClr val="tx1"/>
                </a:solidFill>
                <a:latin typeface="標楷體" pitchFamily="65" charset="-120"/>
                <a:ea typeface="標楷體" pitchFamily="65" charset="-120"/>
              </a:endParaRPr>
            </a:p>
          </p:txBody>
        </p:sp>
        <p:cxnSp>
          <p:nvCxnSpPr>
            <p:cNvPr id="41" name="直線單箭頭接點 40"/>
            <p:cNvCxnSpPr/>
            <p:nvPr/>
          </p:nvCxnSpPr>
          <p:spPr>
            <a:xfrm flipH="1">
              <a:off x="466268" y="3618499"/>
              <a:ext cx="0" cy="314557"/>
            </a:xfrm>
            <a:prstGeom prst="straightConnector1">
              <a:avLst/>
            </a:prstGeom>
            <a:ln w="28575">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42" name="文字方塊 8"/>
            <p:cNvSpPr txBox="1">
              <a:spLocks noChangeArrowheads="1"/>
            </p:cNvSpPr>
            <p:nvPr/>
          </p:nvSpPr>
          <p:spPr bwMode="auto">
            <a:xfrm>
              <a:off x="311689" y="1946285"/>
              <a:ext cx="2805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r>
                <a:rPr kumimoji="0" lang="zh-TW" altLang="en-US" sz="1800" dirty="0" smtClean="0">
                  <a:ln w="0"/>
                  <a:solidFill>
                    <a:srgbClr val="FF0000"/>
                  </a:solidFill>
                  <a:effectLst>
                    <a:outerShdw blurRad="38100" dist="19050" dir="2700000" algn="tl" rotWithShape="0">
                      <a:schemeClr val="dk1">
                        <a:alpha val="40000"/>
                      </a:schemeClr>
                    </a:outerShdw>
                  </a:effectLst>
                  <a:latin typeface="標楷體" pitchFamily="65" charset="-120"/>
                  <a:ea typeface="標楷體" pitchFamily="65" charset="-120"/>
                </a:rPr>
                <a:t>由本總處統一管理</a:t>
              </a:r>
              <a:endParaRPr kumimoji="0" lang="zh-TW" altLang="en-US" sz="1800" dirty="0">
                <a:ln w="0"/>
                <a:solidFill>
                  <a:srgbClr val="FF0000"/>
                </a:solidFill>
                <a:effectLst>
                  <a:outerShdw blurRad="38100" dist="19050" dir="2700000" algn="tl" rotWithShape="0">
                    <a:schemeClr val="dk1">
                      <a:alpha val="40000"/>
                    </a:schemeClr>
                  </a:outerShdw>
                </a:effectLst>
                <a:latin typeface="標楷體" pitchFamily="65" charset="-120"/>
                <a:ea typeface="標楷體" pitchFamily="65" charset="-120"/>
              </a:endParaRPr>
            </a:p>
          </p:txBody>
        </p:sp>
      </p:grpSp>
      <p:sp>
        <p:nvSpPr>
          <p:cNvPr id="43" name="向右箭號 42"/>
          <p:cNvSpPr/>
          <p:nvPr/>
        </p:nvSpPr>
        <p:spPr>
          <a:xfrm rot="3527974">
            <a:off x="2068066" y="3696752"/>
            <a:ext cx="387586" cy="2841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b="1">
              <a:solidFill>
                <a:schemeClr val="tx1"/>
              </a:solidFill>
              <a:latin typeface="標楷體" pitchFamily="65" charset="-120"/>
              <a:ea typeface="標楷體" pitchFamily="65" charset="-120"/>
            </a:endParaRPr>
          </a:p>
        </p:txBody>
      </p:sp>
      <p:sp>
        <p:nvSpPr>
          <p:cNvPr id="44" name="雲朵形圖說文字 43"/>
          <p:cNvSpPr/>
          <p:nvPr/>
        </p:nvSpPr>
        <p:spPr>
          <a:xfrm>
            <a:off x="6672111" y="1181351"/>
            <a:ext cx="2314159" cy="1293443"/>
          </a:xfrm>
          <a:prstGeom prst="cloudCallout">
            <a:avLst>
              <a:gd name="adj1" fmla="val 21947"/>
              <a:gd name="adj2" fmla="val 17034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公務統計報表資料查詢</a:t>
            </a:r>
            <a:endParaRPr kumimoji="0" lang="en-US" altLang="zh-TW" b="1"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b="1" dirty="0">
                <a:solidFill>
                  <a:schemeClr val="tx1"/>
                </a:solidFill>
                <a:latin typeface="標楷體" pitchFamily="65" charset="-120"/>
                <a:ea typeface="標楷體" pitchFamily="65" charset="-120"/>
              </a:rPr>
              <a:t>(</a:t>
            </a:r>
            <a:r>
              <a:rPr kumimoji="0" lang="zh-TW" altLang="en-US" b="1" dirty="0">
                <a:solidFill>
                  <a:schemeClr val="tx1"/>
                </a:solidFill>
                <a:latin typeface="標楷體" pitchFamily="65" charset="-120"/>
                <a:ea typeface="標楷體" pitchFamily="65" charset="-120"/>
              </a:rPr>
              <a:t>外網</a:t>
            </a:r>
            <a:r>
              <a:rPr kumimoji="0" lang="en-US" altLang="zh-TW" b="1" dirty="0">
                <a:solidFill>
                  <a:schemeClr val="tx1"/>
                </a:solidFill>
                <a:latin typeface="標楷體" pitchFamily="65" charset="-120"/>
                <a:ea typeface="標楷體" pitchFamily="65" charset="-120"/>
              </a:rPr>
              <a:t>)</a:t>
            </a:r>
            <a:endParaRPr kumimoji="0" lang="zh-TW" altLang="en-US" b="1" dirty="0">
              <a:solidFill>
                <a:schemeClr val="tx1"/>
              </a:solidFill>
              <a:latin typeface="標楷體" pitchFamily="65" charset="-120"/>
              <a:ea typeface="標楷體" pitchFamily="65" charset="-120"/>
            </a:endParaRPr>
          </a:p>
        </p:txBody>
      </p:sp>
      <p:sp>
        <p:nvSpPr>
          <p:cNvPr id="4" name="左中括弧 3"/>
          <p:cNvSpPr/>
          <p:nvPr/>
        </p:nvSpPr>
        <p:spPr>
          <a:xfrm>
            <a:off x="1547664" y="3933056"/>
            <a:ext cx="454494" cy="1512168"/>
          </a:xfrm>
          <a:prstGeom prst="leftBracket">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TW" altLang="en-US"/>
          </a:p>
        </p:txBody>
      </p:sp>
      <p:sp>
        <p:nvSpPr>
          <p:cNvPr id="5" name="右中括弧 4"/>
          <p:cNvSpPr/>
          <p:nvPr/>
        </p:nvSpPr>
        <p:spPr>
          <a:xfrm>
            <a:off x="8734533" y="3949030"/>
            <a:ext cx="345400" cy="1496194"/>
          </a:xfrm>
          <a:prstGeom prst="rightBracket">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TW" altLang="en-US"/>
          </a:p>
        </p:txBody>
      </p:sp>
      <p:sp>
        <p:nvSpPr>
          <p:cNvPr id="6" name="矩形 5"/>
          <p:cNvSpPr/>
          <p:nvPr/>
        </p:nvSpPr>
        <p:spPr>
          <a:xfrm>
            <a:off x="3518785" y="5228473"/>
            <a:ext cx="4031873" cy="400110"/>
          </a:xfrm>
          <a:prstGeom prst="rect">
            <a:avLst/>
          </a:prstGeom>
        </p:spPr>
        <p:txBody>
          <a:bodyPr wrap="none">
            <a:spAutoFit/>
          </a:bodyPr>
          <a:lstStyle/>
          <a:p>
            <a:r>
              <a:rPr lang="zh-TW" altLang="zh-TW" sz="2000" b="1" dirty="0">
                <a:solidFill>
                  <a:schemeClr val="accent6"/>
                </a:solidFill>
                <a:latin typeface="標楷體" pitchFamily="65" charset="-120"/>
                <a:ea typeface="標楷體" pitchFamily="65" charset="-120"/>
              </a:rPr>
              <a:t>公務統計方案及報表編報管理作業</a:t>
            </a:r>
            <a:endParaRPr lang="zh-TW" altLang="en-US" sz="2000" dirty="0">
              <a:solidFill>
                <a:schemeClr val="accent6"/>
              </a:solidFill>
            </a:endParaRPr>
          </a:p>
        </p:txBody>
      </p:sp>
    </p:spTree>
    <p:extLst>
      <p:ext uri="{BB962C8B-B14F-4D97-AF65-F5344CB8AC3E}">
        <p14:creationId xmlns:p14="http://schemas.microsoft.com/office/powerpoint/2010/main" val="42581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randombar(horizontal)">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269776" y="3140968"/>
            <a:ext cx="8604448" cy="3165648"/>
          </a:xfrm>
          <a:prstGeom prst="rect">
            <a:avLst/>
          </a:prstGeom>
        </p:spPr>
      </p:pic>
      <p:sp>
        <p:nvSpPr>
          <p:cNvPr id="228356" name="標題 1"/>
          <p:cNvSpPr>
            <a:spLocks noGrp="1"/>
          </p:cNvSpPr>
          <p:nvPr>
            <p:ph type="title" idx="4294967295"/>
          </p:nvPr>
        </p:nvSpPr>
        <p:spPr>
          <a:xfrm>
            <a:off x="1476375" y="228600"/>
            <a:ext cx="6191250" cy="990600"/>
          </a:xfrm>
        </p:spPr>
        <p:txBody>
          <a:bodyPr/>
          <a:lstStyle/>
          <a:p>
            <a:r>
              <a:rPr lang="zh-TW" altLang="zh-TW" sz="3600">
                <a:latin typeface="標楷體" pitchFamily="65" charset="-120"/>
                <a:ea typeface="標楷體" pitchFamily="65" charset="-120"/>
              </a:rPr>
              <a:t>公務統計方案增刪修訂作業</a:t>
            </a:r>
            <a:endParaRPr lang="zh-TW" altLang="en-US" sz="3600">
              <a:latin typeface="標楷體" pitchFamily="65" charset="-120"/>
              <a:ea typeface="標楷體" pitchFamily="65" charset="-120"/>
            </a:endParaRPr>
          </a:p>
        </p:txBody>
      </p:sp>
      <p:sp>
        <p:nvSpPr>
          <p:cNvPr id="3" name="內容版面配置區 2"/>
          <p:cNvSpPr>
            <a:spLocks noGrp="1"/>
          </p:cNvSpPr>
          <p:nvPr>
            <p:ph sz="quarter" idx="4294967295"/>
          </p:nvPr>
        </p:nvSpPr>
        <p:spPr>
          <a:xfrm>
            <a:off x="612775" y="1600200"/>
            <a:ext cx="8153400" cy="4495800"/>
          </a:xfrm>
        </p:spPr>
        <p:txBody>
          <a:bodyPr>
            <a:normAutofit/>
          </a:bodyPr>
          <a:lstStyle/>
          <a:p>
            <a:pPr marL="457200" lvl="1" indent="-457200">
              <a:spcBef>
                <a:spcPts val="700"/>
              </a:spcBef>
              <a:buClr>
                <a:schemeClr val="accent2"/>
              </a:buClr>
              <a:buSzPct val="60000"/>
              <a:buFont typeface="Wingdings" pitchFamily="2" charset="2"/>
              <a:buChar char="p"/>
            </a:pPr>
            <a:r>
              <a:rPr lang="zh-TW" altLang="zh-TW" sz="2900" dirty="0">
                <a:latin typeface="標楷體" pitchFamily="65" charset="-120"/>
                <a:ea typeface="標楷體" pitchFamily="65" charset="-120"/>
              </a:rPr>
              <a:t>初審作業</a:t>
            </a:r>
            <a:endParaRPr lang="zh-TW" altLang="en-US" sz="2900" dirty="0">
              <a:latin typeface="標楷體" pitchFamily="65" charset="-120"/>
              <a:ea typeface="標楷體" pitchFamily="65" charset="-120"/>
            </a:endParaRPr>
          </a:p>
          <a:p>
            <a:pPr marL="457200" lvl="1" indent="-457200">
              <a:buFont typeface="Wingdings" pitchFamily="2" charset="2"/>
              <a:buChar char="Ø"/>
            </a:pPr>
            <a:r>
              <a:rPr lang="en-US" altLang="zh-TW" sz="2400" dirty="0">
                <a:latin typeface="標楷體" pitchFamily="65" charset="-120"/>
                <a:ea typeface="標楷體" pitchFamily="65" charset="-120"/>
              </a:rPr>
              <a:t>2.1.1</a:t>
            </a:r>
            <a:r>
              <a:rPr lang="zh-TW" altLang="en-US" sz="2400" dirty="0">
                <a:latin typeface="標楷體" pitchFamily="65" charset="-120"/>
                <a:ea typeface="標楷體" pitchFamily="65" charset="-120"/>
              </a:rPr>
              <a:t>初審作業</a:t>
            </a:r>
          </a:p>
          <a:p>
            <a:pPr marL="457200" lvl="1" indent="-457200">
              <a:buFont typeface="Wingdings" pitchFamily="2" charset="2"/>
              <a:buChar char="Ø"/>
            </a:pPr>
            <a:r>
              <a:rPr lang="en-US" altLang="zh-TW" sz="2400" dirty="0">
                <a:latin typeface="標楷體" pitchFamily="65" charset="-120"/>
                <a:ea typeface="標楷體" pitchFamily="65" charset="-120"/>
              </a:rPr>
              <a:t>2.1.2</a:t>
            </a:r>
            <a:r>
              <a:rPr lang="zh-TW" altLang="en-US" sz="2400" dirty="0">
                <a:latin typeface="標楷體" pitchFamily="65" charset="-120"/>
                <a:ea typeface="標楷體" pitchFamily="65" charset="-120"/>
              </a:rPr>
              <a:t>方案條文、權責區分表、修訂明細表及</a:t>
            </a:r>
            <a:r>
              <a:rPr lang="zh-TW" altLang="en-US" sz="2400" dirty="0" smtClean="0">
                <a:latin typeface="標楷體" pitchFamily="65" charset="-120"/>
                <a:ea typeface="標楷體" pitchFamily="65" charset="-120"/>
              </a:rPr>
              <a:t>登記冊</a:t>
            </a:r>
            <a:endParaRPr lang="zh-TW" altLang="en-US" sz="2400" dirty="0">
              <a:latin typeface="標楷體" pitchFamily="65" charset="-120"/>
              <a:ea typeface="標楷體" pitchFamily="65" charset="-120"/>
            </a:endParaRPr>
          </a:p>
        </p:txBody>
      </p:sp>
      <p:sp>
        <p:nvSpPr>
          <p:cNvPr id="4" name="矩形 3"/>
          <p:cNvSpPr/>
          <p:nvPr/>
        </p:nvSpPr>
        <p:spPr>
          <a:xfrm>
            <a:off x="2887290" y="3706214"/>
            <a:ext cx="1036637" cy="17303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6" name="矩形 5"/>
          <p:cNvSpPr/>
          <p:nvPr/>
        </p:nvSpPr>
        <p:spPr>
          <a:xfrm>
            <a:off x="2887290" y="3861048"/>
            <a:ext cx="1900733" cy="22257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pic>
        <p:nvPicPr>
          <p:cNvPr id="2283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60350"/>
            <a:ext cx="830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61" name="Text Box 9"/>
          <p:cNvSpPr txBox="1">
            <a:spLocks noChangeArrowheads="1"/>
          </p:cNvSpPr>
          <p:nvPr/>
        </p:nvSpPr>
        <p:spPr bwMode="auto">
          <a:xfrm>
            <a:off x="6805613" y="119697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600" smtClean="0">
                <a:solidFill>
                  <a:srgbClr val="FFFFFF"/>
                </a:solidFill>
                <a:latin typeface="Arial" pitchFamily="34" charset="0"/>
                <a:ea typeface="標楷體" pitchFamily="65" charset="-120"/>
              </a:rPr>
              <a:t>【</a:t>
            </a:r>
            <a:r>
              <a:rPr lang="zh-TW" altLang="en-US" sz="1600" smtClean="0">
                <a:solidFill>
                  <a:srgbClr val="FFFFFF"/>
                </a:solidFill>
                <a:latin typeface="Arial" pitchFamily="34" charset="0"/>
                <a:ea typeface="標楷體" pitchFamily="65" charset="-120"/>
              </a:rPr>
              <a:t>以嘉義縣政府為例</a:t>
            </a:r>
            <a:r>
              <a:rPr lang="en-US" altLang="zh-TW" sz="1600" smtClean="0">
                <a:solidFill>
                  <a:srgbClr val="FFFFFF"/>
                </a:solidFill>
                <a:latin typeface="Arial" pitchFamily="34" charset="0"/>
                <a:ea typeface="標楷體" pitchFamily="65" charset="-120"/>
              </a:rPr>
              <a:t>】</a:t>
            </a:r>
          </a:p>
        </p:txBody>
      </p:sp>
    </p:spTree>
    <p:extLst>
      <p:ext uri="{BB962C8B-B14F-4D97-AF65-F5344CB8AC3E}">
        <p14:creationId xmlns:p14="http://schemas.microsoft.com/office/powerpoint/2010/main" val="378163431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5506001" y="3711180"/>
            <a:ext cx="2739303" cy="2894868"/>
          </a:xfrm>
          <a:prstGeom prst="rect">
            <a:avLst/>
          </a:prstGeom>
        </p:spPr>
      </p:pic>
      <p:pic>
        <p:nvPicPr>
          <p:cNvPr id="2" name="圖片 1"/>
          <p:cNvPicPr>
            <a:picLocks noChangeAspect="1"/>
          </p:cNvPicPr>
          <p:nvPr/>
        </p:nvPicPr>
        <p:blipFill>
          <a:blip r:embed="rId4"/>
          <a:stretch>
            <a:fillRect/>
          </a:stretch>
        </p:blipFill>
        <p:spPr>
          <a:xfrm>
            <a:off x="395536" y="3969415"/>
            <a:ext cx="4552401" cy="2552215"/>
          </a:xfrm>
          <a:prstGeom prst="rect">
            <a:avLst/>
          </a:prstGeom>
        </p:spPr>
      </p:pic>
      <p:sp>
        <p:nvSpPr>
          <p:cNvPr id="3" name="內容版面配置區 2"/>
          <p:cNvSpPr>
            <a:spLocks noGrp="1"/>
          </p:cNvSpPr>
          <p:nvPr>
            <p:ph sz="quarter" idx="4294967295"/>
          </p:nvPr>
        </p:nvSpPr>
        <p:spPr>
          <a:xfrm>
            <a:off x="612775" y="1600200"/>
            <a:ext cx="8153400" cy="4495800"/>
          </a:xfrm>
        </p:spPr>
        <p:txBody>
          <a:bodyPr>
            <a:normAutofit/>
          </a:bodyPr>
          <a:lstStyle/>
          <a:p>
            <a:pPr marL="457200" lvl="1" indent="-457200">
              <a:spcBef>
                <a:spcPts val="700"/>
              </a:spcBef>
              <a:buClr>
                <a:schemeClr val="accent2"/>
              </a:buClr>
              <a:buSzPct val="60000"/>
              <a:buFont typeface="Wingdings" pitchFamily="2" charset="2"/>
              <a:buChar char="p"/>
            </a:pPr>
            <a:r>
              <a:rPr lang="zh-TW" altLang="en-US" sz="2900" dirty="0">
                <a:latin typeface="標楷體" pitchFamily="65" charset="-120"/>
                <a:ea typeface="標楷體" pitchFamily="65" charset="-120"/>
              </a:rPr>
              <a:t>核定</a:t>
            </a:r>
            <a:r>
              <a:rPr lang="zh-TW" altLang="zh-TW" sz="2900" dirty="0">
                <a:latin typeface="標楷體" pitchFamily="65" charset="-120"/>
                <a:ea typeface="標楷體" pitchFamily="65" charset="-120"/>
              </a:rPr>
              <a:t>作業</a:t>
            </a:r>
            <a:endParaRPr lang="zh-TW" altLang="en-US" sz="2900" dirty="0">
              <a:latin typeface="標楷體" pitchFamily="65" charset="-120"/>
              <a:ea typeface="標楷體" pitchFamily="65" charset="-120"/>
            </a:endParaRPr>
          </a:p>
          <a:p>
            <a:pPr marL="457200" lvl="1" indent="-457200">
              <a:buFont typeface="Wingdings" pitchFamily="2" charset="2"/>
              <a:buChar char="Ø"/>
            </a:pPr>
            <a:r>
              <a:rPr lang="en-US" altLang="zh-TW" sz="2400" dirty="0">
                <a:latin typeface="標楷體" pitchFamily="65" charset="-120"/>
                <a:ea typeface="標楷體" pitchFamily="65" charset="-120"/>
              </a:rPr>
              <a:t>2.1.4</a:t>
            </a:r>
            <a:r>
              <a:rPr lang="zh-TW" altLang="en-US" sz="2400" dirty="0">
                <a:latin typeface="標楷體" pitchFamily="65" charset="-120"/>
                <a:ea typeface="標楷體" pitchFamily="65" charset="-120"/>
              </a:rPr>
              <a:t>核定作業</a:t>
            </a:r>
          </a:p>
          <a:p>
            <a:pPr marL="457200" lvl="1" indent="-457200">
              <a:buFont typeface="Wingdings" pitchFamily="2" charset="2"/>
              <a:buChar char="Ø"/>
            </a:pPr>
            <a:r>
              <a:rPr lang="en-US" altLang="zh-TW" sz="2400" dirty="0">
                <a:latin typeface="標楷體" pitchFamily="65" charset="-120"/>
                <a:ea typeface="標楷體" pitchFamily="65" charset="-120"/>
              </a:rPr>
              <a:t>2.1.3</a:t>
            </a:r>
            <a:r>
              <a:rPr lang="zh-TW" altLang="en-US" sz="2400" dirty="0">
                <a:latin typeface="標楷體" pitchFamily="65" charset="-120"/>
                <a:ea typeface="標楷體" pitchFamily="65" charset="-120"/>
              </a:rPr>
              <a:t>報表程式查詢</a:t>
            </a:r>
          </a:p>
          <a:p>
            <a:pPr marL="457200" lvl="1" indent="-457200">
              <a:buFont typeface="Wingdings" pitchFamily="2" charset="2"/>
              <a:buChar char="Ø"/>
            </a:pPr>
            <a:r>
              <a:rPr lang="en-US" altLang="zh-TW" sz="2400" dirty="0">
                <a:latin typeface="標楷體" pitchFamily="65" charset="-120"/>
                <a:ea typeface="標楷體" pitchFamily="65" charset="-120"/>
              </a:rPr>
              <a:t>2.1.5</a:t>
            </a:r>
            <a:r>
              <a:rPr lang="zh-TW" altLang="en-US" sz="2400" dirty="0">
                <a:latin typeface="標楷體" pitchFamily="65" charset="-120"/>
                <a:ea typeface="標楷體" pitchFamily="65" charset="-120"/>
              </a:rPr>
              <a:t>增刪修訂紀錄查詢</a:t>
            </a:r>
          </a:p>
          <a:p>
            <a:pPr marL="457200" lvl="1" indent="-457200">
              <a:buFont typeface="Wingdings" pitchFamily="2" charset="2"/>
              <a:buChar char="Ø"/>
            </a:pPr>
            <a:r>
              <a:rPr lang="en-US" altLang="zh-TW" sz="2400" dirty="0">
                <a:latin typeface="標楷體" pitchFamily="65" charset="-120"/>
                <a:ea typeface="標楷體" pitchFamily="65" charset="-120"/>
              </a:rPr>
              <a:t>1.3.11</a:t>
            </a:r>
            <a:r>
              <a:rPr lang="zh-TW" altLang="en-US" sz="2400" dirty="0">
                <a:latin typeface="標楷體" pitchFamily="65" charset="-120"/>
                <a:ea typeface="標楷體" pitchFamily="65" charset="-120"/>
              </a:rPr>
              <a:t>公務統計空白報表</a:t>
            </a:r>
            <a:r>
              <a:rPr lang="zh-TW" altLang="en-US" sz="2400" dirty="0" smtClean="0">
                <a:latin typeface="標楷體" pitchFamily="65" charset="-120"/>
                <a:ea typeface="標楷體" pitchFamily="65" charset="-120"/>
              </a:rPr>
              <a:t>維護</a:t>
            </a:r>
            <a:r>
              <a:rPr lang="en-US" altLang="zh-TW" sz="1600" b="1" dirty="0" smtClean="0">
                <a:solidFill>
                  <a:srgbClr val="FF0000"/>
                </a:solidFill>
                <a:latin typeface="標楷體" pitchFamily="65" charset="-120"/>
                <a:ea typeface="標楷體" pitchFamily="65" charset="-120"/>
              </a:rPr>
              <a:t>(</a:t>
            </a:r>
            <a:r>
              <a:rPr lang="zh-TW" altLang="en-US" sz="1600" b="1" dirty="0" smtClean="0">
                <a:solidFill>
                  <a:srgbClr val="FF0000"/>
                </a:solidFill>
                <a:latin typeface="標楷體" pitchFamily="65" charset="-120"/>
                <a:ea typeface="標楷體" pitchFamily="65" charset="-120"/>
              </a:rPr>
              <a:t>公務報表格式統一由本總處維護</a:t>
            </a:r>
            <a:r>
              <a:rPr lang="en-US" altLang="zh-TW" sz="1600" b="1" dirty="0" smtClean="0">
                <a:solidFill>
                  <a:srgbClr val="FF0000"/>
                </a:solidFill>
                <a:latin typeface="標楷體" pitchFamily="65" charset="-120"/>
                <a:ea typeface="標楷體" pitchFamily="65" charset="-120"/>
              </a:rPr>
              <a:t>)</a:t>
            </a:r>
            <a:endParaRPr lang="zh-TW" altLang="en-US" sz="1600" b="1" dirty="0">
              <a:solidFill>
                <a:srgbClr val="FF0000"/>
              </a:solidFill>
              <a:latin typeface="標楷體" pitchFamily="65" charset="-120"/>
              <a:ea typeface="標楷體" pitchFamily="65" charset="-120"/>
            </a:endParaRPr>
          </a:p>
        </p:txBody>
      </p:sp>
      <p:sp>
        <p:nvSpPr>
          <p:cNvPr id="4" name="矩形 3"/>
          <p:cNvSpPr/>
          <p:nvPr/>
        </p:nvSpPr>
        <p:spPr>
          <a:xfrm>
            <a:off x="2915816" y="5531251"/>
            <a:ext cx="461229" cy="21492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6" name="矩形 5"/>
          <p:cNvSpPr/>
          <p:nvPr/>
        </p:nvSpPr>
        <p:spPr>
          <a:xfrm>
            <a:off x="2934711" y="5205558"/>
            <a:ext cx="629177" cy="25642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8" name="矩形 7"/>
          <p:cNvSpPr/>
          <p:nvPr/>
        </p:nvSpPr>
        <p:spPr>
          <a:xfrm>
            <a:off x="2915816" y="5777345"/>
            <a:ext cx="845693" cy="24938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10" name="矩形 9"/>
          <p:cNvSpPr/>
          <p:nvPr/>
        </p:nvSpPr>
        <p:spPr>
          <a:xfrm>
            <a:off x="6967970" y="6179850"/>
            <a:ext cx="1081088" cy="2079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230411" name="標題 1"/>
          <p:cNvSpPr>
            <a:spLocks/>
          </p:cNvSpPr>
          <p:nvPr/>
        </p:nvSpPr>
        <p:spPr bwMode="auto">
          <a:xfrm>
            <a:off x="1476375" y="228600"/>
            <a:ext cx="6191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a:solidFill>
                  <a:schemeClr val="tx2"/>
                </a:solidFill>
                <a:latin typeface="Tw Cen MT" pitchFamily="34" charset="0"/>
                <a:ea typeface="新細明體" pitchFamily="18" charset="-120"/>
              </a:defRPr>
            </a:lvl1pPr>
            <a:lvl2pPr>
              <a:defRPr kumimoji="1" sz="4400">
                <a:solidFill>
                  <a:schemeClr val="tx2"/>
                </a:solidFill>
                <a:latin typeface="Tw Cen MT" pitchFamily="34" charset="0"/>
                <a:ea typeface="新細明體" pitchFamily="18" charset="-120"/>
              </a:defRPr>
            </a:lvl2pPr>
            <a:lvl3pPr>
              <a:defRPr kumimoji="1" sz="4400">
                <a:solidFill>
                  <a:schemeClr val="tx2"/>
                </a:solidFill>
                <a:latin typeface="Tw Cen MT" pitchFamily="34" charset="0"/>
                <a:ea typeface="新細明體" pitchFamily="18" charset="-120"/>
              </a:defRPr>
            </a:lvl3pPr>
            <a:lvl4pPr>
              <a:defRPr kumimoji="1" sz="4400">
                <a:solidFill>
                  <a:schemeClr val="tx2"/>
                </a:solidFill>
                <a:latin typeface="Tw Cen MT" pitchFamily="34" charset="0"/>
                <a:ea typeface="新細明體" pitchFamily="18" charset="-120"/>
              </a:defRPr>
            </a:lvl4pPr>
            <a:lvl5pPr>
              <a:defRPr kumimoji="1" sz="4400">
                <a:solidFill>
                  <a:schemeClr val="tx2"/>
                </a:solidFill>
                <a:latin typeface="Tw Cen MT" pitchFamily="34" charset="0"/>
                <a:ea typeface="新細明體" pitchFamily="18" charset="-120"/>
              </a:defRPr>
            </a:lvl5pPr>
            <a:lvl6pPr marL="457200" fontAlgn="base">
              <a:spcBef>
                <a:spcPct val="0"/>
              </a:spcBef>
              <a:spcAft>
                <a:spcPct val="0"/>
              </a:spcAft>
              <a:defRPr kumimoji="1" sz="4400">
                <a:solidFill>
                  <a:schemeClr val="tx2"/>
                </a:solidFill>
                <a:latin typeface="Tw Cen MT" pitchFamily="34" charset="0"/>
                <a:ea typeface="新細明體" pitchFamily="18" charset="-120"/>
              </a:defRPr>
            </a:lvl6pPr>
            <a:lvl7pPr marL="914400" fontAlgn="base">
              <a:spcBef>
                <a:spcPct val="0"/>
              </a:spcBef>
              <a:spcAft>
                <a:spcPct val="0"/>
              </a:spcAft>
              <a:defRPr kumimoji="1" sz="4400">
                <a:solidFill>
                  <a:schemeClr val="tx2"/>
                </a:solidFill>
                <a:latin typeface="Tw Cen MT" pitchFamily="34" charset="0"/>
                <a:ea typeface="新細明體" pitchFamily="18" charset="-120"/>
              </a:defRPr>
            </a:lvl7pPr>
            <a:lvl8pPr marL="1371600" fontAlgn="base">
              <a:spcBef>
                <a:spcPct val="0"/>
              </a:spcBef>
              <a:spcAft>
                <a:spcPct val="0"/>
              </a:spcAft>
              <a:defRPr kumimoji="1" sz="4400">
                <a:solidFill>
                  <a:schemeClr val="tx2"/>
                </a:solidFill>
                <a:latin typeface="Tw Cen MT" pitchFamily="34" charset="0"/>
                <a:ea typeface="新細明體" pitchFamily="18" charset="-120"/>
              </a:defRPr>
            </a:lvl8pPr>
            <a:lvl9pPr marL="1828800" fontAlgn="base">
              <a:spcBef>
                <a:spcPct val="0"/>
              </a:spcBef>
              <a:spcAft>
                <a:spcPct val="0"/>
              </a:spcAft>
              <a:defRPr kumimoji="1" sz="4400">
                <a:solidFill>
                  <a:schemeClr val="tx2"/>
                </a:solidFill>
                <a:latin typeface="Tw Cen MT" pitchFamily="34" charset="0"/>
                <a:ea typeface="新細明體" pitchFamily="18" charset="-120"/>
              </a:defRPr>
            </a:lvl9pPr>
          </a:lstStyle>
          <a:p>
            <a:r>
              <a:rPr lang="zh-TW" altLang="zh-TW" sz="3600" smtClean="0">
                <a:solidFill>
                  <a:srgbClr val="775F55"/>
                </a:solidFill>
                <a:latin typeface="標楷體" pitchFamily="65" charset="-120"/>
                <a:ea typeface="標楷體" pitchFamily="65" charset="-120"/>
              </a:rPr>
              <a:t>公務統計方案增刪修訂作業</a:t>
            </a:r>
            <a:endParaRPr lang="zh-TW" altLang="en-US" sz="3600" smtClean="0">
              <a:solidFill>
                <a:srgbClr val="775F55"/>
              </a:solidFill>
              <a:latin typeface="標楷體" pitchFamily="65" charset="-120"/>
              <a:ea typeface="標楷體" pitchFamily="65" charset="-120"/>
            </a:endParaRPr>
          </a:p>
        </p:txBody>
      </p:sp>
      <p:pic>
        <p:nvPicPr>
          <p:cNvPr id="23041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60350"/>
            <a:ext cx="830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413" name="Text Box 13"/>
          <p:cNvSpPr txBox="1">
            <a:spLocks noChangeArrowheads="1"/>
          </p:cNvSpPr>
          <p:nvPr/>
        </p:nvSpPr>
        <p:spPr bwMode="auto">
          <a:xfrm>
            <a:off x="6805613" y="119697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600" smtClean="0">
                <a:solidFill>
                  <a:srgbClr val="FFFFFF"/>
                </a:solidFill>
                <a:latin typeface="Arial" pitchFamily="34" charset="0"/>
                <a:ea typeface="標楷體" pitchFamily="65" charset="-120"/>
              </a:rPr>
              <a:t>【</a:t>
            </a:r>
            <a:r>
              <a:rPr lang="zh-TW" altLang="en-US" sz="1600" smtClean="0">
                <a:solidFill>
                  <a:srgbClr val="FFFFFF"/>
                </a:solidFill>
                <a:latin typeface="Arial" pitchFamily="34" charset="0"/>
                <a:ea typeface="標楷體" pitchFamily="65" charset="-120"/>
              </a:rPr>
              <a:t>以嘉義縣政府為例</a:t>
            </a:r>
            <a:r>
              <a:rPr lang="en-US" altLang="zh-TW" sz="1600" smtClean="0">
                <a:solidFill>
                  <a:srgbClr val="FFFFFF"/>
                </a:solidFill>
                <a:latin typeface="Arial" pitchFamily="34" charset="0"/>
                <a:ea typeface="標楷體" pitchFamily="65" charset="-120"/>
              </a:rPr>
              <a:t>】</a:t>
            </a:r>
          </a:p>
        </p:txBody>
      </p:sp>
    </p:spTree>
    <p:extLst>
      <p:ext uri="{BB962C8B-B14F-4D97-AF65-F5344CB8AC3E}">
        <p14:creationId xmlns:p14="http://schemas.microsoft.com/office/powerpoint/2010/main" val="317041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4712636" y="4896037"/>
            <a:ext cx="3879273" cy="1499793"/>
          </a:xfrm>
          <a:prstGeom prst="rect">
            <a:avLst/>
          </a:prstGeom>
        </p:spPr>
      </p:pic>
      <p:pic>
        <p:nvPicPr>
          <p:cNvPr id="2" name="圖片 1"/>
          <p:cNvPicPr>
            <a:picLocks noChangeAspect="1"/>
          </p:cNvPicPr>
          <p:nvPr/>
        </p:nvPicPr>
        <p:blipFill>
          <a:blip r:embed="rId4"/>
          <a:stretch>
            <a:fillRect/>
          </a:stretch>
        </p:blipFill>
        <p:spPr>
          <a:xfrm>
            <a:off x="395536" y="4045982"/>
            <a:ext cx="4059570" cy="2524680"/>
          </a:xfrm>
          <a:prstGeom prst="rect">
            <a:avLst/>
          </a:prstGeom>
        </p:spPr>
      </p:pic>
      <p:sp>
        <p:nvSpPr>
          <p:cNvPr id="9" name="投影片編號版面配置區 5"/>
          <p:cNvSpPr txBox="1">
            <a:spLocks noGrp="1"/>
          </p:cNvSpPr>
          <p:nvPr/>
        </p:nvSpPr>
        <p:spPr>
          <a:xfrm>
            <a:off x="8777288" y="6640513"/>
            <a:ext cx="533400" cy="244475"/>
          </a:xfrm>
          <a:prstGeom prst="rect">
            <a:avLst/>
          </a:prstGeom>
          <a:noFill/>
        </p:spPr>
        <p:txBody>
          <a:bodyPr anchor="ctr">
            <a:normAutofit fontScale="85000" lnSpcReduction="20000"/>
          </a:bodyPr>
          <a:lstStyle/>
          <a:p>
            <a:pPr algn="ctr">
              <a:defRPr/>
            </a:pPr>
            <a:endParaRPr kumimoji="0" lang="en-US" altLang="zh-TW" sz="1400" b="1" dirty="0">
              <a:solidFill>
                <a:srgbClr val="000000"/>
              </a:solidFill>
              <a:latin typeface="Times New Roman" pitchFamily="18" charset="0"/>
              <a:ea typeface="新細明體"/>
            </a:endParaRPr>
          </a:p>
        </p:txBody>
      </p:sp>
      <p:sp>
        <p:nvSpPr>
          <p:cNvPr id="232453" name="標題 1"/>
          <p:cNvSpPr>
            <a:spLocks noGrp="1"/>
          </p:cNvSpPr>
          <p:nvPr>
            <p:ph type="title" idx="4294967295"/>
          </p:nvPr>
        </p:nvSpPr>
        <p:spPr>
          <a:xfrm>
            <a:off x="1476375" y="228600"/>
            <a:ext cx="4391025" cy="990600"/>
          </a:xfrm>
        </p:spPr>
        <p:txBody>
          <a:bodyPr/>
          <a:lstStyle/>
          <a:p>
            <a:r>
              <a:rPr lang="zh-TW" altLang="en-US" sz="3600">
                <a:latin typeface="標楷體" pitchFamily="65" charset="-120"/>
                <a:ea typeface="標楷體" pitchFamily="65" charset="-120"/>
              </a:rPr>
              <a:t>應編</a:t>
            </a:r>
            <a:r>
              <a:rPr lang="zh-TW" altLang="zh-TW" sz="3600">
                <a:latin typeface="標楷體" pitchFamily="65" charset="-120"/>
                <a:ea typeface="標楷體" pitchFamily="65" charset="-120"/>
              </a:rPr>
              <a:t>報表</a:t>
            </a:r>
            <a:r>
              <a:rPr lang="zh-TW" altLang="en-US" sz="3600">
                <a:latin typeface="標楷體" pitchFamily="65" charset="-120"/>
                <a:ea typeface="標楷體" pitchFamily="65" charset="-120"/>
              </a:rPr>
              <a:t>維護作業</a:t>
            </a:r>
          </a:p>
        </p:txBody>
      </p:sp>
      <p:sp>
        <p:nvSpPr>
          <p:cNvPr id="3" name="內容版面配置區 2"/>
          <p:cNvSpPr>
            <a:spLocks noGrp="1"/>
          </p:cNvSpPr>
          <p:nvPr>
            <p:ph sz="quarter" idx="4294967295"/>
          </p:nvPr>
        </p:nvSpPr>
        <p:spPr>
          <a:xfrm>
            <a:off x="612775" y="1600200"/>
            <a:ext cx="8153400" cy="4495800"/>
          </a:xfrm>
        </p:spPr>
        <p:txBody>
          <a:bodyPr>
            <a:normAutofit/>
          </a:bodyPr>
          <a:lstStyle/>
          <a:p>
            <a:pPr marL="457200" lvl="1" indent="-457200">
              <a:spcBef>
                <a:spcPts val="700"/>
              </a:spcBef>
              <a:buClr>
                <a:schemeClr val="accent2"/>
              </a:buClr>
              <a:buSzPct val="60000"/>
              <a:buFont typeface="Wingdings" pitchFamily="2" charset="2"/>
              <a:buChar char="p"/>
            </a:pPr>
            <a:r>
              <a:rPr lang="zh-TW" altLang="en-US" sz="2900" dirty="0">
                <a:latin typeface="標楷體" pitchFamily="65" charset="-120"/>
                <a:ea typeface="標楷體" pitchFamily="65" charset="-120"/>
              </a:rPr>
              <a:t>應收清單維護、同步預告發布資料及發布項目維護</a:t>
            </a:r>
          </a:p>
          <a:p>
            <a:pPr marL="457200" lvl="1" indent="-457200">
              <a:buFont typeface="Wingdings" pitchFamily="2" charset="2"/>
              <a:buChar char="Ø"/>
            </a:pPr>
            <a:r>
              <a:rPr lang="en-US" altLang="zh-TW" sz="2400" dirty="0">
                <a:latin typeface="標楷體" pitchFamily="65" charset="-120"/>
                <a:ea typeface="標楷體" pitchFamily="65" charset="-120"/>
              </a:rPr>
              <a:t>2.3.1</a:t>
            </a:r>
            <a:r>
              <a:rPr lang="zh-TW" altLang="en-US" sz="2400" dirty="0">
                <a:latin typeface="標楷體" pitchFamily="65" charset="-120"/>
                <a:ea typeface="標楷體" pitchFamily="65" charset="-120"/>
              </a:rPr>
              <a:t>應收資料維護</a:t>
            </a:r>
          </a:p>
          <a:p>
            <a:pPr marL="457200" lvl="1" indent="-457200">
              <a:buFont typeface="Wingdings" pitchFamily="2" charset="2"/>
              <a:buChar char="Ø"/>
            </a:pPr>
            <a:r>
              <a:rPr lang="en-US" altLang="zh-TW" sz="2400" dirty="0">
                <a:latin typeface="標楷體" pitchFamily="65" charset="-120"/>
                <a:ea typeface="標楷體" pitchFamily="65" charset="-120"/>
              </a:rPr>
              <a:t>2.4.1</a:t>
            </a:r>
            <a:r>
              <a:rPr lang="zh-TW" altLang="en-US" sz="2400" dirty="0">
                <a:latin typeface="標楷體" pitchFamily="65" charset="-120"/>
                <a:ea typeface="標楷體" pitchFamily="65" charset="-120"/>
              </a:rPr>
              <a:t>發布機關維護</a:t>
            </a:r>
          </a:p>
          <a:p>
            <a:pPr marL="457200" lvl="1" indent="-457200">
              <a:buFont typeface="Wingdings" pitchFamily="2" charset="2"/>
              <a:buChar char="Ø"/>
            </a:pPr>
            <a:r>
              <a:rPr lang="en-US" altLang="zh-TW" sz="2400" dirty="0">
                <a:latin typeface="標楷體" pitchFamily="65" charset="-120"/>
                <a:ea typeface="標楷體" pitchFamily="65" charset="-120"/>
              </a:rPr>
              <a:t>2.4.2</a:t>
            </a:r>
            <a:r>
              <a:rPr lang="zh-TW" altLang="en-US" sz="2400" dirty="0">
                <a:latin typeface="標楷體" pitchFamily="65" charset="-120"/>
                <a:ea typeface="標楷體" pitchFamily="65" charset="-120"/>
              </a:rPr>
              <a:t>發布項目維護</a:t>
            </a:r>
          </a:p>
        </p:txBody>
      </p:sp>
      <p:sp>
        <p:nvSpPr>
          <p:cNvPr id="6" name="矩形 5"/>
          <p:cNvSpPr/>
          <p:nvPr/>
        </p:nvSpPr>
        <p:spPr>
          <a:xfrm>
            <a:off x="3163743" y="4709968"/>
            <a:ext cx="1008063" cy="17621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10" name="矩形 9"/>
          <p:cNvSpPr/>
          <p:nvPr/>
        </p:nvSpPr>
        <p:spPr>
          <a:xfrm>
            <a:off x="7524750" y="5732463"/>
            <a:ext cx="792163" cy="2079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12" name="矩形 11"/>
          <p:cNvSpPr/>
          <p:nvPr/>
        </p:nvSpPr>
        <p:spPr>
          <a:xfrm>
            <a:off x="7524750" y="5938838"/>
            <a:ext cx="792163" cy="2079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pic>
        <p:nvPicPr>
          <p:cNvPr id="2324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95275"/>
            <a:ext cx="8223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9" name="Text Box 11"/>
          <p:cNvSpPr txBox="1">
            <a:spLocks noChangeArrowheads="1"/>
          </p:cNvSpPr>
          <p:nvPr/>
        </p:nvSpPr>
        <p:spPr bwMode="auto">
          <a:xfrm>
            <a:off x="6805613" y="119697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600" smtClean="0">
                <a:solidFill>
                  <a:srgbClr val="FFFFFF"/>
                </a:solidFill>
                <a:latin typeface="Arial" pitchFamily="34" charset="0"/>
                <a:ea typeface="標楷體" pitchFamily="65" charset="-120"/>
              </a:rPr>
              <a:t>【</a:t>
            </a:r>
            <a:r>
              <a:rPr lang="zh-TW" altLang="en-US" sz="1600" smtClean="0">
                <a:solidFill>
                  <a:srgbClr val="FFFFFF"/>
                </a:solidFill>
                <a:latin typeface="Arial" pitchFamily="34" charset="0"/>
                <a:ea typeface="標楷體" pitchFamily="65" charset="-120"/>
              </a:rPr>
              <a:t>以嘉義縣政府為例</a:t>
            </a:r>
            <a:r>
              <a:rPr lang="en-US" altLang="zh-TW" sz="1600" smtClean="0">
                <a:solidFill>
                  <a:srgbClr val="FFFFFF"/>
                </a:solidFill>
                <a:latin typeface="Arial" pitchFamily="34" charset="0"/>
                <a:ea typeface="標楷體" pitchFamily="65" charset="-120"/>
              </a:rPr>
              <a:t>】</a:t>
            </a:r>
          </a:p>
        </p:txBody>
      </p:sp>
    </p:spTree>
    <p:extLst>
      <p:ext uri="{BB962C8B-B14F-4D97-AF65-F5344CB8AC3E}">
        <p14:creationId xmlns:p14="http://schemas.microsoft.com/office/powerpoint/2010/main" val="40235180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684213" y="2928937"/>
            <a:ext cx="6328623" cy="2012231"/>
          </a:xfrm>
          <a:prstGeom prst="rect">
            <a:avLst/>
          </a:prstGeom>
        </p:spPr>
      </p:pic>
      <p:sp>
        <p:nvSpPr>
          <p:cNvPr id="234500" name="標題 1"/>
          <p:cNvSpPr>
            <a:spLocks noGrp="1"/>
          </p:cNvSpPr>
          <p:nvPr>
            <p:ph type="title" idx="4294967295"/>
          </p:nvPr>
        </p:nvSpPr>
        <p:spPr>
          <a:xfrm>
            <a:off x="1476375" y="228600"/>
            <a:ext cx="4822825" cy="990600"/>
          </a:xfrm>
        </p:spPr>
        <p:txBody>
          <a:bodyPr/>
          <a:lstStyle/>
          <a:p>
            <a:r>
              <a:rPr lang="zh-TW" altLang="en-US" sz="3600">
                <a:latin typeface="標楷體" pitchFamily="65" charset="-120"/>
                <a:ea typeface="標楷體" pitchFamily="65" charset="-120"/>
              </a:rPr>
              <a:t>報表編報及報表審核</a:t>
            </a:r>
          </a:p>
        </p:txBody>
      </p:sp>
      <p:sp>
        <p:nvSpPr>
          <p:cNvPr id="3" name="內容版面配置區 2"/>
          <p:cNvSpPr>
            <a:spLocks noGrp="1"/>
          </p:cNvSpPr>
          <p:nvPr>
            <p:ph sz="quarter" idx="4294967295"/>
          </p:nvPr>
        </p:nvSpPr>
        <p:spPr>
          <a:xfrm>
            <a:off x="612775" y="1600200"/>
            <a:ext cx="8153400" cy="4495800"/>
          </a:xfrm>
        </p:spPr>
        <p:txBody>
          <a:bodyPr>
            <a:normAutofit/>
          </a:bodyPr>
          <a:lstStyle/>
          <a:p>
            <a:pPr marL="457200" lvl="1" indent="-457200">
              <a:spcBef>
                <a:spcPts val="700"/>
              </a:spcBef>
              <a:buClr>
                <a:schemeClr val="accent2"/>
              </a:buClr>
              <a:buSzPct val="60000"/>
              <a:buFont typeface="Wingdings" pitchFamily="2" charset="2"/>
              <a:buChar char="p"/>
            </a:pPr>
            <a:r>
              <a:rPr lang="zh-TW" altLang="en-US" sz="2900">
                <a:latin typeface="標楷體" pitchFamily="65" charset="-120"/>
                <a:ea typeface="標楷體" pitchFamily="65" charset="-120"/>
              </a:rPr>
              <a:t>報表編報</a:t>
            </a:r>
            <a:endParaRPr lang="zh-TW" altLang="en-US" sz="3200">
              <a:latin typeface="標楷體" pitchFamily="65" charset="-120"/>
              <a:ea typeface="標楷體" pitchFamily="65" charset="-120"/>
            </a:endParaRPr>
          </a:p>
          <a:p>
            <a:pPr marL="457200" lvl="1" indent="-457200">
              <a:buFont typeface="Wingdings" pitchFamily="2" charset="2"/>
              <a:buChar char="Ø"/>
            </a:pPr>
            <a:r>
              <a:rPr lang="en-US" altLang="zh-TW" sz="2400">
                <a:latin typeface="標楷體" pitchFamily="65" charset="-120"/>
                <a:ea typeface="標楷體" pitchFamily="65" charset="-120"/>
              </a:rPr>
              <a:t>2.2.1</a:t>
            </a:r>
            <a:r>
              <a:rPr lang="zh-TW" altLang="en-US" sz="2400">
                <a:latin typeface="標楷體" pitchFamily="65" charset="-120"/>
                <a:ea typeface="標楷體" pitchFamily="65" charset="-120"/>
              </a:rPr>
              <a:t>報表報送及編製作業</a:t>
            </a:r>
          </a:p>
        </p:txBody>
      </p:sp>
      <p:sp>
        <p:nvSpPr>
          <p:cNvPr id="6" name="矩形 5"/>
          <p:cNvSpPr/>
          <p:nvPr/>
        </p:nvSpPr>
        <p:spPr>
          <a:xfrm>
            <a:off x="4716016" y="3573016"/>
            <a:ext cx="1440160" cy="28803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pic>
        <p:nvPicPr>
          <p:cNvPr id="2345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33375"/>
            <a:ext cx="8159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504" name="Text Box 8"/>
          <p:cNvSpPr txBox="1">
            <a:spLocks noChangeArrowheads="1"/>
          </p:cNvSpPr>
          <p:nvPr/>
        </p:nvSpPr>
        <p:spPr bwMode="auto">
          <a:xfrm>
            <a:off x="6805613" y="119697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600" smtClean="0">
                <a:solidFill>
                  <a:srgbClr val="FFFFFF"/>
                </a:solidFill>
                <a:latin typeface="Arial" pitchFamily="34" charset="0"/>
                <a:ea typeface="標楷體" pitchFamily="65" charset="-120"/>
              </a:rPr>
              <a:t>【</a:t>
            </a:r>
            <a:r>
              <a:rPr lang="zh-TW" altLang="en-US" sz="1600" smtClean="0">
                <a:solidFill>
                  <a:srgbClr val="FFFFFF"/>
                </a:solidFill>
                <a:latin typeface="Arial" pitchFamily="34" charset="0"/>
                <a:ea typeface="標楷體" pitchFamily="65" charset="-120"/>
              </a:rPr>
              <a:t>以嘉義縣政府為例</a:t>
            </a:r>
            <a:r>
              <a:rPr lang="en-US" altLang="zh-TW" sz="1600" smtClean="0">
                <a:solidFill>
                  <a:srgbClr val="FFFFFF"/>
                </a:solidFill>
                <a:latin typeface="Arial" pitchFamily="34" charset="0"/>
                <a:ea typeface="標楷體" pitchFamily="65" charset="-120"/>
              </a:rPr>
              <a:t>】</a:t>
            </a:r>
          </a:p>
        </p:txBody>
      </p:sp>
    </p:spTree>
    <p:extLst>
      <p:ext uri="{BB962C8B-B14F-4D97-AF65-F5344CB8AC3E}">
        <p14:creationId xmlns:p14="http://schemas.microsoft.com/office/powerpoint/2010/main" val="380255043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文字版面配置區 6"/>
          <p:cNvSpPr>
            <a:spLocks noGrp="1"/>
          </p:cNvSpPr>
          <p:nvPr>
            <p:ph type="body" idx="1"/>
          </p:nvPr>
        </p:nvSpPr>
        <p:spPr>
          <a:xfrm>
            <a:off x="722313" y="2997200"/>
            <a:ext cx="8097837" cy="3311525"/>
          </a:xfrm>
        </p:spPr>
        <p:txBody>
          <a:bodyPr/>
          <a:lstStyle/>
          <a:p>
            <a:pPr eaLnBrk="1" hangingPunct="1">
              <a:lnSpc>
                <a:spcPts val="3500"/>
              </a:lnSpc>
            </a:pPr>
            <a:r>
              <a:rPr lang="zh-TW" altLang="en-US" sz="3200" b="1" dirty="0">
                <a:solidFill>
                  <a:schemeClr val="tx1"/>
                </a:solidFill>
                <a:latin typeface="標楷體" pitchFamily="65" charset="-120"/>
                <a:ea typeface="標楷體" pitchFamily="65" charset="-120"/>
              </a:rPr>
              <a:t>壹</a:t>
            </a:r>
            <a:r>
              <a:rPr lang="zh-TW"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系統緣起及環境架構</a:t>
            </a:r>
            <a:endParaRPr lang="en-US" altLang="zh-TW" sz="3200" b="1" dirty="0" smtClean="0">
              <a:solidFill>
                <a:schemeClr val="tx1"/>
              </a:solidFill>
              <a:latin typeface="標楷體" pitchFamily="65" charset="-120"/>
              <a:ea typeface="標楷體" pitchFamily="65" charset="-120"/>
            </a:endParaRPr>
          </a:p>
          <a:p>
            <a:pPr eaLnBrk="1" hangingPunct="1">
              <a:lnSpc>
                <a:spcPts val="3500"/>
              </a:lnSpc>
            </a:pPr>
            <a:r>
              <a:rPr lang="zh-TW" altLang="en-US" sz="3200" b="1" dirty="0" smtClean="0">
                <a:solidFill>
                  <a:schemeClr val="tx1"/>
                </a:solidFill>
                <a:latin typeface="標楷體" pitchFamily="65" charset="-120"/>
                <a:ea typeface="標楷體" pitchFamily="65" charset="-120"/>
              </a:rPr>
              <a:t>貳</a:t>
            </a:r>
            <a:r>
              <a:rPr lang="zh-TW"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系統功能運作模組介紹</a:t>
            </a:r>
            <a:endParaRPr lang="en-US" altLang="zh-TW" sz="3200" b="1" dirty="0" smtClean="0">
              <a:solidFill>
                <a:schemeClr val="tx1"/>
              </a:solidFill>
              <a:latin typeface="標楷體" pitchFamily="65" charset="-120"/>
              <a:ea typeface="標楷體" pitchFamily="65" charset="-120"/>
            </a:endParaRPr>
          </a:p>
          <a:p>
            <a:pPr eaLnBrk="1" hangingPunct="1">
              <a:lnSpc>
                <a:spcPts val="3500"/>
              </a:lnSpc>
            </a:pPr>
            <a:r>
              <a:rPr lang="zh-TW" altLang="en-US" sz="3200" b="1" dirty="0">
                <a:solidFill>
                  <a:schemeClr val="tx1"/>
                </a:solidFill>
                <a:latin typeface="標楷體" pitchFamily="65" charset="-120"/>
                <a:ea typeface="標楷體" pitchFamily="65" charset="-120"/>
              </a:rPr>
              <a:t>參</a:t>
            </a:r>
            <a:r>
              <a:rPr lang="zh-TW"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導入系統時程</a:t>
            </a:r>
            <a:endParaRPr lang="en-US" altLang="zh-TW" sz="3200" b="1" dirty="0">
              <a:solidFill>
                <a:schemeClr val="tx1"/>
              </a:solidFill>
              <a:latin typeface="標楷體" pitchFamily="65" charset="-120"/>
              <a:ea typeface="標楷體" pitchFamily="65" charset="-120"/>
            </a:endParaRPr>
          </a:p>
          <a:p>
            <a:pPr eaLnBrk="1" hangingPunct="1">
              <a:lnSpc>
                <a:spcPts val="3500"/>
              </a:lnSpc>
            </a:pPr>
            <a:r>
              <a:rPr lang="zh-TW" altLang="en-US" sz="3200" b="1" dirty="0">
                <a:solidFill>
                  <a:schemeClr val="tx1"/>
                </a:solidFill>
                <a:latin typeface="標楷體" pitchFamily="65" charset="-120"/>
                <a:ea typeface="標楷體" pitchFamily="65" charset="-120"/>
              </a:rPr>
              <a:t>肆</a:t>
            </a:r>
            <a:r>
              <a:rPr lang="zh-TW" altLang="zh-TW" sz="3200" b="1" dirty="0" smtClean="0">
                <a:solidFill>
                  <a:schemeClr val="tx1"/>
                </a:solidFill>
                <a:latin typeface="標楷體" pitchFamily="65" charset="-120"/>
                <a:ea typeface="標楷體" pitchFamily="65" charset="-120"/>
              </a:rPr>
              <a:t>、</a:t>
            </a:r>
            <a:r>
              <a:rPr lang="zh-TW" altLang="en-US" sz="3200" b="1" dirty="0">
                <a:solidFill>
                  <a:schemeClr val="tx1"/>
                </a:solidFill>
                <a:latin typeface="標楷體" pitchFamily="65" charset="-120"/>
                <a:ea typeface="標楷體" pitchFamily="65" charset="-120"/>
              </a:rPr>
              <a:t>前置準備</a:t>
            </a:r>
            <a:r>
              <a:rPr lang="zh-TW" altLang="en-US" sz="3200" b="1" dirty="0" smtClean="0">
                <a:solidFill>
                  <a:schemeClr val="tx1"/>
                </a:solidFill>
                <a:latin typeface="標楷體" pitchFamily="65" charset="-120"/>
                <a:ea typeface="標楷體" pitchFamily="65" charset="-120"/>
              </a:rPr>
              <a:t>工作</a:t>
            </a:r>
            <a:endParaRPr lang="en-US" altLang="zh-TW" sz="3200" b="1" dirty="0" smtClean="0">
              <a:solidFill>
                <a:schemeClr val="tx1"/>
              </a:solidFill>
              <a:latin typeface="標楷體" pitchFamily="65" charset="-120"/>
              <a:ea typeface="標楷體" pitchFamily="65" charset="-120"/>
            </a:endParaRPr>
          </a:p>
          <a:p>
            <a:pPr eaLnBrk="1" hangingPunct="1">
              <a:lnSpc>
                <a:spcPts val="3500"/>
              </a:lnSpc>
            </a:pPr>
            <a:r>
              <a:rPr lang="zh-TW" altLang="en-US" sz="3200" b="1" dirty="0">
                <a:solidFill>
                  <a:schemeClr val="tx1"/>
                </a:solidFill>
                <a:latin typeface="標楷體" pitchFamily="65" charset="-120"/>
                <a:ea typeface="標楷體" pitchFamily="65" charset="-120"/>
              </a:rPr>
              <a:t>伍</a:t>
            </a:r>
            <a:r>
              <a:rPr lang="zh-TW" altLang="zh-TW" sz="3200" b="1" dirty="0" smtClean="0">
                <a:solidFill>
                  <a:schemeClr val="tx1"/>
                </a:solidFill>
                <a:latin typeface="標楷體" pitchFamily="65" charset="-120"/>
                <a:ea typeface="標楷體" pitchFamily="65" charset="-120"/>
              </a:rPr>
              <a:t>、</a:t>
            </a:r>
            <a:r>
              <a:rPr lang="zh-TW" altLang="en-US" sz="3200" b="1" dirty="0">
                <a:solidFill>
                  <a:schemeClr val="tx1"/>
                </a:solidFill>
                <a:latin typeface="標楷體" pitchFamily="65" charset="-120"/>
                <a:ea typeface="標楷體" pitchFamily="65" charset="-120"/>
              </a:rPr>
              <a:t>正式上線</a:t>
            </a:r>
            <a:r>
              <a:rPr lang="zh-TW" altLang="en-US" sz="3200" b="1" dirty="0" smtClean="0">
                <a:solidFill>
                  <a:schemeClr val="tx1"/>
                </a:solidFill>
                <a:latin typeface="標楷體" pitchFamily="65" charset="-120"/>
                <a:ea typeface="標楷體" pitchFamily="65" charset="-120"/>
              </a:rPr>
              <a:t>工作</a:t>
            </a:r>
            <a:endParaRPr lang="en-US" altLang="zh-TW" sz="3200" b="1" dirty="0">
              <a:solidFill>
                <a:schemeClr val="tx1"/>
              </a:solidFill>
              <a:latin typeface="標楷體" pitchFamily="65" charset="-120"/>
              <a:ea typeface="標楷體" pitchFamily="65" charset="-120"/>
            </a:endParaRPr>
          </a:p>
          <a:p>
            <a:pPr eaLnBrk="1" hangingPunct="1">
              <a:lnSpc>
                <a:spcPts val="3500"/>
              </a:lnSpc>
            </a:pPr>
            <a:r>
              <a:rPr lang="zh-TW" altLang="en-US" sz="3200" b="1" dirty="0" smtClean="0">
                <a:solidFill>
                  <a:schemeClr val="tx1"/>
                </a:solidFill>
                <a:latin typeface="標楷體" pitchFamily="65" charset="-120"/>
                <a:ea typeface="標楷體" pitchFamily="65" charset="-120"/>
              </a:rPr>
              <a:t>陸</a:t>
            </a:r>
            <a:r>
              <a:rPr lang="zh-TW"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問題管控及運作輔導</a:t>
            </a:r>
            <a:endParaRPr lang="en-US" altLang="zh-TW" sz="3200" b="1" dirty="0">
              <a:solidFill>
                <a:schemeClr val="tx1"/>
              </a:solidFill>
              <a:latin typeface="標楷體" pitchFamily="65" charset="-120"/>
              <a:ea typeface="標楷體" pitchFamily="65" charset="-120"/>
            </a:endParaRPr>
          </a:p>
          <a:p>
            <a:pPr eaLnBrk="1" hangingPunct="1">
              <a:lnSpc>
                <a:spcPts val="2200"/>
              </a:lnSpc>
            </a:pPr>
            <a:endParaRPr lang="zh-TW" altLang="zh-TW" sz="3200" dirty="0" smtClean="0">
              <a:solidFill>
                <a:schemeClr val="tx1"/>
              </a:solidFill>
              <a:latin typeface="標楷體" pitchFamily="65" charset="-120"/>
              <a:ea typeface="標楷體" pitchFamily="65" charset="-120"/>
            </a:endParaRPr>
          </a:p>
          <a:p>
            <a:pPr eaLnBrk="1" hangingPunct="1">
              <a:lnSpc>
                <a:spcPts val="2200"/>
              </a:lnSpc>
            </a:pPr>
            <a:endParaRPr lang="en-US" altLang="zh-TW" sz="3200" b="1" dirty="0" smtClean="0">
              <a:solidFill>
                <a:schemeClr val="tx1"/>
              </a:solidFill>
              <a:latin typeface="標楷體" pitchFamily="65" charset="-120"/>
              <a:ea typeface="標楷體" pitchFamily="65" charset="-120"/>
            </a:endParaRPr>
          </a:p>
        </p:txBody>
      </p:sp>
      <p:sp>
        <p:nvSpPr>
          <p:cNvPr id="11268" name="標題 5"/>
          <p:cNvSpPr>
            <a:spLocks noGrp="1"/>
          </p:cNvSpPr>
          <p:nvPr>
            <p:ph type="title"/>
          </p:nvPr>
        </p:nvSpPr>
        <p:spPr/>
        <p:txBody>
          <a:bodyPr/>
          <a:lstStyle/>
          <a:p>
            <a:pPr eaLnBrk="1" hangingPunct="1"/>
            <a:r>
              <a:rPr lang="zh-TW" altLang="en-US" b="1" smtClean="0">
                <a:latin typeface="標楷體" pitchFamily="65" charset="-120"/>
                <a:ea typeface="標楷體" pitchFamily="65" charset="-120"/>
              </a:rPr>
              <a:t>大綱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684213" y="3391898"/>
            <a:ext cx="5832003" cy="3256355"/>
          </a:xfrm>
          <a:prstGeom prst="rect">
            <a:avLst/>
          </a:prstGeom>
        </p:spPr>
      </p:pic>
      <p:sp>
        <p:nvSpPr>
          <p:cNvPr id="3" name="內容版面配置區 2"/>
          <p:cNvSpPr>
            <a:spLocks noGrp="1"/>
          </p:cNvSpPr>
          <p:nvPr>
            <p:ph sz="quarter" idx="4294967295"/>
          </p:nvPr>
        </p:nvSpPr>
        <p:spPr>
          <a:xfrm>
            <a:off x="611188" y="1628775"/>
            <a:ext cx="8153400" cy="4495800"/>
          </a:xfrm>
        </p:spPr>
        <p:txBody>
          <a:bodyPr>
            <a:normAutofit/>
          </a:bodyPr>
          <a:lstStyle/>
          <a:p>
            <a:pPr marL="457200" lvl="1" indent="-457200">
              <a:spcBef>
                <a:spcPts val="700"/>
              </a:spcBef>
              <a:buClr>
                <a:schemeClr val="accent2"/>
              </a:buClr>
              <a:buSzPct val="60000"/>
              <a:buFont typeface="Wingdings" pitchFamily="2" charset="2"/>
              <a:buChar char="p"/>
            </a:pPr>
            <a:r>
              <a:rPr lang="zh-TW" altLang="en-US" sz="2900" dirty="0">
                <a:latin typeface="標楷體" pitchFamily="65" charset="-120"/>
                <a:ea typeface="標楷體" pitchFamily="65" charset="-120"/>
              </a:rPr>
              <a:t>審核</a:t>
            </a:r>
            <a:r>
              <a:rPr lang="zh-TW" altLang="en-US" sz="2900" dirty="0" smtClean="0">
                <a:latin typeface="標楷體" pitchFamily="65" charset="-120"/>
                <a:ea typeface="標楷體" pitchFamily="65" charset="-120"/>
              </a:rPr>
              <a:t>作業</a:t>
            </a:r>
            <a:endParaRPr lang="zh-TW" altLang="en-US" sz="2900" dirty="0">
              <a:latin typeface="標楷體" pitchFamily="65" charset="-120"/>
              <a:ea typeface="標楷體" pitchFamily="65" charset="-120"/>
            </a:endParaRPr>
          </a:p>
          <a:p>
            <a:pPr marL="457200" lvl="1" indent="-457200">
              <a:buFont typeface="Wingdings" pitchFamily="2" charset="2"/>
              <a:buChar char="Ø"/>
            </a:pPr>
            <a:r>
              <a:rPr lang="en-US" altLang="zh-TW" sz="2200" dirty="0">
                <a:latin typeface="標楷體" pitchFamily="65" charset="-120"/>
                <a:ea typeface="標楷體" pitchFamily="65" charset="-120"/>
              </a:rPr>
              <a:t>2.3.2</a:t>
            </a:r>
            <a:r>
              <a:rPr lang="zh-TW" altLang="en-US" sz="2200" dirty="0">
                <a:latin typeface="標楷體" pitchFamily="65" charset="-120"/>
                <a:ea typeface="標楷體" pitchFamily="65" charset="-120"/>
              </a:rPr>
              <a:t>審核作業</a:t>
            </a:r>
          </a:p>
          <a:p>
            <a:pPr marL="457200" lvl="1" indent="-457200">
              <a:buFont typeface="Wingdings" pitchFamily="2" charset="2"/>
              <a:buChar char="Ø"/>
            </a:pPr>
            <a:r>
              <a:rPr lang="en-US" altLang="zh-TW" sz="2200" dirty="0">
                <a:latin typeface="標楷體" pitchFamily="65" charset="-120"/>
                <a:ea typeface="標楷體" pitchFamily="65" charset="-120"/>
              </a:rPr>
              <a:t>2.3.3</a:t>
            </a:r>
            <a:r>
              <a:rPr lang="zh-TW" altLang="en-US" sz="2200" dirty="0">
                <a:latin typeface="標楷體" pitchFamily="65" charset="-120"/>
                <a:ea typeface="標楷體" pitchFamily="65" charset="-120"/>
              </a:rPr>
              <a:t>審核作業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統</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會</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計室</a:t>
            </a:r>
            <a:r>
              <a:rPr lang="en-US" altLang="zh-TW" sz="2200" dirty="0" smtClean="0">
                <a:latin typeface="標楷體" pitchFamily="65" charset="-120"/>
                <a:ea typeface="標楷體" pitchFamily="65" charset="-120"/>
              </a:rPr>
              <a:t>]</a:t>
            </a:r>
          </a:p>
          <a:p>
            <a:pPr marL="457200" lvl="1" indent="-457200">
              <a:buFont typeface="Wingdings" pitchFamily="2" charset="2"/>
              <a:buChar char="Ø"/>
            </a:pPr>
            <a:r>
              <a:rPr lang="en-US" altLang="zh-TW" sz="2200" dirty="0" smtClean="0">
                <a:latin typeface="標楷體" pitchFamily="65" charset="-120"/>
                <a:ea typeface="標楷體" pitchFamily="65" charset="-120"/>
              </a:rPr>
              <a:t>2.3.4</a:t>
            </a:r>
            <a:r>
              <a:rPr lang="zh-TW" altLang="en-US" sz="2200" dirty="0" smtClean="0">
                <a:latin typeface="標楷體" pitchFamily="65" charset="-120"/>
                <a:ea typeface="標楷體" pitchFamily="65" charset="-120"/>
              </a:rPr>
              <a:t>審核</a:t>
            </a:r>
            <a:r>
              <a:rPr lang="zh-TW" altLang="en-US" sz="2200" dirty="0">
                <a:latin typeface="標楷體" pitchFamily="65" charset="-120"/>
                <a:ea typeface="標楷體" pitchFamily="65" charset="-120"/>
              </a:rPr>
              <a:t>作業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業務單</a:t>
            </a:r>
            <a:r>
              <a:rPr lang="zh-TW" altLang="en-US" sz="2200" dirty="0">
                <a:latin typeface="標楷體" pitchFamily="65" charset="-120"/>
                <a:ea typeface="標楷體" pitchFamily="65" charset="-120"/>
              </a:rPr>
              <a:t>位</a:t>
            </a:r>
            <a:r>
              <a:rPr lang="en-US" altLang="zh-TW" sz="2200" dirty="0" smtClean="0">
                <a:latin typeface="標楷體" pitchFamily="65" charset="-120"/>
                <a:ea typeface="標楷體" pitchFamily="65" charset="-120"/>
              </a:rPr>
              <a:t>]</a:t>
            </a:r>
            <a:endParaRPr lang="en-US" altLang="zh-TW" sz="2200" dirty="0">
              <a:latin typeface="標楷體" pitchFamily="65" charset="-120"/>
              <a:ea typeface="標楷體" pitchFamily="65" charset="-120"/>
            </a:endParaRPr>
          </a:p>
          <a:p>
            <a:pPr marL="0" lvl="1" indent="0">
              <a:buNone/>
            </a:pPr>
            <a:endParaRPr lang="en-US" altLang="zh-TW" sz="2200" dirty="0">
              <a:latin typeface="標楷體" pitchFamily="65" charset="-120"/>
              <a:ea typeface="標楷體" pitchFamily="65" charset="-120"/>
            </a:endParaRPr>
          </a:p>
          <a:p>
            <a:pPr marL="457200" lvl="1" indent="-457200">
              <a:buFont typeface="Wingdings 2" pitchFamily="18" charset="2"/>
              <a:buNone/>
            </a:pPr>
            <a:endParaRPr lang="en-US" altLang="zh-TW" sz="2400" dirty="0">
              <a:latin typeface="標楷體" pitchFamily="65" charset="-120"/>
              <a:ea typeface="標楷體" pitchFamily="65" charset="-120"/>
            </a:endParaRPr>
          </a:p>
        </p:txBody>
      </p:sp>
      <p:sp>
        <p:nvSpPr>
          <p:cNvPr id="6" name="矩形 5"/>
          <p:cNvSpPr/>
          <p:nvPr/>
        </p:nvSpPr>
        <p:spPr>
          <a:xfrm>
            <a:off x="4259263" y="4511602"/>
            <a:ext cx="952500" cy="21279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236552" name="標題 1"/>
          <p:cNvSpPr>
            <a:spLocks/>
          </p:cNvSpPr>
          <p:nvPr/>
        </p:nvSpPr>
        <p:spPr bwMode="auto">
          <a:xfrm>
            <a:off x="1476375" y="228600"/>
            <a:ext cx="48228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a:solidFill>
                  <a:schemeClr val="tx2"/>
                </a:solidFill>
                <a:latin typeface="Tw Cen MT" pitchFamily="34" charset="0"/>
                <a:ea typeface="新細明體" pitchFamily="18" charset="-120"/>
              </a:defRPr>
            </a:lvl1pPr>
            <a:lvl2pPr>
              <a:defRPr kumimoji="1" sz="4400">
                <a:solidFill>
                  <a:schemeClr val="tx2"/>
                </a:solidFill>
                <a:latin typeface="Tw Cen MT" pitchFamily="34" charset="0"/>
                <a:ea typeface="新細明體" pitchFamily="18" charset="-120"/>
              </a:defRPr>
            </a:lvl2pPr>
            <a:lvl3pPr>
              <a:defRPr kumimoji="1" sz="4400">
                <a:solidFill>
                  <a:schemeClr val="tx2"/>
                </a:solidFill>
                <a:latin typeface="Tw Cen MT" pitchFamily="34" charset="0"/>
                <a:ea typeface="新細明體" pitchFamily="18" charset="-120"/>
              </a:defRPr>
            </a:lvl3pPr>
            <a:lvl4pPr>
              <a:defRPr kumimoji="1" sz="4400">
                <a:solidFill>
                  <a:schemeClr val="tx2"/>
                </a:solidFill>
                <a:latin typeface="Tw Cen MT" pitchFamily="34" charset="0"/>
                <a:ea typeface="新細明體" pitchFamily="18" charset="-120"/>
              </a:defRPr>
            </a:lvl4pPr>
            <a:lvl5pPr>
              <a:defRPr kumimoji="1" sz="4400">
                <a:solidFill>
                  <a:schemeClr val="tx2"/>
                </a:solidFill>
                <a:latin typeface="Tw Cen MT" pitchFamily="34" charset="0"/>
                <a:ea typeface="新細明體" pitchFamily="18" charset="-120"/>
              </a:defRPr>
            </a:lvl5pPr>
            <a:lvl6pPr marL="457200" fontAlgn="base">
              <a:spcBef>
                <a:spcPct val="0"/>
              </a:spcBef>
              <a:spcAft>
                <a:spcPct val="0"/>
              </a:spcAft>
              <a:defRPr kumimoji="1" sz="4400">
                <a:solidFill>
                  <a:schemeClr val="tx2"/>
                </a:solidFill>
                <a:latin typeface="Tw Cen MT" pitchFamily="34" charset="0"/>
                <a:ea typeface="新細明體" pitchFamily="18" charset="-120"/>
              </a:defRPr>
            </a:lvl6pPr>
            <a:lvl7pPr marL="914400" fontAlgn="base">
              <a:spcBef>
                <a:spcPct val="0"/>
              </a:spcBef>
              <a:spcAft>
                <a:spcPct val="0"/>
              </a:spcAft>
              <a:defRPr kumimoji="1" sz="4400">
                <a:solidFill>
                  <a:schemeClr val="tx2"/>
                </a:solidFill>
                <a:latin typeface="Tw Cen MT" pitchFamily="34" charset="0"/>
                <a:ea typeface="新細明體" pitchFamily="18" charset="-120"/>
              </a:defRPr>
            </a:lvl7pPr>
            <a:lvl8pPr marL="1371600" fontAlgn="base">
              <a:spcBef>
                <a:spcPct val="0"/>
              </a:spcBef>
              <a:spcAft>
                <a:spcPct val="0"/>
              </a:spcAft>
              <a:defRPr kumimoji="1" sz="4400">
                <a:solidFill>
                  <a:schemeClr val="tx2"/>
                </a:solidFill>
                <a:latin typeface="Tw Cen MT" pitchFamily="34" charset="0"/>
                <a:ea typeface="新細明體" pitchFamily="18" charset="-120"/>
              </a:defRPr>
            </a:lvl8pPr>
            <a:lvl9pPr marL="1828800" fontAlgn="base">
              <a:spcBef>
                <a:spcPct val="0"/>
              </a:spcBef>
              <a:spcAft>
                <a:spcPct val="0"/>
              </a:spcAft>
              <a:defRPr kumimoji="1" sz="4400">
                <a:solidFill>
                  <a:schemeClr val="tx2"/>
                </a:solidFill>
                <a:latin typeface="Tw Cen MT" pitchFamily="34" charset="0"/>
                <a:ea typeface="新細明體" pitchFamily="18" charset="-120"/>
              </a:defRPr>
            </a:lvl9pPr>
          </a:lstStyle>
          <a:p>
            <a:r>
              <a:rPr lang="zh-TW" altLang="en-US" sz="3600" smtClean="0">
                <a:solidFill>
                  <a:srgbClr val="775F55"/>
                </a:solidFill>
                <a:latin typeface="標楷體" pitchFamily="65" charset="-120"/>
                <a:ea typeface="標楷體" pitchFamily="65" charset="-120"/>
              </a:rPr>
              <a:t>報表編報及報表審核</a:t>
            </a:r>
          </a:p>
        </p:txBody>
      </p:sp>
      <p:pic>
        <p:nvPicPr>
          <p:cNvPr id="2365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33375"/>
            <a:ext cx="8159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55" name="Text Box 11"/>
          <p:cNvSpPr txBox="1">
            <a:spLocks noChangeArrowheads="1"/>
          </p:cNvSpPr>
          <p:nvPr/>
        </p:nvSpPr>
        <p:spPr bwMode="auto">
          <a:xfrm>
            <a:off x="6805613" y="119697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600" smtClean="0">
                <a:solidFill>
                  <a:srgbClr val="FFFFFF"/>
                </a:solidFill>
                <a:latin typeface="Arial" pitchFamily="34" charset="0"/>
                <a:ea typeface="標楷體" pitchFamily="65" charset="-120"/>
              </a:rPr>
              <a:t>【</a:t>
            </a:r>
            <a:r>
              <a:rPr lang="zh-TW" altLang="en-US" sz="1600" smtClean="0">
                <a:solidFill>
                  <a:srgbClr val="FFFFFF"/>
                </a:solidFill>
                <a:latin typeface="Arial" pitchFamily="34" charset="0"/>
                <a:ea typeface="標楷體" pitchFamily="65" charset="-120"/>
              </a:rPr>
              <a:t>以嘉義縣政府為例</a:t>
            </a:r>
            <a:r>
              <a:rPr lang="en-US" altLang="zh-TW" sz="1600" smtClean="0">
                <a:solidFill>
                  <a:srgbClr val="FFFFFF"/>
                </a:solidFill>
                <a:latin typeface="Arial" pitchFamily="34" charset="0"/>
                <a:ea typeface="標楷體" pitchFamily="65" charset="-120"/>
              </a:rPr>
              <a:t>】</a:t>
            </a:r>
          </a:p>
        </p:txBody>
      </p:sp>
      <p:sp>
        <p:nvSpPr>
          <p:cNvPr id="11" name="矩形 10"/>
          <p:cNvSpPr/>
          <p:nvPr/>
        </p:nvSpPr>
        <p:spPr>
          <a:xfrm>
            <a:off x="4259262" y="4773440"/>
            <a:ext cx="1320849" cy="20380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
        <p:nvSpPr>
          <p:cNvPr id="12" name="矩形 11"/>
          <p:cNvSpPr/>
          <p:nvPr/>
        </p:nvSpPr>
        <p:spPr>
          <a:xfrm>
            <a:off x="4259262" y="5020075"/>
            <a:ext cx="1320849" cy="23973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FF"/>
              </a:solidFill>
              <a:latin typeface="標楷體" pitchFamily="65" charset="-120"/>
              <a:ea typeface="標楷體" pitchFamily="65" charset="-120"/>
            </a:endParaRPr>
          </a:p>
        </p:txBody>
      </p:sp>
    </p:spTree>
    <p:extLst>
      <p:ext uri="{BB962C8B-B14F-4D97-AF65-F5344CB8AC3E}">
        <p14:creationId xmlns:p14="http://schemas.microsoft.com/office/powerpoint/2010/main" val="17068814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4925" y="381000"/>
            <a:ext cx="6840538" cy="719138"/>
          </a:xfrm>
        </p:spPr>
        <p:txBody>
          <a:bodyPr/>
          <a:lstStyle/>
          <a:p>
            <a:r>
              <a:rPr lang="zh-TW" altLang="en-US" sz="4000" b="1" dirty="0">
                <a:ea typeface="標楷體" pitchFamily="65" charset="-120"/>
              </a:rPr>
              <a:t>貳</a:t>
            </a:r>
            <a:r>
              <a:rPr lang="zh-TW" altLang="en-US" sz="4000" b="1" dirty="0" smtClean="0">
                <a:ea typeface="標楷體" pitchFamily="65" charset="-120"/>
              </a:rPr>
              <a:t>、</a:t>
            </a:r>
            <a:r>
              <a:rPr lang="zh-TW" altLang="en-US" sz="4000" b="1" dirty="0">
                <a:latin typeface="標楷體" pitchFamily="65" charset="-120"/>
                <a:ea typeface="標楷體" pitchFamily="65" charset="-120"/>
              </a:rPr>
              <a:t>系統功能運作模組介紹</a:t>
            </a:r>
            <a:endParaRPr lang="zh-TW" altLang="en-US" sz="2400" dirty="0">
              <a:latin typeface="Times New Roman" pitchFamily="18" charset="0"/>
              <a:ea typeface="標楷體" pitchFamily="65" charset="-120"/>
            </a:endParaRPr>
          </a:p>
        </p:txBody>
      </p:sp>
      <p:sp>
        <p:nvSpPr>
          <p:cNvPr id="76803" name="Text Box 3"/>
          <p:cNvSpPr txBox="1">
            <a:spLocks noChangeArrowheads="1"/>
          </p:cNvSpPr>
          <p:nvPr/>
        </p:nvSpPr>
        <p:spPr bwMode="auto">
          <a:xfrm>
            <a:off x="179388" y="1325563"/>
            <a:ext cx="6624637" cy="462307"/>
          </a:xfrm>
          <a:prstGeom prst="rect">
            <a:avLst/>
          </a:prstGeom>
          <a:noFill/>
          <a:ln>
            <a:noFill/>
          </a:ln>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12699">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TW" altLang="en-US" sz="2400" b="1" dirty="0" smtClean="0">
                <a:solidFill>
                  <a:srgbClr val="0000CC"/>
                </a:solidFill>
                <a:latin typeface="標楷體" pitchFamily="65" charset="-120"/>
                <a:ea typeface="標楷體" pitchFamily="65" charset="-120"/>
                <a:sym typeface="Wingdings" pitchFamily="2" charset="2"/>
              </a:rPr>
              <a:t>三、</a:t>
            </a:r>
            <a:r>
              <a:rPr kumimoji="0" lang="zh-TW" altLang="en-US" sz="2400" b="1" dirty="0" smtClean="0">
                <a:solidFill>
                  <a:srgbClr val="0000CC"/>
                </a:solidFill>
                <a:latin typeface="Arial" pitchFamily="34" charset="0"/>
                <a:ea typeface="標楷體" pitchFamily="65" charset="-120"/>
              </a:rPr>
              <a:t>多應用功能之使用者介面設計</a:t>
            </a:r>
            <a:r>
              <a:rPr kumimoji="0" lang="zh-TW" altLang="en-US" sz="2400" dirty="0" smtClean="0">
                <a:solidFill>
                  <a:srgbClr val="0000CC"/>
                </a:solidFill>
                <a:latin typeface="標楷體" pitchFamily="65" charset="-120"/>
                <a:ea typeface="標楷體" pitchFamily="65" charset="-120"/>
              </a:rPr>
              <a:t> </a:t>
            </a:r>
          </a:p>
        </p:txBody>
      </p:sp>
      <p:sp>
        <p:nvSpPr>
          <p:cNvPr id="76804" name="Rectangle 4"/>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6805" name="Rectangle 5"/>
          <p:cNvSpPr>
            <a:spLocks noChangeArrowheads="1"/>
          </p:cNvSpPr>
          <p:nvPr/>
        </p:nvSpPr>
        <p:spPr bwMode="auto">
          <a:xfrm>
            <a:off x="684213" y="1916113"/>
            <a:ext cx="280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000" b="1" smtClean="0">
                <a:solidFill>
                  <a:srgbClr val="A50021"/>
                </a:solidFill>
                <a:latin typeface="標楷體" pitchFamily="65" charset="-120"/>
                <a:ea typeface="標楷體" pitchFamily="65" charset="-120"/>
              </a:rPr>
              <a:t>多功能介面設計流程</a:t>
            </a:r>
            <a:r>
              <a:rPr lang="zh-TW" altLang="en-US" smtClean="0">
                <a:solidFill>
                  <a:srgbClr val="A50021"/>
                </a:solidFill>
                <a:latin typeface="標楷體" pitchFamily="65" charset="-120"/>
                <a:ea typeface="標楷體" pitchFamily="65" charset="-120"/>
              </a:rPr>
              <a:t> </a:t>
            </a:r>
          </a:p>
        </p:txBody>
      </p:sp>
      <p:sp>
        <p:nvSpPr>
          <p:cNvPr id="76808" name="Rectangle 8"/>
          <p:cNvSpPr>
            <a:spLocks noChangeArrowheads="1"/>
          </p:cNvSpPr>
          <p:nvPr/>
        </p:nvSpPr>
        <p:spPr bwMode="auto">
          <a:xfrm>
            <a:off x="0" y="1341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6815" name="Rectangle 15"/>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graphicFrame>
        <p:nvGraphicFramePr>
          <p:cNvPr id="76814" name="Object 14"/>
          <p:cNvGraphicFramePr>
            <a:graphicFrameLocks noChangeAspect="1"/>
          </p:cNvGraphicFramePr>
          <p:nvPr/>
        </p:nvGraphicFramePr>
        <p:xfrm>
          <a:off x="179388" y="2492375"/>
          <a:ext cx="3529012" cy="3508375"/>
        </p:xfrm>
        <a:graphic>
          <a:graphicData uri="http://schemas.openxmlformats.org/presentationml/2006/ole">
            <mc:AlternateContent xmlns:mc="http://schemas.openxmlformats.org/markup-compatibility/2006">
              <mc:Choice xmlns:v="urn:schemas-microsoft-com:vml" Requires="v">
                <p:oleObj spid="_x0000_s5508" name="Visio" r:id="rId3" imgW="2192615" imgH="2180736" progId="Visio.Drawing.6">
                  <p:embed/>
                </p:oleObj>
              </mc:Choice>
              <mc:Fallback>
                <p:oleObj name="Visio" r:id="rId3" imgW="2192615" imgH="2180736"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492375"/>
                        <a:ext cx="3529012" cy="350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群組 1"/>
          <p:cNvGrpSpPr/>
          <p:nvPr/>
        </p:nvGrpSpPr>
        <p:grpSpPr>
          <a:xfrm>
            <a:off x="3924300" y="1987550"/>
            <a:ext cx="5040313" cy="1657350"/>
            <a:chOff x="3924300" y="1987550"/>
            <a:chExt cx="5040313" cy="1657350"/>
          </a:xfrm>
        </p:grpSpPr>
        <p:pic>
          <p:nvPicPr>
            <p:cNvPr id="768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1987550"/>
              <a:ext cx="5040313"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6" name="Rectangle 16"/>
            <p:cNvSpPr>
              <a:spLocks noChangeArrowheads="1"/>
            </p:cNvSpPr>
            <p:nvPr/>
          </p:nvSpPr>
          <p:spPr bwMode="auto">
            <a:xfrm>
              <a:off x="4068763" y="2132013"/>
              <a:ext cx="48958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717550">
                <a:defRPr kumimoji="1">
                  <a:solidFill>
                    <a:schemeClr val="tx1"/>
                  </a:solidFill>
                  <a:latin typeface="Arial" pitchFamily="34" charset="0"/>
                  <a:ea typeface="新細明體" pitchFamily="18" charset="-120"/>
                </a:defRPr>
              </a:lvl2pPr>
              <a:lvl3pPr>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1.</a:t>
              </a:r>
              <a:r>
                <a:rPr lang="zh-TW" altLang="en-US" sz="2000" dirty="0" smtClean="0">
                  <a:solidFill>
                    <a:srgbClr val="000000"/>
                  </a:solidFill>
                  <a:latin typeface="Times New Roman" pitchFamily="18" charset="0"/>
                  <a:ea typeface="標楷體" pitchFamily="65" charset="-120"/>
                  <a:cs typeface="Times New Roman" pitchFamily="18" charset="0"/>
                </a:rPr>
                <a:t>彈性化查詢：</a:t>
              </a:r>
            </a:p>
            <a:p>
              <a:r>
                <a:rPr lang="zh-TW" altLang="en-US" sz="2000" dirty="0" smtClean="0">
                  <a:solidFill>
                    <a:srgbClr val="000000"/>
                  </a:solidFill>
                  <a:latin typeface="Times New Roman" pitchFamily="18" charset="0"/>
                  <a:ea typeface="標楷體" pitchFamily="65" charset="-120"/>
                  <a:cs typeface="Times New Roman" pitchFamily="18" charset="0"/>
                </a:rPr>
                <a:t>   可依需求彈性查詢不同類別資料，並整合呈現，且可將查詢結果組合成不同查詢類別提供使用者查詢應用。 </a:t>
              </a:r>
            </a:p>
          </p:txBody>
        </p:sp>
      </p:grpSp>
      <p:grpSp>
        <p:nvGrpSpPr>
          <p:cNvPr id="3" name="群組 2"/>
          <p:cNvGrpSpPr/>
          <p:nvPr/>
        </p:nvGrpSpPr>
        <p:grpSpPr>
          <a:xfrm>
            <a:off x="3924300" y="3716338"/>
            <a:ext cx="5040313" cy="1295400"/>
            <a:chOff x="3924300" y="3716338"/>
            <a:chExt cx="5040313" cy="1295400"/>
          </a:xfrm>
        </p:grpSpPr>
        <p:pic>
          <p:nvPicPr>
            <p:cNvPr id="768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716338"/>
              <a:ext cx="50403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7" name="Rectangle 17"/>
            <p:cNvSpPr>
              <a:spLocks noChangeArrowheads="1"/>
            </p:cNvSpPr>
            <p:nvPr/>
          </p:nvSpPr>
          <p:spPr bwMode="auto">
            <a:xfrm>
              <a:off x="4068763" y="3790950"/>
              <a:ext cx="48244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1073150">
                <a:defRPr kumimoji="1">
                  <a:solidFill>
                    <a:schemeClr val="tx1"/>
                  </a:solidFill>
                  <a:latin typeface="Arial" pitchFamily="34" charset="0"/>
                  <a:ea typeface="新細明體" pitchFamily="18" charset="-120"/>
                </a:defRPr>
              </a:lvl2pPr>
              <a:lvl3pPr marL="1252538">
                <a:defRPr kumimoji="1">
                  <a:solidFill>
                    <a:schemeClr val="tx1"/>
                  </a:solidFill>
                  <a:latin typeface="Arial" pitchFamily="34" charset="0"/>
                  <a:ea typeface="新細明體" pitchFamily="18" charset="-120"/>
                </a:defRPr>
              </a:lvl3pPr>
              <a:lvl4pPr marL="1431925">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2.</a:t>
              </a:r>
              <a:r>
                <a:rPr lang="zh-TW" altLang="en-US" sz="2000" dirty="0" smtClean="0">
                  <a:solidFill>
                    <a:srgbClr val="000000"/>
                  </a:solidFill>
                  <a:latin typeface="Times New Roman" pitchFamily="18" charset="0"/>
                  <a:ea typeface="標楷體" pitchFamily="65" charset="-120"/>
                  <a:cs typeface="Times New Roman" pitchFamily="18" charset="0"/>
                </a:rPr>
                <a:t>彈性化報表及書刊製作查詢：</a:t>
              </a:r>
            </a:p>
            <a:p>
              <a:r>
                <a:rPr lang="zh-TW" altLang="en-US" sz="2000" dirty="0" smtClean="0">
                  <a:solidFill>
                    <a:srgbClr val="000000"/>
                  </a:solidFill>
                  <a:latin typeface="Times New Roman" pitchFamily="18" charset="0"/>
                  <a:ea typeface="標楷體" pitchFamily="65" charset="-120"/>
                  <a:cs typeface="Times New Roman" pitchFamily="18" charset="0"/>
                </a:rPr>
                <a:t>   可依報表或書刊內容彈性製作，並命名整併成書刊提供查閱印製。 </a:t>
              </a:r>
            </a:p>
          </p:txBody>
        </p:sp>
      </p:grpSp>
      <p:grpSp>
        <p:nvGrpSpPr>
          <p:cNvPr id="4" name="群組 3"/>
          <p:cNvGrpSpPr/>
          <p:nvPr/>
        </p:nvGrpSpPr>
        <p:grpSpPr>
          <a:xfrm>
            <a:off x="3924300" y="5084763"/>
            <a:ext cx="5040313" cy="1512887"/>
            <a:chOff x="3924300" y="5084763"/>
            <a:chExt cx="5040313" cy="1512887"/>
          </a:xfrm>
        </p:grpSpPr>
        <p:sp>
          <p:nvSpPr>
            <p:cNvPr id="76810" name="Rectangle 10"/>
            <p:cNvSpPr>
              <a:spLocks noChangeArrowheads="1"/>
            </p:cNvSpPr>
            <p:nvPr/>
          </p:nvSpPr>
          <p:spPr bwMode="auto">
            <a:xfrm>
              <a:off x="3924300" y="5084763"/>
              <a:ext cx="5040313" cy="15128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mtClean="0">
                <a:solidFill>
                  <a:srgbClr val="000000"/>
                </a:solidFill>
                <a:latin typeface="Arial" pitchFamily="34" charset="0"/>
              </a:endParaRPr>
            </a:p>
          </p:txBody>
        </p:sp>
        <p:sp>
          <p:nvSpPr>
            <p:cNvPr id="76818" name="Rectangle 18"/>
            <p:cNvSpPr>
              <a:spLocks noChangeArrowheads="1"/>
            </p:cNvSpPr>
            <p:nvPr/>
          </p:nvSpPr>
          <p:spPr bwMode="auto">
            <a:xfrm>
              <a:off x="4068763" y="5141913"/>
              <a:ext cx="48958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982663">
                <a:defRPr kumimoji="1">
                  <a:solidFill>
                    <a:schemeClr val="tx1"/>
                  </a:solidFill>
                  <a:latin typeface="Arial" pitchFamily="34" charset="0"/>
                  <a:ea typeface="新細明體" pitchFamily="18" charset="-120"/>
                </a:defRPr>
              </a:lvl2pPr>
              <a:lvl3pPr marL="1162050">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3.</a:t>
              </a:r>
              <a:r>
                <a:rPr lang="zh-TW" altLang="en-US" sz="2000" dirty="0" smtClean="0">
                  <a:solidFill>
                    <a:srgbClr val="000000"/>
                  </a:solidFill>
                  <a:latin typeface="Times New Roman" pitchFamily="18" charset="0"/>
                  <a:ea typeface="標楷體" pitchFamily="65" charset="-120"/>
                  <a:cs typeface="Times New Roman" pitchFamily="18" charset="0"/>
                </a:rPr>
                <a:t>彈性化主管查詢功能：</a:t>
              </a:r>
            </a:p>
            <a:p>
              <a:r>
                <a:rPr lang="zh-TW" altLang="en-US" sz="2000" dirty="0" smtClean="0">
                  <a:solidFill>
                    <a:srgbClr val="000000"/>
                  </a:solidFill>
                  <a:latin typeface="Times New Roman" pitchFamily="18" charset="0"/>
                  <a:ea typeface="標楷體" pitchFamily="65" charset="-120"/>
                  <a:cs typeface="Times New Roman" pitchFamily="18" charset="0"/>
                </a:rPr>
                <a:t>   依主管查詢需求訂定腳本，並可依腳本彈性設計每頁之畫面，整合供主管查詢應用。 </a:t>
              </a:r>
            </a:p>
          </p:txBody>
        </p:sp>
      </p:grpSp>
    </p:spTree>
    <p:extLst>
      <p:ext uri="{BB962C8B-B14F-4D97-AF65-F5344CB8AC3E}">
        <p14:creationId xmlns:p14="http://schemas.microsoft.com/office/powerpoint/2010/main" val="11094618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4925" y="381000"/>
            <a:ext cx="6840538" cy="719138"/>
          </a:xfrm>
        </p:spPr>
        <p:txBody>
          <a:bodyPr/>
          <a:lstStyle/>
          <a:p>
            <a:r>
              <a:rPr lang="zh-TW" altLang="en-US" sz="4000" b="1" dirty="0">
                <a:ea typeface="標楷體" pitchFamily="65" charset="-120"/>
              </a:rPr>
              <a:t>貳</a:t>
            </a:r>
            <a:r>
              <a:rPr lang="zh-TW" altLang="en-US" sz="4000" b="1" dirty="0" smtClean="0">
                <a:ea typeface="標楷體" pitchFamily="65" charset="-120"/>
              </a:rPr>
              <a:t>、</a:t>
            </a:r>
            <a:r>
              <a:rPr lang="zh-TW" altLang="en-US" sz="4000" b="1" dirty="0">
                <a:latin typeface="標楷體" pitchFamily="65" charset="-120"/>
                <a:ea typeface="標楷體" pitchFamily="65" charset="-120"/>
              </a:rPr>
              <a:t>系統功能運作模組介紹</a:t>
            </a:r>
            <a:endParaRPr lang="zh-TW" altLang="en-US" sz="2400" dirty="0">
              <a:latin typeface="Times New Roman" pitchFamily="18" charset="0"/>
              <a:ea typeface="標楷體" pitchFamily="65" charset="-120"/>
            </a:endParaRPr>
          </a:p>
        </p:txBody>
      </p:sp>
      <p:sp>
        <p:nvSpPr>
          <p:cNvPr id="78851" name="Text Box 3"/>
          <p:cNvSpPr txBox="1">
            <a:spLocks noChangeArrowheads="1"/>
          </p:cNvSpPr>
          <p:nvPr/>
        </p:nvSpPr>
        <p:spPr bwMode="auto">
          <a:xfrm>
            <a:off x="179388" y="1325563"/>
            <a:ext cx="4248150" cy="462307"/>
          </a:xfrm>
          <a:prstGeom prst="rect">
            <a:avLst/>
          </a:prstGeom>
          <a:noFill/>
          <a:ln>
            <a:noFill/>
          </a:ln>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12699">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TW" altLang="en-US" sz="2400" b="1" dirty="0" smtClean="0">
                <a:solidFill>
                  <a:srgbClr val="0000CC"/>
                </a:solidFill>
                <a:latin typeface="標楷體" pitchFamily="65" charset="-120"/>
                <a:ea typeface="標楷體" pitchFamily="65" charset="-120"/>
                <a:sym typeface="Wingdings" pitchFamily="2" charset="2"/>
              </a:rPr>
              <a:t>四、</a:t>
            </a:r>
            <a:r>
              <a:rPr kumimoji="0" lang="zh-TW" altLang="en-US" sz="2400" b="1" dirty="0" smtClean="0">
                <a:solidFill>
                  <a:srgbClr val="0000CC"/>
                </a:solidFill>
                <a:latin typeface="標楷體" pitchFamily="65" charset="-120"/>
                <a:ea typeface="標楷體" pitchFamily="65" charset="-120"/>
              </a:rPr>
              <a:t>統計資訊服務網之建構</a:t>
            </a:r>
            <a:r>
              <a:rPr kumimoji="0" lang="zh-TW" altLang="en-US" sz="2400" dirty="0" smtClean="0">
                <a:solidFill>
                  <a:srgbClr val="0000CC"/>
                </a:solidFill>
                <a:latin typeface="標楷體" pitchFamily="65" charset="-120"/>
                <a:ea typeface="標楷體" pitchFamily="65" charset="-120"/>
              </a:rPr>
              <a:t> </a:t>
            </a:r>
          </a:p>
        </p:txBody>
      </p:sp>
      <p:sp>
        <p:nvSpPr>
          <p:cNvPr id="78852" name="Rectangle 4"/>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8853" name="Rectangle 5"/>
          <p:cNvSpPr>
            <a:spLocks noChangeArrowheads="1"/>
          </p:cNvSpPr>
          <p:nvPr/>
        </p:nvSpPr>
        <p:spPr bwMode="auto">
          <a:xfrm>
            <a:off x="1116013" y="1844675"/>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000" b="1" smtClean="0">
                <a:solidFill>
                  <a:srgbClr val="A50021"/>
                </a:solidFill>
                <a:latin typeface="標楷體" pitchFamily="65" charset="-120"/>
                <a:ea typeface="標楷體" pitchFamily="65" charset="-120"/>
              </a:rPr>
              <a:t>服務網設計流程</a:t>
            </a:r>
            <a:endParaRPr lang="zh-TW" altLang="en-US" smtClean="0">
              <a:solidFill>
                <a:srgbClr val="A50021"/>
              </a:solidFill>
              <a:latin typeface="標楷體" pitchFamily="65" charset="-120"/>
              <a:ea typeface="標楷體" pitchFamily="65" charset="-120"/>
            </a:endParaRPr>
          </a:p>
        </p:txBody>
      </p:sp>
      <p:pic>
        <p:nvPicPr>
          <p:cNvPr id="788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838325"/>
            <a:ext cx="504031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6" name="Rectangle 8"/>
          <p:cNvSpPr>
            <a:spLocks noChangeArrowheads="1"/>
          </p:cNvSpPr>
          <p:nvPr/>
        </p:nvSpPr>
        <p:spPr bwMode="auto">
          <a:xfrm>
            <a:off x="0" y="1341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8858" name="Rectangle 10"/>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8864" name="Rectangle 16"/>
          <p:cNvSpPr>
            <a:spLocks noChangeArrowheads="1"/>
          </p:cNvSpPr>
          <p:nvPr/>
        </p:nvSpPr>
        <p:spPr bwMode="auto">
          <a:xfrm>
            <a:off x="0" y="1989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graphicFrame>
        <p:nvGraphicFramePr>
          <p:cNvPr id="78863" name="Object 15"/>
          <p:cNvGraphicFramePr>
            <a:graphicFrameLocks noChangeAspect="1"/>
          </p:cNvGraphicFramePr>
          <p:nvPr/>
        </p:nvGraphicFramePr>
        <p:xfrm>
          <a:off x="179388" y="2133600"/>
          <a:ext cx="3432175" cy="3976688"/>
        </p:xfrm>
        <a:graphic>
          <a:graphicData uri="http://schemas.openxmlformats.org/presentationml/2006/ole">
            <mc:AlternateContent xmlns:mc="http://schemas.openxmlformats.org/markup-compatibility/2006">
              <mc:Choice xmlns:v="urn:schemas-microsoft-com:vml" Requires="v">
                <p:oleObj spid="_x0000_s7557" name="Visio" r:id="rId4" imgW="2782797" imgH="3222525" progId="Visio.Drawing.6">
                  <p:embed/>
                </p:oleObj>
              </mc:Choice>
              <mc:Fallback>
                <p:oleObj name="Visio" r:id="rId4" imgW="2782797" imgH="3222525"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133600"/>
                        <a:ext cx="3432175" cy="397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65" name="Rectangle 17"/>
          <p:cNvSpPr>
            <a:spLocks noChangeArrowheads="1"/>
          </p:cNvSpPr>
          <p:nvPr/>
        </p:nvSpPr>
        <p:spPr bwMode="auto">
          <a:xfrm>
            <a:off x="3924300" y="1928813"/>
            <a:ext cx="5148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1347788">
              <a:defRPr kumimoji="1">
                <a:solidFill>
                  <a:schemeClr val="tx1"/>
                </a:solidFill>
                <a:latin typeface="Arial" pitchFamily="34" charset="0"/>
                <a:ea typeface="新細明體" pitchFamily="18" charset="-120"/>
              </a:defRPr>
            </a:lvl2pPr>
            <a:lvl3pPr marL="1527175">
              <a:defRPr kumimoji="1">
                <a:solidFill>
                  <a:schemeClr val="tx1"/>
                </a:solidFill>
                <a:latin typeface="Arial" pitchFamily="34" charset="0"/>
                <a:ea typeface="新細明體" pitchFamily="18" charset="-120"/>
              </a:defRPr>
            </a:lvl3pPr>
            <a:lvl4pPr marL="1706563">
              <a:defRPr kumimoji="1">
                <a:solidFill>
                  <a:schemeClr val="tx1"/>
                </a:solidFill>
                <a:latin typeface="Arial" pitchFamily="34" charset="0"/>
                <a:ea typeface="新細明體" pitchFamily="18" charset="-120"/>
              </a:defRPr>
            </a:lvl4pPr>
            <a:lvl5pPr marL="1885950">
              <a:defRPr kumimoji="1">
                <a:solidFill>
                  <a:schemeClr val="tx1"/>
                </a:solidFill>
                <a:latin typeface="Arial" pitchFamily="34" charset="0"/>
                <a:ea typeface="新細明體" pitchFamily="18" charset="-120"/>
              </a:defRPr>
            </a:lvl5pPr>
            <a:lvl6pPr marL="2343150" fontAlgn="base">
              <a:spcBef>
                <a:spcPct val="0"/>
              </a:spcBef>
              <a:spcAft>
                <a:spcPct val="0"/>
              </a:spcAft>
              <a:defRPr kumimoji="1">
                <a:solidFill>
                  <a:schemeClr val="tx1"/>
                </a:solidFill>
                <a:latin typeface="Arial" pitchFamily="34" charset="0"/>
                <a:ea typeface="新細明體" pitchFamily="18" charset="-120"/>
              </a:defRPr>
            </a:lvl6pPr>
            <a:lvl7pPr marL="2800350" fontAlgn="base">
              <a:spcBef>
                <a:spcPct val="0"/>
              </a:spcBef>
              <a:spcAft>
                <a:spcPct val="0"/>
              </a:spcAft>
              <a:defRPr kumimoji="1">
                <a:solidFill>
                  <a:schemeClr val="tx1"/>
                </a:solidFill>
                <a:latin typeface="Arial" pitchFamily="34" charset="0"/>
                <a:ea typeface="新細明體" pitchFamily="18" charset="-120"/>
              </a:defRPr>
            </a:lvl7pPr>
            <a:lvl8pPr marL="3257550" fontAlgn="base">
              <a:spcBef>
                <a:spcPct val="0"/>
              </a:spcBef>
              <a:spcAft>
                <a:spcPct val="0"/>
              </a:spcAft>
              <a:defRPr kumimoji="1">
                <a:solidFill>
                  <a:schemeClr val="tx1"/>
                </a:solidFill>
                <a:latin typeface="Arial" pitchFamily="34" charset="0"/>
                <a:ea typeface="新細明體" pitchFamily="18" charset="-120"/>
              </a:defRPr>
            </a:lvl8pPr>
            <a:lvl9pPr marL="3714750"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smtClean="0">
                <a:solidFill>
                  <a:srgbClr val="000000"/>
                </a:solidFill>
                <a:latin typeface="Times New Roman" pitchFamily="18" charset="0"/>
                <a:ea typeface="標楷體" pitchFamily="65" charset="-120"/>
                <a:cs typeface="Times New Roman" pitchFamily="18" charset="0"/>
              </a:rPr>
              <a:t>1.</a:t>
            </a:r>
            <a:r>
              <a:rPr lang="zh-TW" altLang="en-US" sz="2000" smtClean="0">
                <a:solidFill>
                  <a:srgbClr val="000000"/>
                </a:solidFill>
                <a:latin typeface="Times New Roman" pitchFamily="18" charset="0"/>
                <a:ea typeface="標楷體" pitchFamily="65" charset="-120"/>
                <a:cs typeface="Times New Roman" pitchFamily="18" charset="0"/>
              </a:rPr>
              <a:t>可運用基礎資料庫及次級資料庫定義不同複分類主題之查詢。</a:t>
            </a:r>
          </a:p>
        </p:txBody>
      </p:sp>
      <p:grpSp>
        <p:nvGrpSpPr>
          <p:cNvPr id="2" name="群組 1"/>
          <p:cNvGrpSpPr/>
          <p:nvPr/>
        </p:nvGrpSpPr>
        <p:grpSpPr>
          <a:xfrm>
            <a:off x="3924300" y="2770356"/>
            <a:ext cx="5040313" cy="1085682"/>
            <a:chOff x="3924300" y="2770356"/>
            <a:chExt cx="5040313" cy="1085682"/>
          </a:xfrm>
        </p:grpSpPr>
        <p:pic>
          <p:nvPicPr>
            <p:cNvPr id="788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2774950"/>
              <a:ext cx="504031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66" name="Rectangle 18"/>
            <p:cNvSpPr>
              <a:spLocks noChangeArrowheads="1"/>
            </p:cNvSpPr>
            <p:nvPr/>
          </p:nvSpPr>
          <p:spPr bwMode="auto">
            <a:xfrm>
              <a:off x="3995738" y="2770356"/>
              <a:ext cx="49688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2563" indent="-182563">
                <a:defRPr kumimoji="1">
                  <a:solidFill>
                    <a:schemeClr val="tx1"/>
                  </a:solidFill>
                  <a:latin typeface="Arial" pitchFamily="34" charset="0"/>
                  <a:ea typeface="新細明體" pitchFamily="18" charset="-120"/>
                </a:defRPr>
              </a:lvl1pPr>
              <a:lvl2pPr marL="900113">
                <a:defRPr kumimoji="1">
                  <a:solidFill>
                    <a:schemeClr val="tx1"/>
                  </a:solidFill>
                  <a:latin typeface="Arial" pitchFamily="34" charset="0"/>
                  <a:ea typeface="新細明體" pitchFamily="18" charset="-120"/>
                </a:defRPr>
              </a:lvl2pPr>
              <a:lvl3pPr marL="1079500">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2.</a:t>
              </a:r>
              <a:r>
                <a:rPr lang="zh-TW" altLang="en-US" sz="2000" dirty="0" smtClean="0">
                  <a:solidFill>
                    <a:srgbClr val="000000"/>
                  </a:solidFill>
                  <a:latin typeface="Times New Roman" pitchFamily="18" charset="0"/>
                  <a:ea typeface="標楷體" pitchFamily="65" charset="-120"/>
                  <a:cs typeface="Times New Roman" pitchFamily="18" charset="0"/>
                </a:rPr>
                <a:t>統計資訊服務網之查詢主網頁符合響應式網頁設計規範，內容區可彈性自訂及維護，以及主選單目錄之階層項目維護。 </a:t>
              </a:r>
            </a:p>
          </p:txBody>
        </p:sp>
      </p:grpSp>
      <p:grpSp>
        <p:nvGrpSpPr>
          <p:cNvPr id="3" name="群組 2"/>
          <p:cNvGrpSpPr/>
          <p:nvPr/>
        </p:nvGrpSpPr>
        <p:grpSpPr>
          <a:xfrm>
            <a:off x="3924300" y="3897313"/>
            <a:ext cx="5219700" cy="2916237"/>
            <a:chOff x="3924300" y="3897313"/>
            <a:chExt cx="5219700" cy="2916237"/>
          </a:xfrm>
        </p:grpSpPr>
        <p:sp>
          <p:nvSpPr>
            <p:cNvPr id="78857" name="Rectangle 9"/>
            <p:cNvSpPr>
              <a:spLocks noChangeArrowheads="1"/>
            </p:cNvSpPr>
            <p:nvPr/>
          </p:nvSpPr>
          <p:spPr bwMode="auto">
            <a:xfrm>
              <a:off x="3924300" y="3897313"/>
              <a:ext cx="5040313" cy="29162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mtClean="0">
                <a:solidFill>
                  <a:srgbClr val="000000"/>
                </a:solidFill>
                <a:latin typeface="Arial" pitchFamily="34" charset="0"/>
              </a:endParaRPr>
            </a:p>
          </p:txBody>
        </p:sp>
        <p:sp>
          <p:nvSpPr>
            <p:cNvPr id="78867" name="Rectangle 19"/>
            <p:cNvSpPr>
              <a:spLocks noChangeArrowheads="1"/>
            </p:cNvSpPr>
            <p:nvPr/>
          </p:nvSpPr>
          <p:spPr bwMode="auto">
            <a:xfrm>
              <a:off x="3995738" y="4067840"/>
              <a:ext cx="51482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1275">
                <a:defRPr kumimoji="1">
                  <a:solidFill>
                    <a:schemeClr val="tx1"/>
                  </a:solidFill>
                  <a:latin typeface="Arial" pitchFamily="34" charset="0"/>
                  <a:ea typeface="新細明體" pitchFamily="18" charset="-120"/>
                </a:defRPr>
              </a:lvl1pPr>
              <a:lvl2pPr>
                <a:defRPr kumimoji="1">
                  <a:solidFill>
                    <a:schemeClr val="tx1"/>
                  </a:solidFill>
                  <a:latin typeface="Arial" pitchFamily="34" charset="0"/>
                  <a:ea typeface="新細明體" pitchFamily="18" charset="-120"/>
                </a:defRPr>
              </a:lvl2pPr>
              <a:lvl3pPr>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r>
                <a:rPr lang="en-US" altLang="zh-TW" sz="2000" dirty="0" smtClean="0">
                  <a:solidFill>
                    <a:srgbClr val="000000"/>
                  </a:solidFill>
                  <a:latin typeface="Times New Roman" pitchFamily="18" charset="0"/>
                  <a:ea typeface="標楷體" pitchFamily="65" charset="-120"/>
                  <a:cs typeface="Times New Roman" pitchFamily="18" charset="0"/>
                </a:rPr>
                <a:t>3.</a:t>
              </a:r>
              <a:r>
                <a:rPr lang="zh-TW" altLang="en-US" sz="2000" dirty="0" smtClean="0">
                  <a:solidFill>
                    <a:srgbClr val="000000"/>
                  </a:solidFill>
                  <a:latin typeface="Times New Roman" pitchFamily="18" charset="0"/>
                  <a:ea typeface="標楷體" pitchFamily="65" charset="-120"/>
                  <a:cs typeface="Times New Roman" pitchFamily="18" charset="0"/>
                </a:rPr>
                <a:t>各類查詢主題及園地包括以下內容：</a:t>
              </a:r>
            </a:p>
            <a:p>
              <a:r>
                <a:rPr lang="zh-TW" altLang="en-US" sz="2000" dirty="0" smtClean="0">
                  <a:solidFill>
                    <a:srgbClr val="000000"/>
                  </a:solidFill>
                  <a:latin typeface="Times New Roman" pitchFamily="18" charset="0"/>
                  <a:ea typeface="標楷體" pitchFamily="65" charset="-120"/>
                  <a:cs typeface="Times New Roman" pitchFamily="18" charset="0"/>
                </a:rPr>
                <a:t>  </a:t>
              </a:r>
              <a:r>
                <a:rPr lang="en-US" altLang="zh-TW" sz="2000" dirty="0" smtClean="0">
                  <a:solidFill>
                    <a:srgbClr val="000000"/>
                  </a:solidFill>
                  <a:latin typeface="Times New Roman" pitchFamily="18" charset="0"/>
                  <a:ea typeface="標楷體" pitchFamily="65" charset="-120"/>
                  <a:cs typeface="Times New Roman" pitchFamily="18" charset="0"/>
                </a:rPr>
                <a:t>(1)</a:t>
              </a:r>
              <a:r>
                <a:rPr lang="zh-TW" altLang="en-US" sz="2000" dirty="0" smtClean="0">
                  <a:solidFill>
                    <a:srgbClr val="000000"/>
                  </a:solidFill>
                  <a:latin typeface="Times New Roman" pitchFamily="18" charset="0"/>
                  <a:ea typeface="標楷體" pitchFamily="65" charset="-120"/>
                  <a:cs typeface="Times New Roman" pitchFamily="18" charset="0"/>
                </a:rPr>
                <a:t>以行政區別及任何複分類為主題之查詢</a:t>
              </a:r>
            </a:p>
            <a:p>
              <a:r>
                <a:rPr lang="zh-TW" altLang="en-US" sz="2000" dirty="0" smtClean="0">
                  <a:solidFill>
                    <a:srgbClr val="000000"/>
                  </a:solidFill>
                  <a:latin typeface="Times New Roman" pitchFamily="18" charset="0"/>
                  <a:ea typeface="標楷體" pitchFamily="65" charset="-120"/>
                  <a:cs typeface="Times New Roman" pitchFamily="18" charset="0"/>
                </a:rPr>
                <a:t>  </a:t>
              </a:r>
              <a:r>
                <a:rPr lang="en-US" altLang="zh-TW" sz="2000" dirty="0" smtClean="0">
                  <a:solidFill>
                    <a:srgbClr val="000000"/>
                  </a:solidFill>
                  <a:latin typeface="Times New Roman" pitchFamily="18" charset="0"/>
                  <a:ea typeface="標楷體" pitchFamily="65" charset="-120"/>
                  <a:cs typeface="Times New Roman" pitchFamily="18" charset="0"/>
                </a:rPr>
                <a:t>(2)</a:t>
              </a:r>
              <a:r>
                <a:rPr lang="zh-TW" altLang="en-US" sz="2000" dirty="0" smtClean="0">
                  <a:solidFill>
                    <a:srgbClr val="000000"/>
                  </a:solidFill>
                  <a:latin typeface="Times New Roman" pitchFamily="18" charset="0"/>
                  <a:ea typeface="標楷體" pitchFamily="65" charset="-120"/>
                  <a:cs typeface="Times New Roman" pitchFamily="18" charset="0"/>
                </a:rPr>
                <a:t>各類書刊查詢</a:t>
              </a:r>
            </a:p>
            <a:p>
              <a:r>
                <a:rPr lang="zh-TW" altLang="en-US" sz="2000" dirty="0" smtClean="0">
                  <a:solidFill>
                    <a:srgbClr val="000000"/>
                  </a:solidFill>
                  <a:latin typeface="Times New Roman" pitchFamily="18" charset="0"/>
                  <a:ea typeface="標楷體" pitchFamily="65" charset="-120"/>
                  <a:cs typeface="Times New Roman" pitchFamily="18" charset="0"/>
                </a:rPr>
                <a:t>  </a:t>
              </a:r>
              <a:r>
                <a:rPr lang="en-US" altLang="zh-TW" sz="2000" dirty="0" smtClean="0">
                  <a:solidFill>
                    <a:srgbClr val="000000"/>
                  </a:solidFill>
                  <a:latin typeface="Times New Roman" pitchFamily="18" charset="0"/>
                  <a:ea typeface="標楷體" pitchFamily="65" charset="-120"/>
                  <a:cs typeface="Times New Roman" pitchFamily="18" charset="0"/>
                </a:rPr>
                <a:t>(3)</a:t>
              </a:r>
              <a:r>
                <a:rPr lang="zh-TW" altLang="en-US" sz="2000" dirty="0" smtClean="0">
                  <a:solidFill>
                    <a:srgbClr val="000000"/>
                  </a:solidFill>
                  <a:latin typeface="Times New Roman" pitchFamily="18" charset="0"/>
                  <a:ea typeface="標楷體" pitchFamily="65" charset="-120"/>
                  <a:cs typeface="Times New Roman" pitchFamily="18" charset="0"/>
                </a:rPr>
                <a:t>統計通報及統計專題分析查詢</a:t>
              </a:r>
            </a:p>
            <a:p>
              <a:r>
                <a:rPr lang="zh-TW" altLang="en-US" sz="2000" dirty="0" smtClean="0">
                  <a:solidFill>
                    <a:srgbClr val="000000"/>
                  </a:solidFill>
                  <a:latin typeface="Times New Roman" pitchFamily="18" charset="0"/>
                  <a:ea typeface="標楷體" pitchFamily="65" charset="-120"/>
                  <a:cs typeface="Times New Roman" pitchFamily="18" charset="0"/>
                </a:rPr>
                <a:t>  </a:t>
              </a:r>
              <a:r>
                <a:rPr lang="en-US" altLang="zh-TW" sz="2000" dirty="0" smtClean="0">
                  <a:solidFill>
                    <a:srgbClr val="000000"/>
                  </a:solidFill>
                  <a:latin typeface="Times New Roman" pitchFamily="18" charset="0"/>
                  <a:ea typeface="標楷體" pitchFamily="65" charset="-120"/>
                  <a:cs typeface="Times New Roman" pitchFamily="18" charset="0"/>
                </a:rPr>
                <a:t>(4)</a:t>
              </a:r>
              <a:r>
                <a:rPr lang="zh-TW" altLang="en-US" sz="2000" dirty="0" smtClean="0">
                  <a:solidFill>
                    <a:srgbClr val="000000"/>
                  </a:solidFill>
                  <a:latin typeface="Times New Roman" pitchFamily="18" charset="0"/>
                  <a:ea typeface="標楷體" pitchFamily="65" charset="-120"/>
                  <a:cs typeface="Times New Roman" pitchFamily="18" charset="0"/>
                </a:rPr>
                <a:t>應用統計觀摩區</a:t>
              </a:r>
            </a:p>
            <a:p>
              <a:r>
                <a:rPr lang="zh-TW" altLang="en-US" sz="2000" dirty="0" smtClean="0">
                  <a:solidFill>
                    <a:srgbClr val="000000"/>
                  </a:solidFill>
                  <a:latin typeface="Times New Roman" pitchFamily="18" charset="0"/>
                  <a:ea typeface="標楷體" pitchFamily="65" charset="-120"/>
                  <a:cs typeface="Times New Roman" pitchFamily="18" charset="0"/>
                </a:rPr>
                <a:t>  </a:t>
              </a:r>
              <a:r>
                <a:rPr lang="en-US" altLang="zh-TW" sz="2000" dirty="0" smtClean="0">
                  <a:solidFill>
                    <a:srgbClr val="000000"/>
                  </a:solidFill>
                  <a:latin typeface="Times New Roman" pitchFamily="18" charset="0"/>
                  <a:ea typeface="標楷體" pitchFamily="65" charset="-120"/>
                  <a:cs typeface="Times New Roman" pitchFamily="18" charset="0"/>
                </a:rPr>
                <a:t>(5)</a:t>
              </a:r>
              <a:r>
                <a:rPr lang="zh-TW" altLang="en-US" sz="2000" dirty="0" smtClean="0">
                  <a:solidFill>
                    <a:srgbClr val="000000"/>
                  </a:solidFill>
                  <a:latin typeface="Times New Roman" pitchFamily="18" charset="0"/>
                  <a:ea typeface="標楷體" pitchFamily="65" charset="-120"/>
                  <a:cs typeface="Times New Roman" pitchFamily="18" charset="0"/>
                </a:rPr>
                <a:t>性別統計專區</a:t>
              </a:r>
            </a:p>
            <a:p>
              <a:r>
                <a:rPr lang="zh-TW" altLang="en-US" sz="2000" dirty="0" smtClean="0">
                  <a:solidFill>
                    <a:srgbClr val="000000"/>
                  </a:solidFill>
                  <a:latin typeface="Times New Roman" pitchFamily="18" charset="0"/>
                  <a:ea typeface="標楷體" pitchFamily="65" charset="-120"/>
                  <a:cs typeface="Times New Roman" pitchFamily="18" charset="0"/>
                </a:rPr>
                <a:t>  </a:t>
              </a:r>
              <a:r>
                <a:rPr lang="en-US" altLang="zh-TW" sz="2000" dirty="0" smtClean="0">
                  <a:solidFill>
                    <a:srgbClr val="000000"/>
                  </a:solidFill>
                  <a:latin typeface="Times New Roman" pitchFamily="18" charset="0"/>
                  <a:ea typeface="標楷體" pitchFamily="65" charset="-120"/>
                  <a:cs typeface="Times New Roman" pitchFamily="18" charset="0"/>
                </a:rPr>
                <a:t>(6)</a:t>
              </a:r>
              <a:r>
                <a:rPr lang="zh-TW" altLang="en-US" sz="2000" dirty="0" smtClean="0">
                  <a:solidFill>
                    <a:srgbClr val="000000"/>
                  </a:solidFill>
                  <a:latin typeface="Times New Roman" pitchFamily="18" charset="0"/>
                  <a:ea typeface="標楷體" pitchFamily="65" charset="-120"/>
                  <a:cs typeface="Times New Roman" pitchFamily="18" charset="0"/>
                </a:rPr>
                <a:t>縣市統計資料查詢系統</a:t>
              </a:r>
            </a:p>
            <a:p>
              <a:r>
                <a:rPr lang="zh-TW" altLang="en-US" sz="2000" dirty="0" smtClean="0">
                  <a:solidFill>
                    <a:srgbClr val="000000"/>
                  </a:solidFill>
                  <a:latin typeface="Times New Roman" pitchFamily="18" charset="0"/>
                  <a:ea typeface="標楷體" pitchFamily="65" charset="-120"/>
                  <a:cs typeface="Times New Roman" pitchFamily="18" charset="0"/>
                </a:rPr>
                <a:t>  </a:t>
              </a:r>
              <a:r>
                <a:rPr lang="en-US" altLang="zh-TW" sz="2000" dirty="0" smtClean="0">
                  <a:solidFill>
                    <a:srgbClr val="000000"/>
                  </a:solidFill>
                  <a:latin typeface="Times New Roman" pitchFamily="18" charset="0"/>
                  <a:ea typeface="標楷體" pitchFamily="65" charset="-120"/>
                  <a:cs typeface="Times New Roman" pitchFamily="18" charset="0"/>
                </a:rPr>
                <a:t>(7)</a:t>
              </a:r>
              <a:r>
                <a:rPr lang="zh-TW" altLang="en-US" sz="2000" dirty="0" smtClean="0">
                  <a:solidFill>
                    <a:srgbClr val="000000"/>
                  </a:solidFill>
                  <a:latin typeface="Times New Roman" pitchFamily="18" charset="0"/>
                  <a:ea typeface="標楷體" pitchFamily="65" charset="-120"/>
                  <a:cs typeface="Times New Roman" pitchFamily="18" charset="0"/>
                </a:rPr>
                <a:t>預告統計資料發布 </a:t>
              </a:r>
            </a:p>
          </p:txBody>
        </p:sp>
      </p:grpSp>
      <p:cxnSp>
        <p:nvCxnSpPr>
          <p:cNvPr id="5" name="直線接點 4"/>
          <p:cNvCxnSpPr/>
          <p:nvPr/>
        </p:nvCxnSpPr>
        <p:spPr>
          <a:xfrm>
            <a:off x="833953" y="1755399"/>
            <a:ext cx="223224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8282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531586" y="2341515"/>
            <a:ext cx="8490148" cy="4320480"/>
          </a:xfrm>
          <a:prstGeom prst="rect">
            <a:avLst/>
          </a:prstGeom>
        </p:spPr>
      </p:pic>
      <p:sp>
        <p:nvSpPr>
          <p:cNvPr id="77826" name="Rectangle 2"/>
          <p:cNvSpPr>
            <a:spLocks noGrp="1" noChangeArrowheads="1"/>
          </p:cNvSpPr>
          <p:nvPr>
            <p:ph type="title"/>
          </p:nvPr>
        </p:nvSpPr>
        <p:spPr>
          <a:xfrm>
            <a:off x="34925" y="381000"/>
            <a:ext cx="6840538" cy="719138"/>
          </a:xfrm>
        </p:spPr>
        <p:txBody>
          <a:bodyPr/>
          <a:lstStyle/>
          <a:p>
            <a:r>
              <a:rPr lang="zh-TW" altLang="en-US" sz="4000" b="1" dirty="0">
                <a:ea typeface="標楷體" pitchFamily="65" charset="-120"/>
              </a:rPr>
              <a:t>貳</a:t>
            </a:r>
            <a:r>
              <a:rPr lang="zh-TW" altLang="en-US" sz="4000" b="1" dirty="0" smtClean="0">
                <a:ea typeface="標楷體" pitchFamily="65" charset="-120"/>
              </a:rPr>
              <a:t>、</a:t>
            </a:r>
            <a:r>
              <a:rPr lang="zh-TW" altLang="en-US" sz="4000" b="1" dirty="0">
                <a:latin typeface="標楷體" pitchFamily="65" charset="-120"/>
                <a:ea typeface="標楷體" pitchFamily="65" charset="-120"/>
              </a:rPr>
              <a:t>系統功能運作模組介紹</a:t>
            </a:r>
            <a:endParaRPr lang="zh-TW" altLang="en-US" sz="2400" dirty="0">
              <a:latin typeface="Times New Roman" pitchFamily="18" charset="0"/>
              <a:ea typeface="標楷體" pitchFamily="65" charset="-120"/>
            </a:endParaRPr>
          </a:p>
        </p:txBody>
      </p:sp>
      <p:sp>
        <p:nvSpPr>
          <p:cNvPr id="77828" name="Rectangle 4"/>
          <p:cNvSpPr>
            <a:spLocks noChangeArrowheads="1"/>
          </p:cNvSpPr>
          <p:nvPr/>
        </p:nvSpPr>
        <p:spPr bwMode="auto">
          <a:xfrm>
            <a:off x="0" y="1341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7829" name="Rectangle 5"/>
          <p:cNvSpPr>
            <a:spLocks noChangeArrowheads="1"/>
          </p:cNvSpPr>
          <p:nvPr/>
        </p:nvSpPr>
        <p:spPr bwMode="auto">
          <a:xfrm>
            <a:off x="-180528" y="1909281"/>
            <a:ext cx="37753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2000" b="1" dirty="0" smtClean="0">
                <a:solidFill>
                  <a:srgbClr val="A50021"/>
                </a:solidFill>
                <a:latin typeface="標楷體" pitchFamily="65" charset="-120"/>
                <a:ea typeface="標楷體" pitchFamily="65" charset="-120"/>
              </a:rPr>
              <a:t>「</a:t>
            </a:r>
            <a:r>
              <a:rPr lang="en-US" altLang="zh-TW" sz="2000" b="1" dirty="0" smtClean="0">
                <a:solidFill>
                  <a:srgbClr val="A50021"/>
                </a:solidFill>
                <a:latin typeface="標楷體" pitchFamily="65" charset="-120"/>
                <a:ea typeface="標楷體" pitchFamily="65" charset="-120"/>
              </a:rPr>
              <a:t>3.</a:t>
            </a:r>
            <a:r>
              <a:rPr lang="zh-TW" altLang="en-US" sz="2000" b="1" dirty="0" smtClean="0">
                <a:solidFill>
                  <a:srgbClr val="A50021"/>
                </a:solidFill>
                <a:latin typeface="標楷體" pitchFamily="65" charset="-120"/>
                <a:ea typeface="標楷體" pitchFamily="65" charset="-120"/>
              </a:rPr>
              <a:t>資料運作及資訊服務平台」</a:t>
            </a:r>
            <a:endParaRPr lang="en-US" altLang="zh-TW" sz="2000" b="1" dirty="0">
              <a:solidFill>
                <a:srgbClr val="A50021"/>
              </a:solidFill>
              <a:latin typeface="標楷體" pitchFamily="65" charset="-120"/>
              <a:ea typeface="標楷體" pitchFamily="65" charset="-120"/>
            </a:endParaRPr>
          </a:p>
          <a:p>
            <a:r>
              <a:rPr lang="zh-TW" altLang="en-US" sz="2000" b="1" dirty="0" smtClean="0">
                <a:solidFill>
                  <a:srgbClr val="A50021"/>
                </a:solidFill>
                <a:latin typeface="標楷體" pitchFamily="65" charset="-120"/>
                <a:ea typeface="標楷體" pitchFamily="65" charset="-120"/>
              </a:rPr>
              <a:t>「</a:t>
            </a:r>
            <a:r>
              <a:rPr lang="en-US" altLang="zh-TW" sz="2000" b="1" dirty="0" smtClean="0">
                <a:solidFill>
                  <a:srgbClr val="A50021"/>
                </a:solidFill>
                <a:latin typeface="標楷體" pitchFamily="65" charset="-120"/>
                <a:ea typeface="標楷體" pitchFamily="65" charset="-120"/>
              </a:rPr>
              <a:t>4.</a:t>
            </a:r>
            <a:r>
              <a:rPr lang="zh-TW" altLang="en-US" sz="2000" b="1" dirty="0" smtClean="0">
                <a:solidFill>
                  <a:srgbClr val="A50021"/>
                </a:solidFill>
                <a:latin typeface="標楷體" pitchFamily="65" charset="-120"/>
                <a:ea typeface="標楷體" pitchFamily="65" charset="-120"/>
              </a:rPr>
              <a:t>主管決</a:t>
            </a:r>
            <a:r>
              <a:rPr lang="zh-TW" altLang="en-US" sz="2000" b="1" dirty="0">
                <a:solidFill>
                  <a:srgbClr val="A50021"/>
                </a:solidFill>
                <a:latin typeface="標楷體" pitchFamily="65" charset="-120"/>
                <a:ea typeface="標楷體" pitchFamily="65" charset="-120"/>
              </a:rPr>
              <a:t>策</a:t>
            </a:r>
            <a:r>
              <a:rPr lang="zh-TW" altLang="en-US" sz="2000" b="1" dirty="0" smtClean="0">
                <a:solidFill>
                  <a:srgbClr val="A50021"/>
                </a:solidFill>
                <a:latin typeface="標楷體" pitchFamily="65" charset="-120"/>
                <a:ea typeface="標楷體" pitchFamily="65" charset="-120"/>
              </a:rPr>
              <a:t>運作平台</a:t>
            </a:r>
            <a:r>
              <a:rPr lang="zh-TW" altLang="en-US" sz="2000" b="1" dirty="0">
                <a:solidFill>
                  <a:srgbClr val="A50021"/>
                </a:solidFill>
                <a:latin typeface="標楷體" pitchFamily="65" charset="-120"/>
                <a:ea typeface="標楷體" pitchFamily="65" charset="-120"/>
              </a:rPr>
              <a:t>」</a:t>
            </a:r>
            <a:endParaRPr lang="en-US" altLang="zh-TW" sz="2000" b="1" dirty="0">
              <a:solidFill>
                <a:srgbClr val="A50021"/>
              </a:solidFill>
              <a:latin typeface="標楷體" pitchFamily="65" charset="-120"/>
              <a:ea typeface="標楷體" pitchFamily="65" charset="-120"/>
            </a:endParaRPr>
          </a:p>
          <a:p>
            <a:r>
              <a:rPr lang="zh-TW" altLang="en-US" sz="2000" b="1" dirty="0" smtClean="0">
                <a:solidFill>
                  <a:srgbClr val="A50021"/>
                </a:solidFill>
                <a:latin typeface="標楷體" pitchFamily="65" charset="-120"/>
                <a:ea typeface="標楷體" pitchFamily="65" charset="-120"/>
              </a:rPr>
              <a:t>系統功能架構圖</a:t>
            </a:r>
            <a:r>
              <a:rPr lang="zh-TW" altLang="en-US" dirty="0" smtClean="0">
                <a:solidFill>
                  <a:srgbClr val="A50021"/>
                </a:solidFill>
                <a:latin typeface="標楷體" pitchFamily="65" charset="-120"/>
                <a:ea typeface="標楷體" pitchFamily="65" charset="-120"/>
              </a:rPr>
              <a:t> </a:t>
            </a:r>
          </a:p>
        </p:txBody>
      </p:sp>
      <p:sp>
        <p:nvSpPr>
          <p:cNvPr id="77831" name="Rectangle 7"/>
          <p:cNvSpPr>
            <a:spLocks noChangeArrowheads="1"/>
          </p:cNvSpPr>
          <p:nvPr/>
        </p:nvSpPr>
        <p:spPr bwMode="auto">
          <a:xfrm>
            <a:off x="0" y="1700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
        <p:nvSpPr>
          <p:cNvPr id="77832" name="Text Box 8"/>
          <p:cNvSpPr txBox="1">
            <a:spLocks noChangeArrowheads="1"/>
          </p:cNvSpPr>
          <p:nvPr/>
        </p:nvSpPr>
        <p:spPr bwMode="auto">
          <a:xfrm>
            <a:off x="179388" y="1124744"/>
            <a:ext cx="6624637" cy="1200971"/>
          </a:xfrm>
          <a:prstGeom prst="rect">
            <a:avLst/>
          </a:prstGeom>
          <a:noFill/>
          <a:ln>
            <a:noFill/>
          </a:ln>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12699">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TW" altLang="en-US" sz="2400" b="1" dirty="0" smtClean="0">
                <a:solidFill>
                  <a:srgbClr val="0000CC"/>
                </a:solidFill>
                <a:latin typeface="標楷體" pitchFamily="65" charset="-120"/>
                <a:ea typeface="標楷體" pitchFamily="65" charset="-120"/>
                <a:sym typeface="Wingdings" pitchFamily="2" charset="2"/>
              </a:rPr>
              <a:t>三、</a:t>
            </a:r>
            <a:r>
              <a:rPr kumimoji="0" lang="zh-TW" altLang="en-US" sz="2400" b="1" dirty="0" smtClean="0">
                <a:solidFill>
                  <a:srgbClr val="0000CC"/>
                </a:solidFill>
                <a:latin typeface="Arial" pitchFamily="34" charset="0"/>
                <a:ea typeface="標楷體" pitchFamily="65" charset="-120"/>
              </a:rPr>
              <a:t>多應用功能之使用者介面設計</a:t>
            </a:r>
            <a:endParaRPr kumimoji="0" lang="en-US" altLang="zh-TW" sz="2400" b="1" dirty="0" smtClean="0">
              <a:solidFill>
                <a:srgbClr val="0000CC"/>
              </a:solidFill>
              <a:latin typeface="Arial" pitchFamily="34" charset="0"/>
              <a:ea typeface="標楷體" pitchFamily="65" charset="-120"/>
            </a:endParaRPr>
          </a:p>
          <a:p>
            <a:pPr eaLnBrk="0" hangingPunct="0"/>
            <a:r>
              <a:rPr kumimoji="0" lang="zh-TW" altLang="en-US" sz="2400" b="1" dirty="0">
                <a:solidFill>
                  <a:srgbClr val="0000CC"/>
                </a:solidFill>
                <a:latin typeface="標楷體" pitchFamily="65" charset="-120"/>
                <a:ea typeface="標楷體" pitchFamily="65" charset="-120"/>
                <a:sym typeface="Wingdings" pitchFamily="2" charset="2"/>
              </a:rPr>
              <a:t>四、</a:t>
            </a:r>
            <a:r>
              <a:rPr kumimoji="0" lang="zh-TW" altLang="en-US" sz="2400" b="1" dirty="0">
                <a:solidFill>
                  <a:srgbClr val="0000CC"/>
                </a:solidFill>
                <a:latin typeface="標楷體" pitchFamily="65" charset="-120"/>
                <a:ea typeface="標楷體" pitchFamily="65" charset="-120"/>
              </a:rPr>
              <a:t>統計資訊服務網之建構 </a:t>
            </a:r>
          </a:p>
          <a:p>
            <a:pPr eaLnBrk="0" hangingPunct="0"/>
            <a:r>
              <a:rPr kumimoji="0" lang="zh-TW" altLang="en-US" sz="2400" dirty="0" smtClean="0">
                <a:solidFill>
                  <a:srgbClr val="0000CC"/>
                </a:solidFill>
                <a:latin typeface="標楷體" pitchFamily="65" charset="-120"/>
                <a:ea typeface="標楷體" pitchFamily="65" charset="-120"/>
              </a:rPr>
              <a:t> </a:t>
            </a:r>
          </a:p>
        </p:txBody>
      </p:sp>
      <p:sp>
        <p:nvSpPr>
          <p:cNvPr id="77834" name="Rectangle 10"/>
          <p:cNvSpPr>
            <a:spLocks noChangeArrowheads="1"/>
          </p:cNvSpPr>
          <p:nvPr/>
        </p:nvSpPr>
        <p:spPr bwMode="auto">
          <a:xfrm>
            <a:off x="0" y="208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smtClean="0">
              <a:solidFill>
                <a:srgbClr val="000000"/>
              </a:solidFill>
              <a:latin typeface="Arial" pitchFamily="34" charset="0"/>
            </a:endParaRPr>
          </a:p>
        </p:txBody>
      </p:sp>
    </p:spTree>
    <p:extLst>
      <p:ext uri="{BB962C8B-B14F-4D97-AF65-F5344CB8AC3E}">
        <p14:creationId xmlns:p14="http://schemas.microsoft.com/office/powerpoint/2010/main" val="2503905391"/>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384"/>
            <a:ext cx="9144000" cy="8771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r>
              <a:rPr lang="zh-TW" altLang="en-US" sz="2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rPr>
              <a:t>行政院主計總處地方統計行政資訊</a:t>
            </a:r>
            <a:r>
              <a:rPr lang="zh-TW" altLang="en-US" sz="2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rPr>
              <a:t>網</a:t>
            </a:r>
            <a:r>
              <a:rPr lang="en-US" altLang="zh-TW" sz="2500" b="1" spc="-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https</a:t>
            </a:r>
            <a:r>
              <a:rPr lang="en-US" altLang="zh-TW" sz="2500" b="1" spc="-5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://winsta.dgbas.gov.tw/StatWebRWD/Page/Default.aspx</a:t>
            </a:r>
            <a:endParaRPr lang="zh-TW" altLang="en-US" sz="2500" b="1" cap="none" spc="-5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圖片 3"/>
          <p:cNvPicPr>
            <a:picLocks noChangeAspect="1"/>
          </p:cNvPicPr>
          <p:nvPr/>
        </p:nvPicPr>
        <p:blipFill rotWithShape="1">
          <a:blip r:embed="rId3"/>
          <a:srcRect l="15758" r="18898" b="44879"/>
          <a:stretch/>
        </p:blipFill>
        <p:spPr>
          <a:xfrm>
            <a:off x="0" y="899547"/>
            <a:ext cx="9144000" cy="5913829"/>
          </a:xfrm>
          <a:prstGeom prst="rect">
            <a:avLst/>
          </a:prstGeom>
        </p:spPr>
      </p:pic>
      <p:sp>
        <p:nvSpPr>
          <p:cNvPr id="5" name="雲朵形 4"/>
          <p:cNvSpPr/>
          <p:nvPr/>
        </p:nvSpPr>
        <p:spPr>
          <a:xfrm>
            <a:off x="63720" y="2276872"/>
            <a:ext cx="3240360" cy="1210175"/>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響應式網頁</a:t>
            </a:r>
            <a:endParaRPr lang="en-US" altLang="zh-TW"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a:p>
            <a:pPr algn="ctr"/>
            <a:r>
              <a:rPr lang="zh-TW" altLang="en-US"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工具設計</a:t>
            </a:r>
            <a:endParaRPr lang="en-US" altLang="zh-TW"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666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251520" y="976541"/>
            <a:ext cx="5688632" cy="3386802"/>
          </a:xfrm>
          <a:prstGeom prst="rect">
            <a:avLst/>
          </a:prstGeom>
        </p:spPr>
      </p:pic>
      <p:sp>
        <p:nvSpPr>
          <p:cNvPr id="2" name="矩形 1"/>
          <p:cNvSpPr/>
          <p:nvPr/>
        </p:nvSpPr>
        <p:spPr>
          <a:xfrm>
            <a:off x="0" y="22384"/>
            <a:ext cx="9144000" cy="8771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r>
              <a:rPr lang="zh-TW" altLang="en-US" sz="2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rPr>
              <a:t>嘉義縣統計資訊服務網</a:t>
            </a:r>
            <a:endParaRPr lang="en-US" altLang="zh-TW" sz="2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endParaRPr>
          </a:p>
          <a:p>
            <a:r>
              <a:rPr lang="en-US" altLang="zh-TW" sz="2500" b="1" spc="-5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https://cyhg.dgbas.gov.tw/StatWebRWD/Page/Default.aspx</a:t>
            </a:r>
          </a:p>
        </p:txBody>
      </p:sp>
      <p:pic>
        <p:nvPicPr>
          <p:cNvPr id="4" name="圖片 3"/>
          <p:cNvPicPr>
            <a:picLocks noChangeAspect="1"/>
          </p:cNvPicPr>
          <p:nvPr/>
        </p:nvPicPr>
        <p:blipFill>
          <a:blip r:embed="rId4"/>
          <a:stretch>
            <a:fillRect/>
          </a:stretch>
        </p:blipFill>
        <p:spPr>
          <a:xfrm>
            <a:off x="2102717" y="2285684"/>
            <a:ext cx="6151697" cy="2973255"/>
          </a:xfrm>
          <a:prstGeom prst="rect">
            <a:avLst/>
          </a:prstGeom>
        </p:spPr>
      </p:pic>
      <p:sp>
        <p:nvSpPr>
          <p:cNvPr id="8" name="雲朵形 7"/>
          <p:cNvSpPr/>
          <p:nvPr/>
        </p:nvSpPr>
        <p:spPr>
          <a:xfrm>
            <a:off x="5724128" y="1340567"/>
            <a:ext cx="3240360" cy="1210175"/>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各項</a:t>
            </a:r>
            <a:r>
              <a:rPr lang="zh-TW" altLang="en-US"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加</a:t>
            </a:r>
            <a:r>
              <a:rPr lang="zh-TW" altLang="en-US"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值應</a:t>
            </a:r>
            <a:r>
              <a:rPr lang="zh-TW" altLang="en-US"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用</a:t>
            </a:r>
            <a:endParaRPr lang="en-US" altLang="zh-TW"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5"/>
          <a:stretch>
            <a:fillRect/>
          </a:stretch>
        </p:blipFill>
        <p:spPr>
          <a:xfrm>
            <a:off x="4448234" y="3810401"/>
            <a:ext cx="4640125" cy="2973255"/>
          </a:xfrm>
          <a:prstGeom prst="rect">
            <a:avLst/>
          </a:prstGeom>
        </p:spPr>
      </p:pic>
      <p:graphicFrame>
        <p:nvGraphicFramePr>
          <p:cNvPr id="9" name="資料庫圖表 8"/>
          <p:cNvGraphicFramePr/>
          <p:nvPr>
            <p:extLst>
              <p:ext uri="{D42A27DB-BD31-4B8C-83A1-F6EECF244321}">
                <p14:modId xmlns:p14="http://schemas.microsoft.com/office/powerpoint/2010/main" val="1378111760"/>
              </p:ext>
            </p:extLst>
          </p:nvPr>
        </p:nvGraphicFramePr>
        <p:xfrm>
          <a:off x="-757816" y="3454602"/>
          <a:ext cx="6577001"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8303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107504" y="899547"/>
            <a:ext cx="6232425" cy="3121445"/>
          </a:xfrm>
          <a:prstGeom prst="rect">
            <a:avLst/>
          </a:prstGeom>
        </p:spPr>
      </p:pic>
      <p:sp>
        <p:nvSpPr>
          <p:cNvPr id="10" name="矩形 9"/>
          <p:cNvSpPr/>
          <p:nvPr/>
        </p:nvSpPr>
        <p:spPr>
          <a:xfrm>
            <a:off x="0" y="22384"/>
            <a:ext cx="9144000" cy="8771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r>
              <a:rPr lang="zh-TW" altLang="en-US" sz="2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rPr>
              <a:t>雲</a:t>
            </a:r>
            <a:r>
              <a:rPr lang="zh-TW" altLang="en-US" sz="2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rPr>
              <a:t>林</a:t>
            </a:r>
            <a:r>
              <a:rPr lang="zh-TW" altLang="en-US" sz="2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rPr>
              <a:t>縣統計資訊服務網</a:t>
            </a:r>
            <a:endParaRPr lang="en-US" altLang="zh-TW" sz="2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ea"/>
              <a:ea typeface="+mn-ea"/>
            </a:endParaRPr>
          </a:p>
          <a:p>
            <a:r>
              <a:rPr lang="en-US" altLang="zh-TW" sz="2500" b="1" spc="-5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https://yunlin.dgbas.gov.tw/StatWebRWD/Page/Default.aspx</a:t>
            </a:r>
          </a:p>
        </p:txBody>
      </p:sp>
      <p:sp>
        <p:nvSpPr>
          <p:cNvPr id="8" name="雲朵形 7"/>
          <p:cNvSpPr/>
          <p:nvPr/>
        </p:nvSpPr>
        <p:spPr>
          <a:xfrm>
            <a:off x="5699641" y="1069852"/>
            <a:ext cx="3240360" cy="1210175"/>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整合性資訊</a:t>
            </a:r>
            <a:endParaRPr lang="en-US" altLang="zh-TW"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a:p>
            <a:pPr algn="ctr"/>
            <a:r>
              <a:rPr lang="zh-TW" altLang="en-US" sz="2400" dirty="0" smtClean="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提供服務</a:t>
            </a:r>
            <a:endParaRPr lang="en-US" altLang="zh-TW"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a:stretch>
            <a:fillRect/>
          </a:stretch>
        </p:blipFill>
        <p:spPr>
          <a:xfrm>
            <a:off x="1835696" y="2436606"/>
            <a:ext cx="6336704" cy="3036732"/>
          </a:xfrm>
          <a:prstGeom prst="rect">
            <a:avLst/>
          </a:prstGeom>
        </p:spPr>
      </p:pic>
      <p:pic>
        <p:nvPicPr>
          <p:cNvPr id="6" name="圖片 5"/>
          <p:cNvPicPr>
            <a:picLocks noChangeAspect="1"/>
          </p:cNvPicPr>
          <p:nvPr/>
        </p:nvPicPr>
        <p:blipFill>
          <a:blip r:embed="rId5"/>
          <a:stretch>
            <a:fillRect/>
          </a:stretch>
        </p:blipFill>
        <p:spPr>
          <a:xfrm>
            <a:off x="3438647" y="4175370"/>
            <a:ext cx="5597849" cy="2559574"/>
          </a:xfrm>
          <a:prstGeom prst="rect">
            <a:avLst/>
          </a:prstGeom>
        </p:spPr>
      </p:pic>
      <p:graphicFrame>
        <p:nvGraphicFramePr>
          <p:cNvPr id="9" name="資料庫圖表 8"/>
          <p:cNvGraphicFramePr/>
          <p:nvPr>
            <p:extLst>
              <p:ext uri="{D42A27DB-BD31-4B8C-83A1-F6EECF244321}">
                <p14:modId xmlns:p14="http://schemas.microsoft.com/office/powerpoint/2010/main" val="2394156707"/>
              </p:ext>
            </p:extLst>
          </p:nvPr>
        </p:nvGraphicFramePr>
        <p:xfrm>
          <a:off x="-315452" y="3306057"/>
          <a:ext cx="6577001"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9742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標題 1"/>
          <p:cNvSpPr>
            <a:spLocks noGrp="1"/>
          </p:cNvSpPr>
          <p:nvPr>
            <p:ph type="title"/>
          </p:nvPr>
        </p:nvSpPr>
        <p:spPr/>
        <p:txBody>
          <a:bodyPr/>
          <a:lstStyle/>
          <a:p>
            <a:pPr eaLnBrk="1" hangingPunct="1"/>
            <a:r>
              <a:rPr lang="zh-TW" altLang="en-US" sz="3200" b="1" dirty="0" smtClean="0">
                <a:latin typeface="標楷體" pitchFamily="65" charset="-120"/>
                <a:ea typeface="標楷體" pitchFamily="65" charset="-120"/>
              </a:rPr>
              <a:t>參</a:t>
            </a:r>
            <a:r>
              <a:rPr lang="zh-TW"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導入系統時</a:t>
            </a:r>
            <a:r>
              <a:rPr lang="zh-TW" altLang="en-US" sz="3200" b="1" dirty="0">
                <a:latin typeface="標楷體" pitchFamily="65" charset="-120"/>
                <a:ea typeface="標楷體" pitchFamily="65" charset="-120"/>
              </a:rPr>
              <a:t>程</a:t>
            </a:r>
            <a:endParaRPr lang="zh-TW" altLang="en-US" sz="3200" dirty="0" smtClean="0">
              <a:latin typeface="標楷體" pitchFamily="65" charset="-120"/>
              <a:ea typeface="標楷體" pitchFamily="65" charset="-120"/>
            </a:endParaRPr>
          </a:p>
        </p:txBody>
      </p:sp>
    </p:spTree>
    <p:extLst>
      <p:ext uri="{BB962C8B-B14F-4D97-AF65-F5344CB8AC3E}">
        <p14:creationId xmlns:p14="http://schemas.microsoft.com/office/powerpoint/2010/main" val="1016365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smtClean="0">
                <a:latin typeface="標楷體" pitchFamily="65" charset="-120"/>
                <a:ea typeface="標楷體" pitchFamily="65" charset="-120"/>
              </a:rPr>
              <a:t>參、導入系統時</a:t>
            </a:r>
            <a:r>
              <a:rPr lang="zh-TW" altLang="en-US" sz="4800" b="1" dirty="0">
                <a:latin typeface="標楷體" pitchFamily="65" charset="-120"/>
                <a:ea typeface="標楷體" pitchFamily="65" charset="-120"/>
              </a:rPr>
              <a:t>程</a:t>
            </a:r>
            <a:r>
              <a:rPr lang="en-US" altLang="zh-TW" sz="2400" b="1" dirty="0" smtClean="0">
                <a:latin typeface="標楷體" pitchFamily="65" charset="-120"/>
                <a:ea typeface="標楷體" pitchFamily="65" charset="-120"/>
              </a:rPr>
              <a:t>(1/1)</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graphicFrame>
        <p:nvGraphicFramePr>
          <p:cNvPr id="2" name="資料庫圖表 1"/>
          <p:cNvGraphicFramePr/>
          <p:nvPr>
            <p:extLst>
              <p:ext uri="{D42A27DB-BD31-4B8C-83A1-F6EECF244321}">
                <p14:modId xmlns:p14="http://schemas.microsoft.com/office/powerpoint/2010/main" val="316730301"/>
              </p:ext>
            </p:extLst>
          </p:nvPr>
        </p:nvGraphicFramePr>
        <p:xfrm>
          <a:off x="1331640" y="1772816"/>
          <a:ext cx="6031496" cy="3991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矩形 2"/>
          <p:cNvSpPr/>
          <p:nvPr/>
        </p:nvSpPr>
        <p:spPr>
          <a:xfrm>
            <a:off x="1120775" y="1620838"/>
            <a:ext cx="3019178" cy="5048522"/>
          </a:xfrm>
          <a:prstGeom prst="rect">
            <a:avLst/>
          </a:prstGeom>
          <a:noFill/>
          <a:ln w="635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283968" y="1620838"/>
            <a:ext cx="3312368" cy="5048522"/>
          </a:xfrm>
          <a:prstGeom prst="rect">
            <a:avLst/>
          </a:prstGeom>
          <a:noFill/>
          <a:ln w="635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7616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標題 1"/>
          <p:cNvSpPr>
            <a:spLocks noGrp="1"/>
          </p:cNvSpPr>
          <p:nvPr>
            <p:ph type="title"/>
          </p:nvPr>
        </p:nvSpPr>
        <p:spPr/>
        <p:txBody>
          <a:bodyPr/>
          <a:lstStyle/>
          <a:p>
            <a:pPr eaLnBrk="1" hangingPunct="1"/>
            <a:r>
              <a:rPr lang="zh-TW" altLang="en-US" sz="3200" b="1" dirty="0">
                <a:latin typeface="標楷體" pitchFamily="65" charset="-120"/>
                <a:ea typeface="標楷體" pitchFamily="65" charset="-120"/>
              </a:rPr>
              <a:t>肆</a:t>
            </a:r>
            <a:r>
              <a:rPr lang="zh-TW"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前置準備工作</a:t>
            </a:r>
            <a:endParaRPr lang="zh-TW" altLang="en-US" sz="3200" dirty="0" smtClean="0">
              <a:latin typeface="標楷體" pitchFamily="65" charset="-120"/>
              <a:ea typeface="標楷體" pitchFamily="65" charset="-120"/>
            </a:endParaRPr>
          </a:p>
        </p:txBody>
      </p:sp>
    </p:spTree>
    <p:extLst>
      <p:ext uri="{BB962C8B-B14F-4D97-AF65-F5344CB8AC3E}">
        <p14:creationId xmlns:p14="http://schemas.microsoft.com/office/powerpoint/2010/main" val="231380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標題 1"/>
          <p:cNvSpPr>
            <a:spLocks noGrp="1"/>
          </p:cNvSpPr>
          <p:nvPr>
            <p:ph type="title"/>
          </p:nvPr>
        </p:nvSpPr>
        <p:spPr>
          <a:xfrm>
            <a:off x="612775" y="228600"/>
            <a:ext cx="8153400" cy="990600"/>
          </a:xfrm>
        </p:spPr>
        <p:txBody>
          <a:bodyPr/>
          <a:lstStyle/>
          <a:p>
            <a:pPr eaLnBrk="1" hangingPunct="1"/>
            <a:r>
              <a:rPr lang="zh-TW" altLang="en-US" sz="3600" dirty="0" smtClean="0">
                <a:latin typeface="標楷體" pitchFamily="65" charset="-120"/>
                <a:ea typeface="標楷體" pitchFamily="65" charset="-120"/>
              </a:rPr>
              <a:t>壹、</a:t>
            </a:r>
            <a:r>
              <a:rPr lang="zh-TW" altLang="en-US" sz="3600" dirty="0">
                <a:latin typeface="標楷體" pitchFamily="65" charset="-120"/>
                <a:ea typeface="標楷體" pitchFamily="65" charset="-120"/>
              </a:rPr>
              <a:t>系統緣起及環境</a:t>
            </a:r>
            <a:r>
              <a:rPr lang="zh-TW" altLang="en-US" sz="3600" dirty="0" smtClean="0">
                <a:latin typeface="標楷體" pitchFamily="65" charset="-120"/>
                <a:ea typeface="標楷體" pitchFamily="65" charset="-120"/>
              </a:rPr>
              <a:t>架構</a:t>
            </a:r>
            <a:r>
              <a:rPr lang="en-US" altLang="zh-TW" sz="2400" dirty="0" smtClean="0">
                <a:latin typeface="標楷體" pitchFamily="65" charset="-120"/>
                <a:ea typeface="標楷體" pitchFamily="65" charset="-120"/>
              </a:rPr>
              <a:t>(1/5)</a:t>
            </a:r>
            <a:endParaRPr lang="zh-TW" altLang="en-US" sz="2400" dirty="0" smtClean="0">
              <a:latin typeface="標楷體" pitchFamily="65" charset="-120"/>
              <a:ea typeface="標楷體" pitchFamily="65" charset="-120"/>
            </a:endParaRPr>
          </a:p>
        </p:txBody>
      </p:sp>
      <p:sp>
        <p:nvSpPr>
          <p:cNvPr id="15" name="矩形 5"/>
          <p:cNvSpPr>
            <a:spLocks noChangeArrowheads="1"/>
          </p:cNvSpPr>
          <p:nvPr/>
        </p:nvSpPr>
        <p:spPr bwMode="auto">
          <a:xfrm>
            <a:off x="533400" y="1341438"/>
            <a:ext cx="813593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16" name="群組 15"/>
          <p:cNvGrpSpPr>
            <a:grpSpLocks/>
          </p:cNvGrpSpPr>
          <p:nvPr/>
        </p:nvGrpSpPr>
        <p:grpSpPr bwMode="auto">
          <a:xfrm>
            <a:off x="539750" y="1634848"/>
            <a:ext cx="2476500" cy="5029749"/>
            <a:chOff x="539209" y="1347856"/>
            <a:chExt cx="2476791" cy="5170398"/>
          </a:xfrm>
        </p:grpSpPr>
        <p:sp>
          <p:nvSpPr>
            <p:cNvPr id="17" name="手繪多邊形 16"/>
            <p:cNvSpPr/>
            <p:nvPr/>
          </p:nvSpPr>
          <p:spPr>
            <a:xfrm>
              <a:off x="539209" y="2112856"/>
              <a:ext cx="2476791" cy="4405398"/>
            </a:xfrm>
            <a:custGeom>
              <a:avLst/>
              <a:gdLst>
                <a:gd name="connsiteX0" fmla="*/ 0 w 2476791"/>
                <a:gd name="connsiteY0" fmla="*/ 0 h 4405398"/>
                <a:gd name="connsiteX1" fmla="*/ 2476791 w 2476791"/>
                <a:gd name="connsiteY1" fmla="*/ 0 h 4405398"/>
                <a:gd name="connsiteX2" fmla="*/ 2476791 w 2476791"/>
                <a:gd name="connsiteY2" fmla="*/ 4405398 h 4405398"/>
                <a:gd name="connsiteX3" fmla="*/ 0 w 2476791"/>
                <a:gd name="connsiteY3" fmla="*/ 4405398 h 4405398"/>
                <a:gd name="connsiteX4" fmla="*/ 0 w 2476791"/>
                <a:gd name="connsiteY4" fmla="*/ 0 h 440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791" h="4405398">
                  <a:moveTo>
                    <a:pt x="0" y="0"/>
                  </a:moveTo>
                  <a:lnTo>
                    <a:pt x="2476791" y="0"/>
                  </a:lnTo>
                  <a:lnTo>
                    <a:pt x="2476791" y="4405398"/>
                  </a:lnTo>
                  <a:lnTo>
                    <a:pt x="0" y="4405398"/>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lIns="0" tIns="149352" rIns="180000" bIns="224028"/>
            <a:lstStyle>
              <a:lvl1pPr marL="342900" indent="-342900" defTabSz="1244600">
                <a:defRPr kumimoji="1">
                  <a:solidFill>
                    <a:schemeClr val="tx1"/>
                  </a:solidFill>
                  <a:latin typeface="Arial" pitchFamily="34" charset="0"/>
                  <a:ea typeface="新細明體" pitchFamily="18" charset="-120"/>
                </a:defRPr>
              </a:lvl1pPr>
              <a:lvl2pPr marL="355600" indent="-355600" defTabSz="1244600">
                <a:defRPr kumimoji="1">
                  <a:solidFill>
                    <a:schemeClr val="tx1"/>
                  </a:solidFill>
                  <a:latin typeface="Arial" pitchFamily="34" charset="0"/>
                  <a:ea typeface="新細明體" pitchFamily="18" charset="-120"/>
                </a:defRPr>
              </a:lvl2pPr>
              <a:lvl3pPr marL="1143000" indent="-228600" defTabSz="1244600">
                <a:defRPr kumimoji="1">
                  <a:solidFill>
                    <a:schemeClr val="tx1"/>
                  </a:solidFill>
                  <a:latin typeface="Arial" pitchFamily="34" charset="0"/>
                  <a:ea typeface="新細明體" pitchFamily="18" charset="-120"/>
                </a:defRPr>
              </a:lvl3pPr>
              <a:lvl4pPr marL="1600200" indent="-228600" defTabSz="1244600">
                <a:defRPr kumimoji="1">
                  <a:solidFill>
                    <a:schemeClr val="tx1"/>
                  </a:solidFill>
                  <a:latin typeface="Arial" pitchFamily="34" charset="0"/>
                  <a:ea typeface="新細明體" pitchFamily="18" charset="-120"/>
                </a:defRPr>
              </a:lvl4pPr>
              <a:lvl5pPr marL="2057400" indent="-228600" defTabSz="1244600">
                <a:defRPr kumimoji="1">
                  <a:solidFill>
                    <a:schemeClr val="tx1"/>
                  </a:solidFill>
                  <a:latin typeface="Arial" pitchFamily="34" charset="0"/>
                  <a:ea typeface="新細明體" pitchFamily="18" charset="-120"/>
                </a:defRPr>
              </a:lvl5pPr>
              <a:lvl6pPr marL="2514600" indent="-228600" defTabSz="1244600" fontAlgn="base">
                <a:spcBef>
                  <a:spcPct val="0"/>
                </a:spcBef>
                <a:spcAft>
                  <a:spcPct val="0"/>
                </a:spcAft>
                <a:defRPr kumimoji="1">
                  <a:solidFill>
                    <a:schemeClr val="tx1"/>
                  </a:solidFill>
                  <a:latin typeface="Arial" pitchFamily="34" charset="0"/>
                  <a:ea typeface="新細明體" pitchFamily="18" charset="-120"/>
                </a:defRPr>
              </a:lvl6pPr>
              <a:lvl7pPr marL="2971800" indent="-228600" defTabSz="1244600" fontAlgn="base">
                <a:spcBef>
                  <a:spcPct val="0"/>
                </a:spcBef>
                <a:spcAft>
                  <a:spcPct val="0"/>
                </a:spcAft>
                <a:defRPr kumimoji="1">
                  <a:solidFill>
                    <a:schemeClr val="tx1"/>
                  </a:solidFill>
                  <a:latin typeface="Arial" pitchFamily="34" charset="0"/>
                  <a:ea typeface="新細明體" pitchFamily="18" charset="-120"/>
                </a:defRPr>
              </a:lvl7pPr>
              <a:lvl8pPr marL="3429000" indent="-228600" defTabSz="1244600" fontAlgn="base">
                <a:spcBef>
                  <a:spcPct val="0"/>
                </a:spcBef>
                <a:spcAft>
                  <a:spcPct val="0"/>
                </a:spcAft>
                <a:defRPr kumimoji="1">
                  <a:solidFill>
                    <a:schemeClr val="tx1"/>
                  </a:solidFill>
                  <a:latin typeface="Arial" pitchFamily="34" charset="0"/>
                  <a:ea typeface="新細明體" pitchFamily="18" charset="-120"/>
                </a:defRPr>
              </a:lvl8pPr>
              <a:lvl9pPr marL="3886200" indent="-228600" defTabSz="1244600" fontAlgn="base">
                <a:spcBef>
                  <a:spcPct val="0"/>
                </a:spcBef>
                <a:spcAft>
                  <a:spcPct val="0"/>
                </a:spcAft>
                <a:defRPr kumimoji="1">
                  <a:solidFill>
                    <a:schemeClr val="tx1"/>
                  </a:solidFill>
                  <a:latin typeface="Arial" pitchFamily="34" charset="0"/>
                  <a:ea typeface="新細明體" pitchFamily="18" charset="-120"/>
                </a:defRPr>
              </a:lvl9pPr>
            </a:lstStyle>
            <a:p>
              <a:pPr lvl="1" algn="just">
                <a:spcAft>
                  <a:spcPts val="2400"/>
                </a:spcAft>
                <a:buFontTx/>
                <a:buChar char="•"/>
              </a:pPr>
              <a:r>
                <a:rPr lang="zh-TW" altLang="en-US" sz="2800" b="1" dirty="0">
                  <a:solidFill>
                    <a:srgbClr val="0000CC"/>
                  </a:solidFill>
                  <a:ea typeface="標楷體" pitchFamily="65" charset="-120"/>
                </a:rPr>
                <a:t>統計資料量多且雜，須</a:t>
              </a:r>
              <a:r>
                <a:rPr kumimoji="0" lang="zh-TW" altLang="en-US" sz="2800" b="1" dirty="0">
                  <a:solidFill>
                    <a:srgbClr val="0000CC"/>
                  </a:solidFill>
                  <a:latin typeface="標楷體" pitchFamily="65" charset="-120"/>
                  <a:ea typeface="標楷體" pitchFamily="65" charset="-120"/>
                </a:rPr>
                <a:t>融入公務統計制度思維研定資料彙集制度，建構符合統計變化需求之資訊系統。</a:t>
              </a:r>
              <a:r>
                <a:rPr kumimoji="0" lang="zh-TW" altLang="en-US" sz="2800" dirty="0">
                  <a:latin typeface="標楷體" pitchFamily="65" charset="-120"/>
                  <a:ea typeface="標楷體" pitchFamily="65" charset="-120"/>
                </a:rPr>
                <a:t> </a:t>
              </a:r>
            </a:p>
          </p:txBody>
        </p:sp>
        <p:sp>
          <p:nvSpPr>
            <p:cNvPr id="18" name="手繪多邊形 17"/>
            <p:cNvSpPr/>
            <p:nvPr/>
          </p:nvSpPr>
          <p:spPr>
            <a:xfrm>
              <a:off x="539209" y="1347856"/>
              <a:ext cx="2476791" cy="765000"/>
            </a:xfrm>
            <a:custGeom>
              <a:avLst/>
              <a:gdLst>
                <a:gd name="connsiteX0" fmla="*/ 0 w 2476791"/>
                <a:gd name="connsiteY0" fmla="*/ 0 h 765000"/>
                <a:gd name="connsiteX1" fmla="*/ 2476791 w 2476791"/>
                <a:gd name="connsiteY1" fmla="*/ 0 h 765000"/>
                <a:gd name="connsiteX2" fmla="*/ 2476791 w 2476791"/>
                <a:gd name="connsiteY2" fmla="*/ 765000 h 765000"/>
                <a:gd name="connsiteX3" fmla="*/ 0 w 2476791"/>
                <a:gd name="connsiteY3" fmla="*/ 765000 h 765000"/>
                <a:gd name="connsiteX4" fmla="*/ 0 w 2476791"/>
                <a:gd name="connsiteY4" fmla="*/ 0 h 76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791" h="765000">
                  <a:moveTo>
                    <a:pt x="0" y="0"/>
                  </a:moveTo>
                  <a:lnTo>
                    <a:pt x="2476791" y="0"/>
                  </a:lnTo>
                  <a:lnTo>
                    <a:pt x="2476791" y="765000"/>
                  </a:lnTo>
                  <a:lnTo>
                    <a:pt x="0" y="7650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234696" tIns="134112" rIns="234696" bIns="134112" anchor="ctr"/>
            <a:lstStyle>
              <a:lvl1pPr defTabSz="1466850">
                <a:defRPr kumimoji="1">
                  <a:solidFill>
                    <a:schemeClr val="tx1"/>
                  </a:solidFill>
                  <a:latin typeface="Arial" pitchFamily="34" charset="0"/>
                  <a:ea typeface="新細明體" pitchFamily="18" charset="-120"/>
                </a:defRPr>
              </a:lvl1pPr>
              <a:lvl2pPr marL="742950" indent="-285750" defTabSz="1466850">
                <a:defRPr kumimoji="1">
                  <a:solidFill>
                    <a:schemeClr val="tx1"/>
                  </a:solidFill>
                  <a:latin typeface="Arial" pitchFamily="34" charset="0"/>
                  <a:ea typeface="新細明體" pitchFamily="18" charset="-120"/>
                </a:defRPr>
              </a:lvl2pPr>
              <a:lvl3pPr marL="1143000" indent="-228600" defTabSz="1466850">
                <a:defRPr kumimoji="1">
                  <a:solidFill>
                    <a:schemeClr val="tx1"/>
                  </a:solidFill>
                  <a:latin typeface="Arial" pitchFamily="34" charset="0"/>
                  <a:ea typeface="新細明體" pitchFamily="18" charset="-120"/>
                </a:defRPr>
              </a:lvl3pPr>
              <a:lvl4pPr marL="1600200" indent="-228600" defTabSz="1466850">
                <a:defRPr kumimoji="1">
                  <a:solidFill>
                    <a:schemeClr val="tx1"/>
                  </a:solidFill>
                  <a:latin typeface="Arial" pitchFamily="34" charset="0"/>
                  <a:ea typeface="新細明體" pitchFamily="18" charset="-120"/>
                </a:defRPr>
              </a:lvl4pPr>
              <a:lvl5pPr marL="2057400" indent="-228600" defTabSz="1466850">
                <a:defRPr kumimoji="1">
                  <a:solidFill>
                    <a:schemeClr val="tx1"/>
                  </a:solidFill>
                  <a:latin typeface="Arial" pitchFamily="34" charset="0"/>
                  <a:ea typeface="新細明體" pitchFamily="18" charset="-120"/>
                </a:defRPr>
              </a:lvl5pPr>
              <a:lvl6pPr marL="2514600" indent="-228600" defTabSz="1466850" fontAlgn="base">
                <a:spcBef>
                  <a:spcPct val="0"/>
                </a:spcBef>
                <a:spcAft>
                  <a:spcPct val="0"/>
                </a:spcAft>
                <a:defRPr kumimoji="1">
                  <a:solidFill>
                    <a:schemeClr val="tx1"/>
                  </a:solidFill>
                  <a:latin typeface="Arial" pitchFamily="34" charset="0"/>
                  <a:ea typeface="新細明體" pitchFamily="18" charset="-120"/>
                </a:defRPr>
              </a:lvl6pPr>
              <a:lvl7pPr marL="2971800" indent="-228600" defTabSz="1466850" fontAlgn="base">
                <a:spcBef>
                  <a:spcPct val="0"/>
                </a:spcBef>
                <a:spcAft>
                  <a:spcPct val="0"/>
                </a:spcAft>
                <a:defRPr kumimoji="1">
                  <a:solidFill>
                    <a:schemeClr val="tx1"/>
                  </a:solidFill>
                  <a:latin typeface="Arial" pitchFamily="34" charset="0"/>
                  <a:ea typeface="新細明體" pitchFamily="18" charset="-120"/>
                </a:defRPr>
              </a:lvl7pPr>
              <a:lvl8pPr marL="3429000" indent="-228600" defTabSz="1466850" fontAlgn="base">
                <a:spcBef>
                  <a:spcPct val="0"/>
                </a:spcBef>
                <a:spcAft>
                  <a:spcPct val="0"/>
                </a:spcAft>
                <a:defRPr kumimoji="1">
                  <a:solidFill>
                    <a:schemeClr val="tx1"/>
                  </a:solidFill>
                  <a:latin typeface="Arial" pitchFamily="34" charset="0"/>
                  <a:ea typeface="新細明體" pitchFamily="18" charset="-120"/>
                </a:defRPr>
              </a:lvl8pPr>
              <a:lvl9pPr marL="3886200" indent="-228600" defTabSz="146685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90000"/>
                </a:lnSpc>
                <a:spcAft>
                  <a:spcPct val="35000"/>
                </a:spcAft>
              </a:pPr>
              <a:r>
                <a:rPr kumimoji="0" lang="zh-TW" altLang="en-US" sz="3200" b="1" dirty="0">
                  <a:solidFill>
                    <a:srgbClr val="FFFFFF"/>
                  </a:solidFill>
                  <a:latin typeface="標楷體" pitchFamily="65" charset="-120"/>
                  <a:ea typeface="標楷體" pitchFamily="65" charset="-120"/>
                  <a:cs typeface="華康中圓體"/>
                </a:rPr>
                <a:t>資料整合</a:t>
              </a:r>
            </a:p>
          </p:txBody>
        </p:sp>
      </p:grpSp>
      <p:grpSp>
        <p:nvGrpSpPr>
          <p:cNvPr id="19" name="群組 18"/>
          <p:cNvGrpSpPr>
            <a:grpSpLocks/>
          </p:cNvGrpSpPr>
          <p:nvPr/>
        </p:nvGrpSpPr>
        <p:grpSpPr bwMode="auto">
          <a:xfrm>
            <a:off x="6148388" y="1628800"/>
            <a:ext cx="2484437" cy="5040560"/>
            <a:chOff x="6148498" y="1341072"/>
            <a:chExt cx="2484469" cy="5181183"/>
          </a:xfrm>
        </p:grpSpPr>
        <p:sp>
          <p:nvSpPr>
            <p:cNvPr id="20" name="手繪多邊形 19"/>
            <p:cNvSpPr/>
            <p:nvPr/>
          </p:nvSpPr>
          <p:spPr>
            <a:xfrm>
              <a:off x="6148498" y="2116857"/>
              <a:ext cx="2476791" cy="4405398"/>
            </a:xfrm>
            <a:custGeom>
              <a:avLst/>
              <a:gdLst>
                <a:gd name="connsiteX0" fmla="*/ 0 w 2476791"/>
                <a:gd name="connsiteY0" fmla="*/ 0 h 4405398"/>
                <a:gd name="connsiteX1" fmla="*/ 2476791 w 2476791"/>
                <a:gd name="connsiteY1" fmla="*/ 0 h 4405398"/>
                <a:gd name="connsiteX2" fmla="*/ 2476791 w 2476791"/>
                <a:gd name="connsiteY2" fmla="*/ 4405398 h 4405398"/>
                <a:gd name="connsiteX3" fmla="*/ 0 w 2476791"/>
                <a:gd name="connsiteY3" fmla="*/ 4405398 h 4405398"/>
                <a:gd name="connsiteX4" fmla="*/ 0 w 2476791"/>
                <a:gd name="connsiteY4" fmla="*/ 0 h 440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791" h="4405398">
                  <a:moveTo>
                    <a:pt x="0" y="0"/>
                  </a:moveTo>
                  <a:lnTo>
                    <a:pt x="2476791" y="0"/>
                  </a:lnTo>
                  <a:lnTo>
                    <a:pt x="2476791" y="4405398"/>
                  </a:lnTo>
                  <a:lnTo>
                    <a:pt x="0" y="4405398"/>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tint val="40000"/>
                <a:alpha val="90000"/>
                <a:hueOff val="-6918787"/>
                <a:satOff val="3153"/>
                <a:lumOff val="-2887"/>
                <a:alphaOff val="0"/>
              </a:schemeClr>
            </a:lnRef>
            <a:fillRef idx="1">
              <a:schemeClr val="accent5">
                <a:tint val="40000"/>
                <a:alpha val="90000"/>
                <a:hueOff val="-6918787"/>
                <a:satOff val="3153"/>
                <a:lumOff val="-2887"/>
                <a:alphaOff val="0"/>
              </a:schemeClr>
            </a:fillRef>
            <a:effectRef idx="2">
              <a:schemeClr val="accent5">
                <a:tint val="40000"/>
                <a:alpha val="90000"/>
                <a:hueOff val="-6918787"/>
                <a:satOff val="3153"/>
                <a:lumOff val="-2887"/>
                <a:alphaOff val="0"/>
              </a:schemeClr>
            </a:effectRef>
            <a:fontRef idx="minor">
              <a:schemeClr val="dk1">
                <a:hueOff val="0"/>
                <a:satOff val="0"/>
                <a:lumOff val="0"/>
                <a:alphaOff val="0"/>
              </a:schemeClr>
            </a:fontRef>
          </p:style>
          <p:txBody>
            <a:bodyPr lIns="0" tIns="149352" rIns="180000" bIns="224028"/>
            <a:lstStyle>
              <a:lvl1pPr marL="342900" indent="-342900">
                <a:defRPr kumimoji="1">
                  <a:solidFill>
                    <a:schemeClr val="tx1"/>
                  </a:solidFill>
                  <a:latin typeface="Arial" pitchFamily="34" charset="0"/>
                  <a:ea typeface="新細明體" pitchFamily="18" charset="-120"/>
                </a:defRPr>
              </a:lvl1pPr>
              <a:lvl2pPr marL="273050" indent="-2730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lvl="1" algn="just">
                <a:spcAft>
                  <a:spcPts val="2400"/>
                </a:spcAft>
                <a:buFontTx/>
                <a:buChar char="•"/>
              </a:pPr>
              <a:r>
                <a:rPr kumimoji="0" lang="zh-TW" altLang="en-US" sz="2800" b="1" dirty="0">
                  <a:solidFill>
                    <a:srgbClr val="0000CC"/>
                  </a:solidFill>
                  <a:latin typeface="標楷體" pitchFamily="65" charset="-120"/>
                  <a:ea typeface="標楷體" pitchFamily="65" charset="-120"/>
                </a:rPr>
                <a:t>以</a:t>
              </a:r>
              <a:r>
                <a:rPr kumimoji="0" lang="zh-TW" altLang="en-US" sz="2800" b="1" dirty="0" smtClean="0">
                  <a:solidFill>
                    <a:srgbClr val="0000CC"/>
                  </a:solidFill>
                  <a:latin typeface="標楷體" pitchFamily="65" charset="-120"/>
                  <a:ea typeface="標楷體" pitchFamily="65" charset="-120"/>
                </a:rPr>
                <a:t>共通性</a:t>
              </a:r>
              <a:r>
                <a:rPr kumimoji="0" lang="zh-TW" altLang="en-US" sz="2800" b="1" dirty="0">
                  <a:solidFill>
                    <a:srgbClr val="0000CC"/>
                  </a:solidFill>
                  <a:latin typeface="標楷體" pitchFamily="65" charset="-120"/>
                  <a:ea typeface="標楷體" pitchFamily="65" charset="-120"/>
                </a:rPr>
                <a:t>資訊系統設計理念推動，從資源共享的角度，可達經費運用最大效益。</a:t>
              </a:r>
              <a:r>
                <a:rPr kumimoji="0" lang="zh-TW" altLang="en-US" sz="2800" dirty="0">
                  <a:solidFill>
                    <a:srgbClr val="0000CC"/>
                  </a:solidFill>
                  <a:latin typeface="標楷體" pitchFamily="65" charset="-120"/>
                  <a:ea typeface="標楷體" pitchFamily="65" charset="-120"/>
                </a:rPr>
                <a:t> </a:t>
              </a:r>
            </a:p>
          </p:txBody>
        </p:sp>
        <p:sp>
          <p:nvSpPr>
            <p:cNvPr id="23" name="手繪多邊形 22"/>
            <p:cNvSpPr/>
            <p:nvPr/>
          </p:nvSpPr>
          <p:spPr>
            <a:xfrm>
              <a:off x="6156176" y="1341072"/>
              <a:ext cx="2476791" cy="765000"/>
            </a:xfrm>
            <a:custGeom>
              <a:avLst/>
              <a:gdLst>
                <a:gd name="connsiteX0" fmla="*/ 0 w 2476791"/>
                <a:gd name="connsiteY0" fmla="*/ 0 h 765000"/>
                <a:gd name="connsiteX1" fmla="*/ 2476791 w 2476791"/>
                <a:gd name="connsiteY1" fmla="*/ 0 h 765000"/>
                <a:gd name="connsiteX2" fmla="*/ 2476791 w 2476791"/>
                <a:gd name="connsiteY2" fmla="*/ 765000 h 765000"/>
                <a:gd name="connsiteX3" fmla="*/ 0 w 2476791"/>
                <a:gd name="connsiteY3" fmla="*/ 765000 h 765000"/>
                <a:gd name="connsiteX4" fmla="*/ 0 w 2476791"/>
                <a:gd name="connsiteY4" fmla="*/ 0 h 76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791" h="765000">
                  <a:moveTo>
                    <a:pt x="0" y="0"/>
                  </a:moveTo>
                  <a:lnTo>
                    <a:pt x="2476791" y="0"/>
                  </a:lnTo>
                  <a:lnTo>
                    <a:pt x="2476791" y="765000"/>
                  </a:lnTo>
                  <a:lnTo>
                    <a:pt x="0" y="7650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6695198"/>
                <a:satOff val="13772"/>
                <a:lumOff val="-14607"/>
                <a:alphaOff val="0"/>
              </a:schemeClr>
            </a:fillRef>
            <a:effectRef idx="2">
              <a:schemeClr val="accent5">
                <a:hueOff val="-6695198"/>
                <a:satOff val="13772"/>
                <a:lumOff val="-14607"/>
                <a:alphaOff val="0"/>
              </a:schemeClr>
            </a:effectRef>
            <a:fontRef idx="minor">
              <a:schemeClr val="lt1"/>
            </a:fontRef>
          </p:style>
          <p:txBody>
            <a:bodyPr lIns="234696" tIns="134112" rIns="234696" bIns="134112" anchor="ctr"/>
            <a:lstStyle>
              <a:lvl1pPr defTabSz="1466850">
                <a:defRPr kumimoji="1">
                  <a:solidFill>
                    <a:schemeClr val="tx1"/>
                  </a:solidFill>
                  <a:latin typeface="Arial" pitchFamily="34" charset="0"/>
                  <a:ea typeface="新細明體" pitchFamily="18" charset="-120"/>
                </a:defRPr>
              </a:lvl1pPr>
              <a:lvl2pPr marL="742950" indent="-285750" defTabSz="1466850">
                <a:defRPr kumimoji="1">
                  <a:solidFill>
                    <a:schemeClr val="tx1"/>
                  </a:solidFill>
                  <a:latin typeface="Arial" pitchFamily="34" charset="0"/>
                  <a:ea typeface="新細明體" pitchFamily="18" charset="-120"/>
                </a:defRPr>
              </a:lvl2pPr>
              <a:lvl3pPr marL="1143000" indent="-228600" defTabSz="1466850">
                <a:defRPr kumimoji="1">
                  <a:solidFill>
                    <a:schemeClr val="tx1"/>
                  </a:solidFill>
                  <a:latin typeface="Arial" pitchFamily="34" charset="0"/>
                  <a:ea typeface="新細明體" pitchFamily="18" charset="-120"/>
                </a:defRPr>
              </a:lvl3pPr>
              <a:lvl4pPr marL="1600200" indent="-228600" defTabSz="1466850">
                <a:defRPr kumimoji="1">
                  <a:solidFill>
                    <a:schemeClr val="tx1"/>
                  </a:solidFill>
                  <a:latin typeface="Arial" pitchFamily="34" charset="0"/>
                  <a:ea typeface="新細明體" pitchFamily="18" charset="-120"/>
                </a:defRPr>
              </a:lvl4pPr>
              <a:lvl5pPr marL="2057400" indent="-228600" defTabSz="1466850">
                <a:defRPr kumimoji="1">
                  <a:solidFill>
                    <a:schemeClr val="tx1"/>
                  </a:solidFill>
                  <a:latin typeface="Arial" pitchFamily="34" charset="0"/>
                  <a:ea typeface="新細明體" pitchFamily="18" charset="-120"/>
                </a:defRPr>
              </a:lvl5pPr>
              <a:lvl6pPr marL="2514600" indent="-228600" defTabSz="1466850" fontAlgn="base">
                <a:spcBef>
                  <a:spcPct val="0"/>
                </a:spcBef>
                <a:spcAft>
                  <a:spcPct val="0"/>
                </a:spcAft>
                <a:defRPr kumimoji="1">
                  <a:solidFill>
                    <a:schemeClr val="tx1"/>
                  </a:solidFill>
                  <a:latin typeface="Arial" pitchFamily="34" charset="0"/>
                  <a:ea typeface="新細明體" pitchFamily="18" charset="-120"/>
                </a:defRPr>
              </a:lvl6pPr>
              <a:lvl7pPr marL="2971800" indent="-228600" defTabSz="1466850" fontAlgn="base">
                <a:spcBef>
                  <a:spcPct val="0"/>
                </a:spcBef>
                <a:spcAft>
                  <a:spcPct val="0"/>
                </a:spcAft>
                <a:defRPr kumimoji="1">
                  <a:solidFill>
                    <a:schemeClr val="tx1"/>
                  </a:solidFill>
                  <a:latin typeface="Arial" pitchFamily="34" charset="0"/>
                  <a:ea typeface="新細明體" pitchFamily="18" charset="-120"/>
                </a:defRPr>
              </a:lvl7pPr>
              <a:lvl8pPr marL="3429000" indent="-228600" defTabSz="1466850" fontAlgn="base">
                <a:spcBef>
                  <a:spcPct val="0"/>
                </a:spcBef>
                <a:spcAft>
                  <a:spcPct val="0"/>
                </a:spcAft>
                <a:defRPr kumimoji="1">
                  <a:solidFill>
                    <a:schemeClr val="tx1"/>
                  </a:solidFill>
                  <a:latin typeface="Arial" pitchFamily="34" charset="0"/>
                  <a:ea typeface="新細明體" pitchFamily="18" charset="-120"/>
                </a:defRPr>
              </a:lvl8pPr>
              <a:lvl9pPr marL="3886200" indent="-228600" defTabSz="146685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90000"/>
                </a:lnSpc>
                <a:spcAft>
                  <a:spcPct val="35000"/>
                </a:spcAft>
              </a:pPr>
              <a:r>
                <a:rPr kumimoji="0" lang="zh-TW" altLang="en-US" sz="3200" b="1">
                  <a:solidFill>
                    <a:srgbClr val="FFFFFF"/>
                  </a:solidFill>
                  <a:latin typeface="標楷體" pitchFamily="65" charset="-120"/>
                  <a:ea typeface="標楷體" pitchFamily="65" charset="-120"/>
                  <a:cs typeface="華康中圓體"/>
                </a:rPr>
                <a:t>資源共享</a:t>
              </a:r>
            </a:p>
          </p:txBody>
        </p:sp>
      </p:grpSp>
      <p:grpSp>
        <p:nvGrpSpPr>
          <p:cNvPr id="24" name="群組 23"/>
          <p:cNvGrpSpPr>
            <a:grpSpLocks/>
          </p:cNvGrpSpPr>
          <p:nvPr/>
        </p:nvGrpSpPr>
        <p:grpSpPr bwMode="auto">
          <a:xfrm>
            <a:off x="3341688" y="1628800"/>
            <a:ext cx="2481262" cy="5040560"/>
            <a:chOff x="3342244" y="1340768"/>
            <a:chExt cx="2481472" cy="5182451"/>
          </a:xfrm>
        </p:grpSpPr>
        <p:sp>
          <p:nvSpPr>
            <p:cNvPr id="25" name="手繪多邊形 24"/>
            <p:cNvSpPr/>
            <p:nvPr/>
          </p:nvSpPr>
          <p:spPr>
            <a:xfrm>
              <a:off x="3342244" y="2117821"/>
              <a:ext cx="2476791" cy="4405398"/>
            </a:xfrm>
            <a:custGeom>
              <a:avLst/>
              <a:gdLst>
                <a:gd name="connsiteX0" fmla="*/ 0 w 2476791"/>
                <a:gd name="connsiteY0" fmla="*/ 0 h 4405398"/>
                <a:gd name="connsiteX1" fmla="*/ 2476791 w 2476791"/>
                <a:gd name="connsiteY1" fmla="*/ 0 h 4405398"/>
                <a:gd name="connsiteX2" fmla="*/ 2476791 w 2476791"/>
                <a:gd name="connsiteY2" fmla="*/ 4405398 h 4405398"/>
                <a:gd name="connsiteX3" fmla="*/ 0 w 2476791"/>
                <a:gd name="connsiteY3" fmla="*/ 4405398 h 4405398"/>
                <a:gd name="connsiteX4" fmla="*/ 0 w 2476791"/>
                <a:gd name="connsiteY4" fmla="*/ 0 h 440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791" h="4405398">
                  <a:moveTo>
                    <a:pt x="0" y="0"/>
                  </a:moveTo>
                  <a:lnTo>
                    <a:pt x="2476791" y="0"/>
                  </a:lnTo>
                  <a:lnTo>
                    <a:pt x="2476791" y="4405398"/>
                  </a:lnTo>
                  <a:lnTo>
                    <a:pt x="0" y="4405398"/>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tint val="40000"/>
                <a:alpha val="90000"/>
                <a:hueOff val="-13837574"/>
                <a:satOff val="6305"/>
                <a:lumOff val="-5773"/>
                <a:alphaOff val="0"/>
              </a:schemeClr>
            </a:lnRef>
            <a:fillRef idx="1">
              <a:schemeClr val="accent5">
                <a:tint val="40000"/>
                <a:alpha val="90000"/>
                <a:hueOff val="-13837574"/>
                <a:satOff val="6305"/>
                <a:lumOff val="-5773"/>
                <a:alphaOff val="0"/>
              </a:schemeClr>
            </a:fillRef>
            <a:effectRef idx="2">
              <a:schemeClr val="accent5">
                <a:tint val="40000"/>
                <a:alpha val="90000"/>
                <a:hueOff val="-13837574"/>
                <a:satOff val="6305"/>
                <a:lumOff val="-5773"/>
                <a:alphaOff val="0"/>
              </a:schemeClr>
            </a:effectRef>
            <a:fontRef idx="minor">
              <a:schemeClr val="dk1">
                <a:hueOff val="0"/>
                <a:satOff val="0"/>
                <a:lumOff val="0"/>
                <a:alphaOff val="0"/>
              </a:schemeClr>
            </a:fontRef>
          </p:style>
          <p:txBody>
            <a:bodyPr lIns="0" tIns="149352" rIns="180000" bIns="224028"/>
            <a:lstStyle>
              <a:lvl1pPr marL="342900" indent="-342900">
                <a:tabLst>
                  <a:tab pos="273050" algn="l"/>
                </a:tabLst>
                <a:defRPr kumimoji="1">
                  <a:solidFill>
                    <a:schemeClr val="tx1"/>
                  </a:solidFill>
                  <a:latin typeface="Arial" pitchFamily="34" charset="0"/>
                  <a:ea typeface="新細明體" pitchFamily="18" charset="-120"/>
                </a:defRPr>
              </a:lvl1pPr>
              <a:lvl2pPr marL="273050" indent="-273050">
                <a:tabLst>
                  <a:tab pos="273050" algn="l"/>
                </a:tabLst>
                <a:defRPr kumimoji="1">
                  <a:solidFill>
                    <a:schemeClr val="tx1"/>
                  </a:solidFill>
                  <a:latin typeface="Arial" pitchFamily="34" charset="0"/>
                  <a:ea typeface="新細明體" pitchFamily="18" charset="-120"/>
                </a:defRPr>
              </a:lvl2pPr>
              <a:lvl3pPr marL="1143000" indent="-228600">
                <a:tabLst>
                  <a:tab pos="273050" algn="l"/>
                </a:tabLst>
                <a:defRPr kumimoji="1">
                  <a:solidFill>
                    <a:schemeClr val="tx1"/>
                  </a:solidFill>
                  <a:latin typeface="Arial" pitchFamily="34" charset="0"/>
                  <a:ea typeface="新細明體" pitchFamily="18" charset="-120"/>
                </a:defRPr>
              </a:lvl3pPr>
              <a:lvl4pPr marL="1600200" indent="-228600">
                <a:tabLst>
                  <a:tab pos="273050" algn="l"/>
                </a:tabLst>
                <a:defRPr kumimoji="1">
                  <a:solidFill>
                    <a:schemeClr val="tx1"/>
                  </a:solidFill>
                  <a:latin typeface="Arial" pitchFamily="34" charset="0"/>
                  <a:ea typeface="新細明體" pitchFamily="18" charset="-120"/>
                </a:defRPr>
              </a:lvl4pPr>
              <a:lvl5pPr marL="2057400" indent="-228600">
                <a:tabLst>
                  <a:tab pos="273050" algn="l"/>
                </a:tabLst>
                <a:defRPr kumimoji="1">
                  <a:solidFill>
                    <a:schemeClr val="tx1"/>
                  </a:solidFill>
                  <a:latin typeface="Arial" pitchFamily="34" charset="0"/>
                  <a:ea typeface="新細明體" pitchFamily="18" charset="-120"/>
                </a:defRPr>
              </a:lvl5pPr>
              <a:lvl6pPr marL="2514600" indent="-228600" fontAlgn="base">
                <a:spcBef>
                  <a:spcPct val="0"/>
                </a:spcBef>
                <a:spcAft>
                  <a:spcPct val="0"/>
                </a:spcAft>
                <a:tabLst>
                  <a:tab pos="273050" algn="l"/>
                </a:tabLst>
                <a:defRPr kumimoji="1">
                  <a:solidFill>
                    <a:schemeClr val="tx1"/>
                  </a:solidFill>
                  <a:latin typeface="Arial" pitchFamily="34" charset="0"/>
                  <a:ea typeface="新細明體" pitchFamily="18" charset="-120"/>
                </a:defRPr>
              </a:lvl6pPr>
              <a:lvl7pPr marL="2971800" indent="-228600" fontAlgn="base">
                <a:spcBef>
                  <a:spcPct val="0"/>
                </a:spcBef>
                <a:spcAft>
                  <a:spcPct val="0"/>
                </a:spcAft>
                <a:tabLst>
                  <a:tab pos="273050" algn="l"/>
                </a:tabLst>
                <a:defRPr kumimoji="1">
                  <a:solidFill>
                    <a:schemeClr val="tx1"/>
                  </a:solidFill>
                  <a:latin typeface="Arial" pitchFamily="34" charset="0"/>
                  <a:ea typeface="新細明體" pitchFamily="18" charset="-120"/>
                </a:defRPr>
              </a:lvl7pPr>
              <a:lvl8pPr marL="3429000" indent="-228600" fontAlgn="base">
                <a:spcBef>
                  <a:spcPct val="0"/>
                </a:spcBef>
                <a:spcAft>
                  <a:spcPct val="0"/>
                </a:spcAft>
                <a:tabLst>
                  <a:tab pos="273050" algn="l"/>
                </a:tabLst>
                <a:defRPr kumimoji="1">
                  <a:solidFill>
                    <a:schemeClr val="tx1"/>
                  </a:solidFill>
                  <a:latin typeface="Arial" pitchFamily="34" charset="0"/>
                  <a:ea typeface="新細明體" pitchFamily="18" charset="-120"/>
                </a:defRPr>
              </a:lvl8pPr>
              <a:lvl9pPr marL="3886200" indent="-228600" fontAlgn="base">
                <a:spcBef>
                  <a:spcPct val="0"/>
                </a:spcBef>
                <a:spcAft>
                  <a:spcPct val="0"/>
                </a:spcAft>
                <a:tabLst>
                  <a:tab pos="273050" algn="l"/>
                </a:tabLst>
                <a:defRPr kumimoji="1">
                  <a:solidFill>
                    <a:schemeClr val="tx1"/>
                  </a:solidFill>
                  <a:latin typeface="Arial" pitchFamily="34" charset="0"/>
                  <a:ea typeface="新細明體" pitchFamily="18" charset="-120"/>
                </a:defRPr>
              </a:lvl9pPr>
            </a:lstStyle>
            <a:p>
              <a:pPr lvl="1" algn="just">
                <a:spcAft>
                  <a:spcPts val="2400"/>
                </a:spcAft>
                <a:buFontTx/>
                <a:buChar char="•"/>
              </a:pPr>
              <a:r>
                <a:rPr kumimoji="0" lang="zh-TW" altLang="en-US" sz="2800" b="1" dirty="0">
                  <a:solidFill>
                    <a:srgbClr val="0000CC"/>
                  </a:solidFill>
                  <a:latin typeface="標楷體" pitchFamily="65" charset="-120"/>
                  <a:ea typeface="標楷體" pitchFamily="65" charset="-120"/>
                </a:rPr>
                <a:t>彈性定義各 項查詢功能及設計主管決策版面，提供即時、靈活的決策參考資訊。</a:t>
              </a:r>
              <a:r>
                <a:rPr kumimoji="0" lang="zh-TW" altLang="en-US" sz="2800" dirty="0">
                  <a:solidFill>
                    <a:srgbClr val="0000CC"/>
                  </a:solidFill>
                  <a:latin typeface="標楷體" pitchFamily="65" charset="-120"/>
                  <a:ea typeface="標楷體" pitchFamily="65" charset="-120"/>
                </a:rPr>
                <a:t> </a:t>
              </a:r>
            </a:p>
          </p:txBody>
        </p:sp>
        <p:sp>
          <p:nvSpPr>
            <p:cNvPr id="26" name="手繪多邊形 25"/>
            <p:cNvSpPr/>
            <p:nvPr/>
          </p:nvSpPr>
          <p:spPr>
            <a:xfrm>
              <a:off x="3346925" y="1340768"/>
              <a:ext cx="2476791" cy="765000"/>
            </a:xfrm>
            <a:custGeom>
              <a:avLst/>
              <a:gdLst>
                <a:gd name="connsiteX0" fmla="*/ 0 w 2476791"/>
                <a:gd name="connsiteY0" fmla="*/ 0 h 765000"/>
                <a:gd name="connsiteX1" fmla="*/ 2476791 w 2476791"/>
                <a:gd name="connsiteY1" fmla="*/ 0 h 765000"/>
                <a:gd name="connsiteX2" fmla="*/ 2476791 w 2476791"/>
                <a:gd name="connsiteY2" fmla="*/ 765000 h 765000"/>
                <a:gd name="connsiteX3" fmla="*/ 0 w 2476791"/>
                <a:gd name="connsiteY3" fmla="*/ 765000 h 765000"/>
                <a:gd name="connsiteX4" fmla="*/ 0 w 2476791"/>
                <a:gd name="connsiteY4" fmla="*/ 0 h 76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791" h="765000">
                  <a:moveTo>
                    <a:pt x="0" y="0"/>
                  </a:moveTo>
                  <a:lnTo>
                    <a:pt x="2476791" y="0"/>
                  </a:lnTo>
                  <a:lnTo>
                    <a:pt x="2476791" y="765000"/>
                  </a:lnTo>
                  <a:lnTo>
                    <a:pt x="0" y="7650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13390396"/>
                <a:satOff val="27545"/>
                <a:lumOff val="-29215"/>
                <a:alphaOff val="0"/>
              </a:schemeClr>
            </a:fillRef>
            <a:effectRef idx="2">
              <a:schemeClr val="accent5">
                <a:hueOff val="-13390396"/>
                <a:satOff val="27545"/>
                <a:lumOff val="-29215"/>
                <a:alphaOff val="0"/>
              </a:schemeClr>
            </a:effectRef>
            <a:fontRef idx="minor">
              <a:schemeClr val="lt1"/>
            </a:fontRef>
          </p:style>
          <p:txBody>
            <a:bodyPr lIns="234696" tIns="134112" rIns="234696" bIns="134112" anchor="ctr"/>
            <a:lstStyle>
              <a:lvl1pPr defTabSz="1466850">
                <a:defRPr kumimoji="1">
                  <a:solidFill>
                    <a:schemeClr val="tx1"/>
                  </a:solidFill>
                  <a:latin typeface="Arial" pitchFamily="34" charset="0"/>
                  <a:ea typeface="新細明體" pitchFamily="18" charset="-120"/>
                </a:defRPr>
              </a:lvl1pPr>
              <a:lvl2pPr marL="742950" indent="-285750" defTabSz="1466850">
                <a:defRPr kumimoji="1">
                  <a:solidFill>
                    <a:schemeClr val="tx1"/>
                  </a:solidFill>
                  <a:latin typeface="Arial" pitchFamily="34" charset="0"/>
                  <a:ea typeface="新細明體" pitchFamily="18" charset="-120"/>
                </a:defRPr>
              </a:lvl2pPr>
              <a:lvl3pPr marL="1143000" indent="-228600" defTabSz="1466850">
                <a:defRPr kumimoji="1">
                  <a:solidFill>
                    <a:schemeClr val="tx1"/>
                  </a:solidFill>
                  <a:latin typeface="Arial" pitchFamily="34" charset="0"/>
                  <a:ea typeface="新細明體" pitchFamily="18" charset="-120"/>
                </a:defRPr>
              </a:lvl3pPr>
              <a:lvl4pPr marL="1600200" indent="-228600" defTabSz="1466850">
                <a:defRPr kumimoji="1">
                  <a:solidFill>
                    <a:schemeClr val="tx1"/>
                  </a:solidFill>
                  <a:latin typeface="Arial" pitchFamily="34" charset="0"/>
                  <a:ea typeface="新細明體" pitchFamily="18" charset="-120"/>
                </a:defRPr>
              </a:lvl4pPr>
              <a:lvl5pPr marL="2057400" indent="-228600" defTabSz="1466850">
                <a:defRPr kumimoji="1">
                  <a:solidFill>
                    <a:schemeClr val="tx1"/>
                  </a:solidFill>
                  <a:latin typeface="Arial" pitchFamily="34" charset="0"/>
                  <a:ea typeface="新細明體" pitchFamily="18" charset="-120"/>
                </a:defRPr>
              </a:lvl5pPr>
              <a:lvl6pPr marL="2514600" indent="-228600" defTabSz="1466850" fontAlgn="base">
                <a:spcBef>
                  <a:spcPct val="0"/>
                </a:spcBef>
                <a:spcAft>
                  <a:spcPct val="0"/>
                </a:spcAft>
                <a:defRPr kumimoji="1">
                  <a:solidFill>
                    <a:schemeClr val="tx1"/>
                  </a:solidFill>
                  <a:latin typeface="Arial" pitchFamily="34" charset="0"/>
                  <a:ea typeface="新細明體" pitchFamily="18" charset="-120"/>
                </a:defRPr>
              </a:lvl6pPr>
              <a:lvl7pPr marL="2971800" indent="-228600" defTabSz="1466850" fontAlgn="base">
                <a:spcBef>
                  <a:spcPct val="0"/>
                </a:spcBef>
                <a:spcAft>
                  <a:spcPct val="0"/>
                </a:spcAft>
                <a:defRPr kumimoji="1">
                  <a:solidFill>
                    <a:schemeClr val="tx1"/>
                  </a:solidFill>
                  <a:latin typeface="Arial" pitchFamily="34" charset="0"/>
                  <a:ea typeface="新細明體" pitchFamily="18" charset="-120"/>
                </a:defRPr>
              </a:lvl7pPr>
              <a:lvl8pPr marL="3429000" indent="-228600" defTabSz="1466850" fontAlgn="base">
                <a:spcBef>
                  <a:spcPct val="0"/>
                </a:spcBef>
                <a:spcAft>
                  <a:spcPct val="0"/>
                </a:spcAft>
                <a:defRPr kumimoji="1">
                  <a:solidFill>
                    <a:schemeClr val="tx1"/>
                  </a:solidFill>
                  <a:latin typeface="Arial" pitchFamily="34" charset="0"/>
                  <a:ea typeface="新細明體" pitchFamily="18" charset="-120"/>
                </a:defRPr>
              </a:lvl8pPr>
              <a:lvl9pPr marL="3886200" indent="-228600" defTabSz="146685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90000"/>
                </a:lnSpc>
                <a:spcAft>
                  <a:spcPct val="35000"/>
                </a:spcAft>
              </a:pPr>
              <a:r>
                <a:rPr kumimoji="0" lang="zh-TW" altLang="en-US" sz="3200" b="1">
                  <a:solidFill>
                    <a:srgbClr val="FFFFFF"/>
                  </a:solidFill>
                  <a:latin typeface="標楷體" pitchFamily="65" charset="-120"/>
                  <a:ea typeface="標楷體" pitchFamily="65" charset="-120"/>
                  <a:cs typeface="華康中圓體"/>
                </a:rPr>
                <a:t>彈性應用</a:t>
              </a:r>
              <a:endParaRPr kumimoji="0" lang="zh-TW" altLang="en-US" sz="3200" b="1">
                <a:solidFill>
                  <a:srgbClr val="FF5C01"/>
                </a:solidFill>
                <a:latin typeface="標楷體" pitchFamily="65" charset="-120"/>
                <a:ea typeface="標楷體" pitchFamily="65" charset="-120"/>
                <a:cs typeface="華康中圓體"/>
              </a:endParaRPr>
            </a:p>
          </p:txBody>
        </p:sp>
      </p:grpSp>
    </p:spTree>
    <p:extLst>
      <p:ext uri="{BB962C8B-B14F-4D97-AF65-F5344CB8AC3E}">
        <p14:creationId xmlns:p14="http://schemas.microsoft.com/office/powerpoint/2010/main" val="13317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肆</a:t>
            </a:r>
            <a:r>
              <a:rPr lang="zh-TW" altLang="en-US" sz="4800" b="1" dirty="0" smtClean="0">
                <a:latin typeface="標楷體" pitchFamily="65" charset="-120"/>
                <a:ea typeface="標楷體" pitchFamily="65" charset="-120"/>
              </a:rPr>
              <a:t>、前置準備工作</a:t>
            </a:r>
            <a:r>
              <a:rPr lang="en-US" altLang="zh-TW" sz="2400" b="1" dirty="0" smtClean="0">
                <a:latin typeface="標楷體" pitchFamily="65" charset="-120"/>
                <a:ea typeface="標楷體" pitchFamily="65" charset="-120"/>
              </a:rPr>
              <a:t>(1/5)</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sp>
        <p:nvSpPr>
          <p:cNvPr id="9" name="矩形 8"/>
          <p:cNvSpPr/>
          <p:nvPr/>
        </p:nvSpPr>
        <p:spPr>
          <a:xfrm>
            <a:off x="624708" y="1484784"/>
            <a:ext cx="7259660" cy="523220"/>
          </a:xfrm>
          <a:prstGeom prst="rect">
            <a:avLst/>
          </a:prstGeom>
        </p:spPr>
        <p:txBody>
          <a:bodyPr wrap="square">
            <a:spAutoFit/>
          </a:bodyPr>
          <a:lstStyle/>
          <a:p>
            <a:r>
              <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108</a:t>
            </a:r>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至</a:t>
            </a:r>
            <a:r>
              <a:rPr lang="en-US" altLang="zh-TW"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109</a:t>
            </a:r>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年報表整理</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769290682"/>
              </p:ext>
            </p:extLst>
          </p:nvPr>
        </p:nvGraphicFramePr>
        <p:xfrm>
          <a:off x="683568" y="2041494"/>
          <a:ext cx="7985370" cy="1838325"/>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966315">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14399">
                  <a:extLst>
                    <a:ext uri="{9D8B030D-6E8A-4147-A177-3AD203B41FA5}">
                      <a16:colId xmlns:a16="http://schemas.microsoft.com/office/drawing/2014/main" val="20005"/>
                    </a:ext>
                  </a:extLst>
                </a:gridCol>
              </a:tblGrid>
              <a:tr h="123769">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en-US" altLang="zh-TW" dirty="0" smtClean="0">
                        <a:latin typeface="標楷體" panose="03000509000000000000" pitchFamily="65" charset="-120"/>
                        <a:ea typeface="標楷體" panose="03000509000000000000" pitchFamily="65" charset="-120"/>
                      </a:endParaRPr>
                    </a:p>
                    <a:p>
                      <a:pPr algn="ctr"/>
                      <a:r>
                        <a:rPr lang="en-US" altLang="zh-TW" dirty="0" smtClean="0">
                          <a:latin typeface="標楷體" panose="03000509000000000000" pitchFamily="65" charset="-120"/>
                          <a:ea typeface="標楷體" panose="03000509000000000000" pitchFamily="65" charset="-120"/>
                        </a:rPr>
                        <a:t>(110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38867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主計處</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所屬機關會計室</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業務單位</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vMerge="1">
                  <a:txBody>
                    <a:bodyPr/>
                    <a:lstStyle/>
                    <a:p>
                      <a:pPr marL="0" algn="l" rtl="0" eaLnBrk="1" latinLnBrk="0" hangingPunct="1"/>
                      <a:endParaRPr kumimoji="0" lang="zh-TW" altLang="en-US" b="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669698">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整理包括電子檔</a:t>
                      </a:r>
                      <a:r>
                        <a:rPr lang="en-US" altLang="zh-TW" sz="1800" b="1" i="0" u="none" strike="noStrike" dirty="0" smtClean="0">
                          <a:effectLst/>
                          <a:latin typeface="標楷體" panose="03000509000000000000" pitchFamily="65" charset="-120"/>
                          <a:ea typeface="標楷體" panose="03000509000000000000" pitchFamily="65" charset="-120"/>
                        </a:rPr>
                        <a:t>(</a:t>
                      </a:r>
                      <a:r>
                        <a:rPr lang="zh-TW" altLang="en-US" sz="1800" b="1" i="0" u="none" strike="noStrike" dirty="0" smtClean="0">
                          <a:effectLst/>
                          <a:latin typeface="標楷體" panose="03000509000000000000" pitchFamily="65" charset="-120"/>
                          <a:ea typeface="標楷體" panose="03000509000000000000" pitchFamily="65" charset="-120"/>
                        </a:rPr>
                        <a:t>以</a:t>
                      </a:r>
                      <a:r>
                        <a:rPr lang="en-US" altLang="zh-TW" sz="1800" b="1" i="0" u="none" strike="noStrike" dirty="0" smtClean="0">
                          <a:effectLst/>
                          <a:latin typeface="標楷體" panose="03000509000000000000" pitchFamily="65" charset="-120"/>
                          <a:ea typeface="標楷體" panose="03000509000000000000" pitchFamily="65" charset="-120"/>
                        </a:rPr>
                        <a:t>EXCEL</a:t>
                      </a:r>
                      <a:r>
                        <a:rPr lang="zh-TW" altLang="en-US" sz="1800" b="1" i="0" u="none" strike="noStrike" dirty="0" smtClean="0">
                          <a:effectLst/>
                          <a:latin typeface="標楷體" panose="03000509000000000000" pitchFamily="65" charset="-120"/>
                          <a:ea typeface="標楷體" panose="03000509000000000000" pitchFamily="65" charset="-120"/>
                        </a:rPr>
                        <a:t>為主</a:t>
                      </a:r>
                      <a:r>
                        <a:rPr lang="en-US" altLang="zh-TW" sz="1800" b="1" i="0" u="none" strike="noStrike" dirty="0" smtClean="0">
                          <a:effectLst/>
                          <a:latin typeface="標楷體" panose="03000509000000000000" pitchFamily="65" charset="-120"/>
                          <a:ea typeface="標楷體" panose="03000509000000000000" pitchFamily="65" charset="-120"/>
                        </a:rPr>
                        <a:t>)</a:t>
                      </a:r>
                      <a:r>
                        <a:rPr lang="zh-TW" altLang="en-US" sz="1800" b="1" i="0" u="none" strike="noStrike" dirty="0" smtClean="0">
                          <a:effectLst/>
                          <a:latin typeface="標楷體" panose="03000509000000000000" pitchFamily="65" charset="-120"/>
                          <a:ea typeface="標楷體" panose="03000509000000000000" pitchFamily="65" charset="-120"/>
                        </a:rPr>
                        <a:t>或紙本，以交付廠商</a:t>
                      </a:r>
                      <a:r>
                        <a:rPr lang="zh-TW" altLang="en-US" sz="1800" b="1" i="0" u="none" strike="noStrike" dirty="0">
                          <a:effectLst/>
                          <a:latin typeface="標楷體" panose="03000509000000000000" pitchFamily="65" charset="-120"/>
                          <a:ea typeface="標楷體" panose="03000509000000000000" pitchFamily="65" charset="-120"/>
                        </a:rPr>
                        <a:t>鍵</a:t>
                      </a:r>
                      <a:r>
                        <a:rPr lang="zh-TW" altLang="en-US" sz="1800" b="1" i="0" u="none" strike="noStrike" dirty="0" smtClean="0">
                          <a:effectLst/>
                          <a:latin typeface="標楷體" panose="03000509000000000000" pitchFamily="65" charset="-120"/>
                          <a:ea typeface="標楷體" panose="03000509000000000000" pitchFamily="65" charset="-120"/>
                        </a:rPr>
                        <a:t>打轉入</a:t>
                      </a:r>
                      <a:endParaRPr lang="en-US" altLang="zh-TW" sz="1800" b="1" i="0" u="none" strike="noStrike" dirty="0" smtClean="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smtClean="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p>
                  </a:txBody>
                  <a:tcPr anchor="ctr"/>
                </a:tc>
                <a:tc>
                  <a:txBody>
                    <a:bodyPr/>
                    <a:lstStyle/>
                    <a:p>
                      <a:pPr algn="ctr"/>
                      <a:r>
                        <a:rPr lang="en-US" altLang="zh-TW" b="1" dirty="0" smtClean="0">
                          <a:latin typeface="標楷體" panose="03000509000000000000" pitchFamily="65" charset="-120"/>
                          <a:ea typeface="標楷體" panose="03000509000000000000" pitchFamily="65" charset="-120"/>
                        </a:rPr>
                        <a:t>4</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9</a:t>
                      </a:r>
                      <a:r>
                        <a:rPr lang="zh-TW" altLang="en-US" b="1" dirty="0" smtClean="0">
                          <a:latin typeface="標楷體" panose="03000509000000000000" pitchFamily="65" charset="-120"/>
                          <a:ea typeface="標楷體" panose="03000509000000000000" pitchFamily="65" charset="-120"/>
                        </a:rPr>
                        <a:t>日</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1115281133"/>
              </p:ext>
            </p:extLst>
          </p:nvPr>
        </p:nvGraphicFramePr>
        <p:xfrm>
          <a:off x="683568" y="4797154"/>
          <a:ext cx="7985370" cy="1584174"/>
        </p:xfrm>
        <a:graphic>
          <a:graphicData uri="http://schemas.openxmlformats.org/drawingml/2006/table">
            <a:tbl>
              <a:tblPr firstRow="1" bandRow="1">
                <a:tableStyleId>{5C22544A-7EE6-4342-B048-85BDC9FD1C3A}</a:tableStyleId>
              </a:tblPr>
              <a:tblGrid>
                <a:gridCol w="2437309">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90527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14399">
                  <a:extLst>
                    <a:ext uri="{9D8B030D-6E8A-4147-A177-3AD203B41FA5}">
                      <a16:colId xmlns:a16="http://schemas.microsoft.com/office/drawing/2014/main" val="20005"/>
                    </a:ext>
                  </a:extLst>
                </a:gridCol>
              </a:tblGrid>
              <a:tr h="355021">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en-US" altLang="zh-TW" dirty="0" smtClean="0">
                        <a:latin typeface="標楷體" panose="03000509000000000000" pitchFamily="65" charset="-120"/>
                        <a:ea typeface="標楷體" panose="03000509000000000000" pitchFamily="65" charset="-120"/>
                      </a:endParaRPr>
                    </a:p>
                    <a:p>
                      <a:pPr algn="ctr"/>
                      <a:r>
                        <a:rPr lang="en-US" altLang="zh-TW" dirty="0" smtClean="0">
                          <a:latin typeface="標楷體" panose="03000509000000000000" pitchFamily="65" charset="-120"/>
                          <a:ea typeface="標楷體" panose="03000509000000000000" pitchFamily="65" charset="-120"/>
                        </a:rPr>
                        <a:t>(110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621286">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主計處</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所屬機關會計室</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業務單位</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vMerge="1">
                  <a:txBody>
                    <a:bodyPr/>
                    <a:lstStyle/>
                    <a:p>
                      <a:pPr marL="0" algn="l" rtl="0" eaLnBrk="1" latinLnBrk="0" hangingPunct="1"/>
                      <a:endParaRPr kumimoji="0" lang="zh-TW" altLang="en-US" b="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578334">
                <a:tc>
                  <a:txBody>
                    <a:bodyPr/>
                    <a:lstStyle/>
                    <a:p>
                      <a:pPr algn="just"/>
                      <a:r>
                        <a:rPr lang="zh-TW" altLang="en-US" b="1" dirty="0" smtClean="0">
                          <a:latin typeface="標楷體" panose="03000509000000000000" pitchFamily="65" charset="-120"/>
                          <a:ea typeface="標楷體" panose="03000509000000000000" pitchFamily="65" charset="-120"/>
                        </a:rPr>
                        <a:t>系統建罝及網址設定</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en-US" altLang="zh-TW" b="1" dirty="0" smtClean="0">
                          <a:latin typeface="標楷體" panose="03000509000000000000" pitchFamily="65" charset="-120"/>
                          <a:ea typeface="標楷體" panose="03000509000000000000" pitchFamily="65" charset="-120"/>
                        </a:rPr>
                        <a:t>6</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日</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bl>
          </a:graphicData>
        </a:graphic>
      </p:graphicFrame>
      <p:sp>
        <p:nvSpPr>
          <p:cNvPr id="13" name="矩形 12"/>
          <p:cNvSpPr/>
          <p:nvPr/>
        </p:nvSpPr>
        <p:spPr>
          <a:xfrm>
            <a:off x="619078" y="4293098"/>
            <a:ext cx="5897138" cy="523220"/>
          </a:xfrm>
          <a:prstGeom prst="rect">
            <a:avLst/>
          </a:prstGeom>
        </p:spPr>
        <p:txBody>
          <a:bodyPr wrap="square">
            <a:spAutoFit/>
          </a:bodyPr>
          <a:lstStyle/>
          <a:p>
            <a:r>
              <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、環境建置</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文字方塊 1"/>
          <p:cNvSpPr txBox="1"/>
          <p:nvPr/>
        </p:nvSpPr>
        <p:spPr>
          <a:xfrm>
            <a:off x="971600" y="3841884"/>
            <a:ext cx="3096344" cy="523220"/>
          </a:xfrm>
          <a:prstGeom prst="rect">
            <a:avLst/>
          </a:prstGeom>
          <a:noFill/>
        </p:spPr>
        <p:txBody>
          <a:bodyPr wrap="square" rtlCol="0">
            <a:spAutoFit/>
          </a:bodyPr>
          <a:lstStyle/>
          <a:p>
            <a:pPr marL="285750" indent="-285750">
              <a:buFont typeface="Wingdings" panose="05000000000000000000" pitchFamily="2" charset="2"/>
              <a:buChar char="u"/>
            </a:pPr>
            <a:r>
              <a:rPr lang="zh-TW" altLang="en-US" sz="1400" b="1" dirty="0" smtClean="0">
                <a:solidFill>
                  <a:srgbClr val="FF0000"/>
                </a:solidFill>
              </a:rPr>
              <a:t>平時產製報表之電子檔為主</a:t>
            </a:r>
            <a:endParaRPr lang="en-US" altLang="zh-TW" sz="1400" b="1" dirty="0" smtClean="0">
              <a:solidFill>
                <a:srgbClr val="FF0000"/>
              </a:solidFill>
            </a:endParaRPr>
          </a:p>
          <a:p>
            <a:pPr marL="285750" indent="-285750">
              <a:buFont typeface="Wingdings" panose="05000000000000000000" pitchFamily="2" charset="2"/>
              <a:buChar char="u"/>
            </a:pPr>
            <a:r>
              <a:rPr lang="zh-TW" altLang="en-US" sz="1400" b="1" dirty="0">
                <a:solidFill>
                  <a:srgbClr val="FF0000"/>
                </a:solidFill>
              </a:rPr>
              <a:t>交付之</a:t>
            </a:r>
            <a:r>
              <a:rPr lang="zh-TW" altLang="en-US" sz="1400" b="1" dirty="0" smtClean="0">
                <a:solidFill>
                  <a:srgbClr val="FF0000"/>
                </a:solidFill>
              </a:rPr>
              <a:t>電子檔檔名命名原則</a:t>
            </a:r>
            <a:endParaRPr lang="zh-TW" altLang="en-US" sz="1400" b="1" dirty="0">
              <a:solidFill>
                <a:srgbClr val="FF0000"/>
              </a:solidFill>
            </a:endParaRPr>
          </a:p>
        </p:txBody>
      </p:sp>
    </p:spTree>
    <p:extLst>
      <p:ext uri="{BB962C8B-B14F-4D97-AF65-F5344CB8AC3E}">
        <p14:creationId xmlns:p14="http://schemas.microsoft.com/office/powerpoint/2010/main" val="12156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肆、</a:t>
            </a:r>
            <a:r>
              <a:rPr lang="zh-TW" altLang="en-US" sz="4800" b="1" dirty="0" smtClean="0">
                <a:latin typeface="標楷體" pitchFamily="65" charset="-120"/>
                <a:ea typeface="標楷體" pitchFamily="65" charset="-120"/>
              </a:rPr>
              <a:t>前置準備工作</a:t>
            </a:r>
            <a:r>
              <a:rPr lang="en-US" altLang="zh-TW" sz="2400" b="1" dirty="0" smtClean="0">
                <a:latin typeface="標楷體" pitchFamily="65" charset="-120"/>
                <a:ea typeface="標楷體" pitchFamily="65" charset="-120"/>
              </a:rPr>
              <a:t>(2/5)</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graphicFrame>
        <p:nvGraphicFramePr>
          <p:cNvPr id="7" name="表格 6"/>
          <p:cNvGraphicFramePr>
            <a:graphicFrameLocks noGrp="1"/>
          </p:cNvGraphicFramePr>
          <p:nvPr>
            <p:extLst>
              <p:ext uri="{D42A27DB-BD31-4B8C-83A1-F6EECF244321}">
                <p14:modId xmlns:p14="http://schemas.microsoft.com/office/powerpoint/2010/main" val="3951927360"/>
              </p:ext>
            </p:extLst>
          </p:nvPr>
        </p:nvGraphicFramePr>
        <p:xfrm>
          <a:off x="588963" y="2276872"/>
          <a:ext cx="7985370" cy="3960440"/>
        </p:xfrm>
        <a:graphic>
          <a:graphicData uri="http://schemas.openxmlformats.org/drawingml/2006/table">
            <a:tbl>
              <a:tblPr firstRow="1" bandRow="1">
                <a:tableStyleId>{5C22544A-7EE6-4342-B048-85BDC9FD1C3A}</a:tableStyleId>
              </a:tblPr>
              <a:tblGrid>
                <a:gridCol w="2437309">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90527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14399">
                  <a:extLst>
                    <a:ext uri="{9D8B030D-6E8A-4147-A177-3AD203B41FA5}">
                      <a16:colId xmlns:a16="http://schemas.microsoft.com/office/drawing/2014/main" val="20005"/>
                    </a:ext>
                  </a:extLst>
                </a:gridCol>
              </a:tblGrid>
              <a:tr h="355021">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en-US" altLang="zh-TW" dirty="0" smtClean="0">
                        <a:latin typeface="標楷體" panose="03000509000000000000" pitchFamily="65" charset="-120"/>
                        <a:ea typeface="標楷體" panose="03000509000000000000" pitchFamily="65" charset="-120"/>
                      </a:endParaRPr>
                    </a:p>
                    <a:p>
                      <a:pPr algn="ctr"/>
                      <a:r>
                        <a:rPr lang="en-US" altLang="zh-TW" dirty="0" smtClean="0">
                          <a:latin typeface="標楷體" panose="03000509000000000000" pitchFamily="65" charset="-120"/>
                          <a:ea typeface="標楷體" panose="03000509000000000000" pitchFamily="65" charset="-120"/>
                        </a:rPr>
                        <a:t>(110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621286">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主計處</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所屬機關會計室</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業務單位</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vMerge="1">
                  <a:txBody>
                    <a:bodyPr/>
                    <a:lstStyle/>
                    <a:p>
                      <a:pPr marL="0" algn="l" rtl="0" eaLnBrk="1" latinLnBrk="0" hangingPunct="1"/>
                      <a:endParaRPr kumimoji="0" lang="zh-TW" altLang="en-US" b="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722352">
                <a:tc>
                  <a:txBody>
                    <a:bodyPr/>
                    <a:lstStyle/>
                    <a:p>
                      <a:pPr algn="just"/>
                      <a:r>
                        <a:rPr lang="zh-TW" altLang="en-US" b="1" dirty="0" smtClean="0">
                          <a:latin typeface="標楷體" panose="03000509000000000000" pitchFamily="65" charset="-120"/>
                          <a:ea typeface="標楷體" panose="03000509000000000000" pitchFamily="65" charset="-120"/>
                        </a:rPr>
                        <a:t>檢視資料字典</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統計項目、複分類</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之完整性</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1" dirty="0" smtClean="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en-US" altLang="zh-TW" b="1" dirty="0" smtClean="0">
                          <a:latin typeface="標楷體" panose="03000509000000000000" pitchFamily="65" charset="-120"/>
                          <a:ea typeface="標楷體" panose="03000509000000000000" pitchFamily="65" charset="-120"/>
                        </a:rPr>
                        <a:t>11</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日</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64807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檢視空白表之完整性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1" dirty="0" smtClean="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en-US" altLang="zh-TW" b="1" dirty="0" smtClean="0">
                          <a:latin typeface="標楷體" panose="03000509000000000000" pitchFamily="65" charset="-120"/>
                          <a:ea typeface="標楷體" panose="03000509000000000000" pitchFamily="65" charset="-120"/>
                        </a:rPr>
                        <a:t>11</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日</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781824">
                <a:tc>
                  <a:txBody>
                    <a:bodyPr/>
                    <a:lstStyle/>
                    <a:p>
                      <a:pPr algn="just"/>
                      <a:r>
                        <a:rPr lang="zh-TW" altLang="en-US" b="1" dirty="0" smtClean="0">
                          <a:latin typeface="標楷體" panose="03000509000000000000" pitchFamily="65" charset="-120"/>
                          <a:ea typeface="標楷體" panose="03000509000000000000" pitchFamily="65" charset="-120"/>
                        </a:rPr>
                        <a:t>確認交由廠商鍵打之</a:t>
                      </a:r>
                      <a:r>
                        <a:rPr lang="en-US" altLang="zh-TW" b="1" dirty="0" smtClean="0">
                          <a:latin typeface="標楷體" panose="03000509000000000000" pitchFamily="65" charset="-120"/>
                          <a:ea typeface="標楷體" panose="03000509000000000000" pitchFamily="65" charset="-120"/>
                        </a:rPr>
                        <a:t>pdf</a:t>
                      </a:r>
                      <a:r>
                        <a:rPr lang="zh-TW" altLang="en-US" b="1" dirty="0" smtClean="0">
                          <a:latin typeface="標楷體" panose="03000509000000000000" pitchFamily="65" charset="-120"/>
                          <a:ea typeface="標楷體" panose="03000509000000000000" pitchFamily="65" charset="-120"/>
                        </a:rPr>
                        <a:t>或紙本資料是否正確</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1" dirty="0" smtClean="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latin typeface="標楷體" panose="03000509000000000000" pitchFamily="65" charset="-120"/>
                          <a:ea typeface="標楷體" panose="03000509000000000000" pitchFamily="65" charset="-120"/>
                        </a:rPr>
                        <a:t>11</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日</a:t>
                      </a:r>
                    </a:p>
                  </a:txBody>
                  <a:tcPr anchor="ctr"/>
                </a:tc>
                <a:extLst>
                  <a:ext uri="{0D108BD9-81ED-4DB2-BD59-A6C34878D82A}">
                    <a16:rowId xmlns:a16="http://schemas.microsoft.com/office/drawing/2014/main" val="613655883"/>
                  </a:ext>
                </a:extLst>
              </a:tr>
              <a:tr h="669776">
                <a:tc>
                  <a:txBody>
                    <a:bodyPr/>
                    <a:lstStyle/>
                    <a:p>
                      <a:pPr algn="just"/>
                      <a:r>
                        <a:rPr lang="zh-TW" altLang="en-US" b="1" dirty="0" smtClean="0">
                          <a:latin typeface="標楷體" panose="03000509000000000000" pitchFamily="65" charset="-120"/>
                          <a:ea typeface="標楷體" panose="03000509000000000000" pitchFamily="65" charset="-120"/>
                        </a:rPr>
                        <a:t>進行系統資料檢核</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1" dirty="0" smtClean="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latin typeface="標楷體" panose="03000509000000000000" pitchFamily="65" charset="-120"/>
                          <a:ea typeface="標楷體" panose="03000509000000000000" pitchFamily="65" charset="-120"/>
                        </a:rPr>
                        <a:t>11</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日</a:t>
                      </a:r>
                    </a:p>
                  </a:txBody>
                  <a:tcPr anchor="ctr"/>
                </a:tc>
                <a:extLst>
                  <a:ext uri="{0D108BD9-81ED-4DB2-BD59-A6C34878D82A}">
                    <a16:rowId xmlns:a16="http://schemas.microsoft.com/office/drawing/2014/main" val="602480152"/>
                  </a:ext>
                </a:extLst>
              </a:tr>
            </a:tbl>
          </a:graphicData>
        </a:graphic>
      </p:graphicFrame>
      <p:sp>
        <p:nvSpPr>
          <p:cNvPr id="8" name="矩形 7"/>
          <p:cNvSpPr/>
          <p:nvPr/>
        </p:nvSpPr>
        <p:spPr>
          <a:xfrm>
            <a:off x="539552" y="1714427"/>
            <a:ext cx="5256584" cy="523220"/>
          </a:xfrm>
          <a:prstGeom prst="rect">
            <a:avLst/>
          </a:prstGeom>
        </p:spPr>
        <p:txBody>
          <a:bodyPr wrap="square">
            <a:spAutoFit/>
          </a:bodyPr>
          <a:lstStyle/>
          <a:p>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三、資料之確認</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文字方塊 1"/>
          <p:cNvSpPr txBox="1"/>
          <p:nvPr/>
        </p:nvSpPr>
        <p:spPr>
          <a:xfrm>
            <a:off x="539552" y="6237312"/>
            <a:ext cx="8034781" cy="307777"/>
          </a:xfrm>
          <a:prstGeom prst="rect">
            <a:avLst/>
          </a:prstGeom>
          <a:noFill/>
        </p:spPr>
        <p:txBody>
          <a:bodyPr wrap="square" rtlCol="0">
            <a:spAutoFit/>
          </a:bodyPr>
          <a:lstStyle/>
          <a:p>
            <a:r>
              <a:rPr lang="zh-TW" altLang="en-US" sz="1400" b="1" dirty="0" smtClean="0">
                <a:solidFill>
                  <a:srgbClr val="0070C0"/>
                </a:solidFill>
                <a:latin typeface="標楷體" panose="03000509000000000000" pitchFamily="65" charset="-120"/>
                <a:ea typeface="標楷體" panose="03000509000000000000" pitchFamily="65" charset="-120"/>
              </a:rPr>
              <a:t>**本總處將提供整編進度管制表，本表項目應採分批檢核</a:t>
            </a:r>
            <a:endParaRPr lang="zh-TW" altLang="en-US" sz="1400" b="1" dirty="0">
              <a:solidFill>
                <a:srgbClr val="0070C0"/>
              </a:solidFill>
              <a:latin typeface="標楷體" panose="03000509000000000000" pitchFamily="65" charset="-120"/>
              <a:ea typeface="標楷體" panose="03000509000000000000" pitchFamily="65" charset="-120"/>
            </a:endParaRPr>
          </a:p>
        </p:txBody>
      </p:sp>
      <p:sp>
        <p:nvSpPr>
          <p:cNvPr id="3" name="向右箭號 2"/>
          <p:cNvSpPr/>
          <p:nvPr/>
        </p:nvSpPr>
        <p:spPr>
          <a:xfrm>
            <a:off x="179586" y="3465053"/>
            <a:ext cx="409377" cy="360040"/>
          </a:xfrm>
          <a:prstGeom prst="rightArrow">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向右箭號 8"/>
          <p:cNvSpPr/>
          <p:nvPr/>
        </p:nvSpPr>
        <p:spPr>
          <a:xfrm>
            <a:off x="179586" y="5733256"/>
            <a:ext cx="409377" cy="360040"/>
          </a:xfrm>
          <a:prstGeom prst="rightArrow">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 name="文字方塊 9"/>
          <p:cNvSpPr txBox="1"/>
          <p:nvPr/>
        </p:nvSpPr>
        <p:spPr>
          <a:xfrm>
            <a:off x="971600" y="4388256"/>
            <a:ext cx="3096344" cy="307777"/>
          </a:xfrm>
          <a:prstGeom prst="rect">
            <a:avLst/>
          </a:prstGeom>
          <a:noFill/>
        </p:spPr>
        <p:txBody>
          <a:bodyPr wrap="square" rtlCol="0">
            <a:spAutoFit/>
          </a:bodyPr>
          <a:lstStyle/>
          <a:p>
            <a:pPr marL="285750" indent="-285750">
              <a:buFont typeface="Wingdings" panose="05000000000000000000" pitchFamily="2" charset="2"/>
              <a:buChar char="u"/>
            </a:pPr>
            <a:r>
              <a:rPr lang="zh-TW" altLang="en-US" sz="1400" b="1" dirty="0" smtClean="0">
                <a:solidFill>
                  <a:srgbClr val="FF0000"/>
                </a:solidFill>
              </a:rPr>
              <a:t>與方案核對，有無缺漏</a:t>
            </a:r>
            <a:endParaRPr lang="en-US" altLang="zh-TW" sz="1400" b="1" dirty="0" smtClean="0">
              <a:solidFill>
                <a:srgbClr val="FF0000"/>
              </a:solidFill>
            </a:endParaRPr>
          </a:p>
        </p:txBody>
      </p:sp>
    </p:spTree>
    <p:extLst>
      <p:ext uri="{BB962C8B-B14F-4D97-AF65-F5344CB8AC3E}">
        <p14:creationId xmlns:p14="http://schemas.microsoft.com/office/powerpoint/2010/main" val="24882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肆、</a:t>
            </a:r>
            <a:r>
              <a:rPr lang="zh-TW" altLang="en-US" sz="4800" b="1" dirty="0" smtClean="0">
                <a:latin typeface="標楷體" pitchFamily="65" charset="-120"/>
                <a:ea typeface="標楷體" pitchFamily="65" charset="-120"/>
              </a:rPr>
              <a:t>前置準備工作</a:t>
            </a:r>
            <a:r>
              <a:rPr lang="en-US" altLang="zh-TW" sz="2400" b="1" dirty="0" smtClean="0">
                <a:latin typeface="標楷體" pitchFamily="65" charset="-120"/>
                <a:ea typeface="標楷體" pitchFamily="65" charset="-120"/>
              </a:rPr>
              <a:t>(3/5)</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3942999311"/>
              </p:ext>
            </p:extLst>
          </p:nvPr>
        </p:nvGraphicFramePr>
        <p:xfrm>
          <a:off x="694531" y="2132856"/>
          <a:ext cx="7985370" cy="4096464"/>
        </p:xfrm>
        <a:graphic>
          <a:graphicData uri="http://schemas.openxmlformats.org/drawingml/2006/table">
            <a:tbl>
              <a:tblPr firstRow="1" bandRow="1">
                <a:tableStyleId>{5C22544A-7EE6-4342-B048-85BDC9FD1C3A}</a:tableStyleId>
              </a:tblPr>
              <a:tblGrid>
                <a:gridCol w="2293293">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97727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14399">
                  <a:extLst>
                    <a:ext uri="{9D8B030D-6E8A-4147-A177-3AD203B41FA5}">
                      <a16:colId xmlns:a16="http://schemas.microsoft.com/office/drawing/2014/main" val="20005"/>
                    </a:ext>
                  </a:extLst>
                </a:gridCol>
              </a:tblGrid>
              <a:tr h="403417">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en-US" altLang="zh-TW" dirty="0" smtClean="0">
                        <a:latin typeface="標楷體" panose="03000509000000000000" pitchFamily="65" charset="-120"/>
                        <a:ea typeface="標楷體" panose="03000509000000000000" pitchFamily="65" charset="-120"/>
                      </a:endParaRPr>
                    </a:p>
                    <a:p>
                      <a:pPr algn="ctr"/>
                      <a:r>
                        <a:rPr lang="en-US" altLang="zh-TW" dirty="0" smtClean="0">
                          <a:latin typeface="標楷體" panose="03000509000000000000" pitchFamily="65" charset="-120"/>
                          <a:ea typeface="標楷體" panose="03000509000000000000" pitchFamily="65" charset="-120"/>
                        </a:rPr>
                        <a:t>(110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38867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主計處</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所屬機關會計室</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業務單位</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vMerge="1">
                  <a:txBody>
                    <a:bodyPr/>
                    <a:lstStyle/>
                    <a:p>
                      <a:pPr marL="0" algn="l" rtl="0" eaLnBrk="1" latinLnBrk="0" hangingPunct="1"/>
                      <a:endParaRPr kumimoji="0" lang="zh-TW" altLang="en-US" b="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612687">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提供使用者清單整理表格式</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en-US" altLang="zh-TW" b="1" dirty="0" smtClean="0">
                          <a:latin typeface="標楷體" panose="03000509000000000000" pitchFamily="65" charset="-120"/>
                          <a:ea typeface="標楷體" panose="03000509000000000000" pitchFamily="65" charset="-120"/>
                        </a:rPr>
                        <a:t> 4</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16</a:t>
                      </a:r>
                      <a:r>
                        <a:rPr lang="zh-TW" altLang="en-US" b="1" dirty="0" smtClean="0">
                          <a:latin typeface="標楷體" panose="03000509000000000000" pitchFamily="65" charset="-120"/>
                          <a:ea typeface="標楷體" panose="03000509000000000000" pitchFamily="65" charset="-120"/>
                        </a:rPr>
                        <a:t>日</a:t>
                      </a:r>
                      <a:r>
                        <a:rPr lang="en-US" altLang="zh-TW" b="1" dirty="0" smtClean="0">
                          <a:latin typeface="標楷體" panose="03000509000000000000" pitchFamily="65" charset="-120"/>
                          <a:ea typeface="標楷體" panose="03000509000000000000" pitchFamily="65" charset="-120"/>
                        </a:rPr>
                        <a:t> </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648072">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整理使用者清單</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en-US" altLang="zh-TW" b="1" dirty="0" smtClean="0">
                          <a:solidFill>
                            <a:srgbClr val="0070C0"/>
                          </a:solidFill>
                          <a:latin typeface="標楷體" panose="03000509000000000000" pitchFamily="65" charset="-120"/>
                          <a:ea typeface="標楷體" panose="03000509000000000000" pitchFamily="65" charset="-120"/>
                        </a:rPr>
                        <a:t>6</a:t>
                      </a:r>
                      <a:r>
                        <a:rPr lang="zh-TW" altLang="en-US" b="1" dirty="0" smtClean="0">
                          <a:solidFill>
                            <a:srgbClr val="0070C0"/>
                          </a:solidFill>
                          <a:latin typeface="標楷體" panose="03000509000000000000" pitchFamily="65" charset="-120"/>
                          <a:ea typeface="標楷體" panose="03000509000000000000" pitchFamily="65" charset="-120"/>
                        </a:rPr>
                        <a:t>月</a:t>
                      </a:r>
                      <a:r>
                        <a:rPr lang="en-US" altLang="zh-TW" b="1" dirty="0" smtClean="0">
                          <a:solidFill>
                            <a:srgbClr val="0070C0"/>
                          </a:solidFill>
                          <a:latin typeface="標楷體" panose="03000509000000000000" pitchFamily="65" charset="-120"/>
                          <a:ea typeface="標楷體" panose="03000509000000000000" pitchFamily="65" charset="-120"/>
                        </a:rPr>
                        <a:t>4</a:t>
                      </a:r>
                      <a:r>
                        <a:rPr lang="zh-TW" altLang="en-US" b="1" dirty="0" smtClean="0">
                          <a:solidFill>
                            <a:srgbClr val="0070C0"/>
                          </a:solidFill>
                          <a:latin typeface="標楷體" panose="03000509000000000000" pitchFamily="65" charset="-120"/>
                          <a:ea typeface="標楷體" panose="03000509000000000000" pitchFamily="65" charset="-120"/>
                        </a:rPr>
                        <a:t>日</a:t>
                      </a:r>
                      <a:endParaRPr lang="en-US" altLang="zh-TW" b="1" dirty="0" smtClean="0">
                        <a:solidFill>
                          <a:srgbClr val="0070C0"/>
                        </a:solidFill>
                        <a:latin typeface="標楷體" panose="03000509000000000000" pitchFamily="65" charset="-120"/>
                        <a:ea typeface="標楷體" panose="03000509000000000000" pitchFamily="65" charset="-120"/>
                      </a:endParaRPr>
                    </a:p>
                    <a:p>
                      <a:pPr algn="ctr"/>
                      <a:r>
                        <a:rPr lang="en-US" altLang="zh-TW" b="1" dirty="0" smtClean="0">
                          <a:latin typeface="標楷體" panose="03000509000000000000" pitchFamily="65" charset="-120"/>
                          <a:ea typeface="標楷體" panose="03000509000000000000" pitchFamily="65" charset="-120"/>
                        </a:rPr>
                        <a:t>9</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24</a:t>
                      </a:r>
                      <a:r>
                        <a:rPr lang="zh-TW" altLang="en-US" b="1" dirty="0" smtClean="0">
                          <a:latin typeface="標楷體" panose="03000509000000000000" pitchFamily="65" charset="-120"/>
                          <a:ea typeface="標楷體" panose="03000509000000000000" pitchFamily="65" charset="-120"/>
                        </a:rPr>
                        <a:t>日</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57606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使用者帳號、權限設定</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0070C0"/>
                          </a:solidFill>
                          <a:latin typeface="標楷體" panose="03000509000000000000" pitchFamily="65" charset="-120"/>
                          <a:ea typeface="標楷體" panose="03000509000000000000" pitchFamily="65" charset="-120"/>
                        </a:rPr>
                        <a:t>6</a:t>
                      </a:r>
                      <a:r>
                        <a:rPr lang="zh-TW" altLang="en-US" b="1" dirty="0" smtClean="0">
                          <a:solidFill>
                            <a:srgbClr val="0070C0"/>
                          </a:solidFill>
                          <a:latin typeface="標楷體" panose="03000509000000000000" pitchFamily="65" charset="-120"/>
                          <a:ea typeface="標楷體" panose="03000509000000000000" pitchFamily="65" charset="-120"/>
                        </a:rPr>
                        <a:t>月</a:t>
                      </a:r>
                      <a:r>
                        <a:rPr lang="en-US" altLang="zh-TW" b="1" dirty="0" smtClean="0">
                          <a:solidFill>
                            <a:srgbClr val="0070C0"/>
                          </a:solidFill>
                          <a:latin typeface="標楷體" panose="03000509000000000000" pitchFamily="65" charset="-120"/>
                          <a:ea typeface="標楷體" panose="03000509000000000000" pitchFamily="65" charset="-120"/>
                        </a:rPr>
                        <a:t>25</a:t>
                      </a:r>
                      <a:r>
                        <a:rPr lang="zh-TW" altLang="en-US" b="1" dirty="0" smtClean="0">
                          <a:solidFill>
                            <a:srgbClr val="0070C0"/>
                          </a:solidFill>
                          <a:latin typeface="標楷體" panose="03000509000000000000" pitchFamily="65" charset="-120"/>
                          <a:ea typeface="標楷體" panose="03000509000000000000" pitchFamily="65" charset="-120"/>
                        </a:rPr>
                        <a:t>日 </a:t>
                      </a:r>
                      <a:endParaRPr lang="en-US" altLang="zh-TW" b="1" dirty="0" smtClean="0">
                        <a:solidFill>
                          <a:srgbClr val="0070C0"/>
                        </a:solidFill>
                        <a:latin typeface="標楷體" panose="03000509000000000000" pitchFamily="65" charset="-120"/>
                        <a:ea typeface="標楷體" panose="03000509000000000000" pitchFamily="65" charset="-120"/>
                      </a:endParaRPr>
                    </a:p>
                    <a:p>
                      <a:pPr algn="ct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29</a:t>
                      </a:r>
                      <a:r>
                        <a:rPr lang="zh-TW" altLang="en-US" b="1" dirty="0" smtClean="0">
                          <a:latin typeface="標楷體" panose="03000509000000000000" pitchFamily="65" charset="-120"/>
                          <a:ea typeface="標楷體" panose="03000509000000000000" pitchFamily="65" charset="-120"/>
                        </a:rPr>
                        <a:t>日</a:t>
                      </a:r>
                      <a:r>
                        <a:rPr lang="en-US" altLang="zh-TW" b="1" dirty="0" smtClean="0">
                          <a:latin typeface="標楷體" panose="03000509000000000000" pitchFamily="65" charset="-120"/>
                          <a:ea typeface="標楷體" panose="03000509000000000000" pitchFamily="65" charset="-120"/>
                        </a:rPr>
                        <a:t> </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r h="57606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系統元件安裝</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標楷體" panose="03000509000000000000" pitchFamily="65" charset="-120"/>
                          <a:ea typeface="標楷體" panose="03000509000000000000" pitchFamily="65" charset="-120"/>
                        </a:rPr>
                        <a:t>上線前</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5"/>
                  </a:ext>
                </a:extLst>
              </a:tr>
              <a:tr h="57606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個人密碼設定</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標楷體" panose="03000509000000000000" pitchFamily="65" charset="-120"/>
                          <a:ea typeface="標楷體" panose="03000509000000000000" pitchFamily="65" charset="-120"/>
                        </a:rPr>
                        <a:t>上線前</a:t>
                      </a:r>
                    </a:p>
                  </a:txBody>
                  <a:tcPr anchor="ctr"/>
                </a:tc>
                <a:extLst>
                  <a:ext uri="{0D108BD9-81ED-4DB2-BD59-A6C34878D82A}">
                    <a16:rowId xmlns:a16="http://schemas.microsoft.com/office/drawing/2014/main" val="10006"/>
                  </a:ext>
                </a:extLst>
              </a:tr>
            </a:tbl>
          </a:graphicData>
        </a:graphic>
      </p:graphicFrame>
      <p:sp>
        <p:nvSpPr>
          <p:cNvPr id="11" name="矩形 10"/>
          <p:cNvSpPr/>
          <p:nvPr/>
        </p:nvSpPr>
        <p:spPr>
          <a:xfrm>
            <a:off x="694531" y="1556792"/>
            <a:ext cx="3805461" cy="523220"/>
          </a:xfrm>
          <a:prstGeom prst="rect">
            <a:avLst/>
          </a:prstGeom>
        </p:spPr>
        <p:txBody>
          <a:bodyPr wrap="square">
            <a:spAutoFit/>
          </a:bodyPr>
          <a:lstStyle/>
          <a:p>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四、系統相關設定</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8" name="文字方塊 7"/>
          <p:cNvSpPr txBox="1"/>
          <p:nvPr/>
        </p:nvSpPr>
        <p:spPr>
          <a:xfrm>
            <a:off x="694531" y="6289575"/>
            <a:ext cx="8034781" cy="307777"/>
          </a:xfrm>
          <a:prstGeom prst="rect">
            <a:avLst/>
          </a:prstGeom>
          <a:noFill/>
        </p:spPr>
        <p:txBody>
          <a:bodyPr wrap="square" rtlCol="0">
            <a:spAutoFit/>
          </a:bodyPr>
          <a:lstStyle/>
          <a:p>
            <a:r>
              <a:rPr lang="zh-TW" altLang="en-US" sz="1400" b="1" dirty="0" smtClean="0">
                <a:solidFill>
                  <a:srgbClr val="0070C0"/>
                </a:solidFill>
                <a:latin typeface="標楷體" panose="03000509000000000000" pitchFamily="65" charset="-120"/>
                <a:ea typeface="標楷體" panose="03000509000000000000" pitchFamily="65" charset="-120"/>
              </a:rPr>
              <a:t>**本表工作項目，如為</a:t>
            </a:r>
            <a:r>
              <a:rPr lang="en-US" altLang="zh-TW" sz="1400" b="1" dirty="0" smtClean="0">
                <a:solidFill>
                  <a:srgbClr val="0070C0"/>
                </a:solidFill>
                <a:latin typeface="標楷體" panose="03000509000000000000" pitchFamily="65" charset="-120"/>
                <a:ea typeface="標楷體" panose="03000509000000000000" pitchFamily="65" charset="-120"/>
              </a:rPr>
              <a:t>110</a:t>
            </a:r>
            <a:r>
              <a:rPr lang="zh-TW" altLang="en-US" sz="1400" b="1" dirty="0" smtClean="0">
                <a:solidFill>
                  <a:srgbClr val="0070C0"/>
                </a:solidFill>
                <a:latin typeface="標楷體" panose="03000509000000000000" pitchFamily="65" charset="-120"/>
                <a:ea typeface="標楷體" panose="03000509000000000000" pitchFamily="65" charset="-120"/>
              </a:rPr>
              <a:t>年</a:t>
            </a:r>
            <a:r>
              <a:rPr lang="en-US" altLang="zh-TW" sz="1400" b="1" dirty="0" smtClean="0">
                <a:solidFill>
                  <a:srgbClr val="0070C0"/>
                </a:solidFill>
                <a:latin typeface="標楷體" panose="03000509000000000000" pitchFamily="65" charset="-120"/>
                <a:ea typeface="標楷體" panose="03000509000000000000" pitchFamily="65" charset="-120"/>
              </a:rPr>
              <a:t>7</a:t>
            </a:r>
            <a:r>
              <a:rPr lang="zh-TW" altLang="en-US" sz="1400" b="1" dirty="0" smtClean="0">
                <a:solidFill>
                  <a:srgbClr val="0070C0"/>
                </a:solidFill>
                <a:latin typeface="標楷體" panose="03000509000000000000" pitchFamily="65" charset="-120"/>
                <a:ea typeface="標楷體" panose="03000509000000000000" pitchFamily="65" charset="-120"/>
              </a:rPr>
              <a:t>月上線局處需</a:t>
            </a:r>
            <a:r>
              <a:rPr lang="zh-TW" altLang="en-US" sz="1400" b="1" dirty="0">
                <a:solidFill>
                  <a:srgbClr val="0070C0"/>
                </a:solidFill>
                <a:latin typeface="標楷體" panose="03000509000000000000" pitchFamily="65" charset="-120"/>
                <a:ea typeface="標楷體" panose="03000509000000000000" pitchFamily="65" charset="-120"/>
              </a:rPr>
              <a:t>先</a:t>
            </a:r>
            <a:r>
              <a:rPr lang="zh-TW" altLang="en-US" sz="1400" b="1" dirty="0" smtClean="0">
                <a:solidFill>
                  <a:srgbClr val="0070C0"/>
                </a:solidFill>
                <a:latin typeface="標楷體" panose="03000509000000000000" pitchFamily="65" charset="-120"/>
                <a:ea typeface="標楷體" panose="03000509000000000000" pitchFamily="65" charset="-120"/>
              </a:rPr>
              <a:t>完成</a:t>
            </a:r>
            <a:endParaRPr lang="zh-TW" altLang="en-US" sz="1400" b="1" dirty="0">
              <a:solidFill>
                <a:srgbClr val="0070C0"/>
              </a:solidFill>
              <a:latin typeface="標楷體" panose="03000509000000000000" pitchFamily="65" charset="-120"/>
              <a:ea typeface="標楷體" panose="03000509000000000000" pitchFamily="65" charset="-120"/>
            </a:endParaRPr>
          </a:p>
        </p:txBody>
      </p:sp>
      <p:grpSp>
        <p:nvGrpSpPr>
          <p:cNvPr id="4" name="群組 3"/>
          <p:cNvGrpSpPr/>
          <p:nvPr/>
        </p:nvGrpSpPr>
        <p:grpSpPr>
          <a:xfrm>
            <a:off x="-13841" y="3284984"/>
            <a:ext cx="913433" cy="1512168"/>
            <a:chOff x="-13841" y="3284984"/>
            <a:chExt cx="913433" cy="1512168"/>
          </a:xfrm>
        </p:grpSpPr>
        <p:sp>
          <p:nvSpPr>
            <p:cNvPr id="2" name="左中括弧 1"/>
            <p:cNvSpPr/>
            <p:nvPr/>
          </p:nvSpPr>
          <p:spPr>
            <a:xfrm>
              <a:off x="539552" y="3284984"/>
              <a:ext cx="121419" cy="1512168"/>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 name="文字方塊 2"/>
            <p:cNvSpPr txBox="1"/>
            <p:nvPr/>
          </p:nvSpPr>
          <p:spPr>
            <a:xfrm>
              <a:off x="-13841" y="3574757"/>
              <a:ext cx="913433" cy="584775"/>
            </a:xfrm>
            <a:prstGeom prst="rect">
              <a:avLst/>
            </a:prstGeom>
            <a:noFill/>
          </p:spPr>
          <p:txBody>
            <a:bodyPr wrap="square" rtlCol="0">
              <a:spAutoFit/>
            </a:bodyPr>
            <a:lstStyle/>
            <a:p>
              <a:r>
                <a:rPr lang="zh-TW" altLang="en-US" sz="1600" b="1" dirty="0" smtClean="0">
                  <a:solidFill>
                    <a:schemeClr val="accent6"/>
                  </a:solidFill>
                  <a:latin typeface="標楷體" panose="03000509000000000000" pitchFamily="65" charset="-120"/>
                  <a:ea typeface="標楷體" panose="03000509000000000000" pitchFamily="65" charset="-120"/>
                </a:rPr>
                <a:t>帳號</a:t>
              </a:r>
              <a:endParaRPr lang="en-US" altLang="zh-TW" sz="1600" b="1" dirty="0" smtClean="0">
                <a:solidFill>
                  <a:schemeClr val="accent6"/>
                </a:solidFill>
                <a:latin typeface="標楷體" panose="03000509000000000000" pitchFamily="65" charset="-120"/>
                <a:ea typeface="標楷體" panose="03000509000000000000" pitchFamily="65" charset="-120"/>
              </a:endParaRPr>
            </a:p>
            <a:p>
              <a:r>
                <a:rPr lang="zh-TW" altLang="en-US" sz="1600" b="1" dirty="0" smtClean="0">
                  <a:solidFill>
                    <a:schemeClr val="accent6"/>
                  </a:solidFill>
                  <a:latin typeface="標楷體" panose="03000509000000000000" pitchFamily="65" charset="-120"/>
                  <a:ea typeface="標楷體" panose="03000509000000000000" pitchFamily="65" charset="-120"/>
                </a:rPr>
                <a:t>設定</a:t>
              </a:r>
              <a:endParaRPr lang="zh-TW" altLang="en-US" sz="1600" b="1" dirty="0">
                <a:solidFill>
                  <a:schemeClr val="accent6"/>
                </a:solidFill>
                <a:latin typeface="標楷體" panose="03000509000000000000" pitchFamily="65" charset="-120"/>
                <a:ea typeface="標楷體" panose="03000509000000000000" pitchFamily="65" charset="-120"/>
              </a:endParaRPr>
            </a:p>
          </p:txBody>
        </p:sp>
      </p:grpSp>
      <p:grpSp>
        <p:nvGrpSpPr>
          <p:cNvPr id="6" name="群組 5"/>
          <p:cNvGrpSpPr/>
          <p:nvPr/>
        </p:nvGrpSpPr>
        <p:grpSpPr>
          <a:xfrm>
            <a:off x="-13841" y="5229200"/>
            <a:ext cx="697409" cy="1077218"/>
            <a:chOff x="-13841" y="5229200"/>
            <a:chExt cx="697409" cy="1077218"/>
          </a:xfrm>
        </p:grpSpPr>
        <p:sp>
          <p:nvSpPr>
            <p:cNvPr id="9" name="左中括弧 8"/>
            <p:cNvSpPr/>
            <p:nvPr/>
          </p:nvSpPr>
          <p:spPr>
            <a:xfrm>
              <a:off x="542304" y="5293246"/>
              <a:ext cx="122400" cy="94406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 name="文字方塊 11"/>
            <p:cNvSpPr txBox="1"/>
            <p:nvPr/>
          </p:nvSpPr>
          <p:spPr>
            <a:xfrm>
              <a:off x="-13841" y="5229200"/>
              <a:ext cx="697409" cy="1077218"/>
            </a:xfrm>
            <a:prstGeom prst="rect">
              <a:avLst/>
            </a:prstGeom>
            <a:noFill/>
          </p:spPr>
          <p:txBody>
            <a:bodyPr wrap="square" rtlCol="0">
              <a:spAutoFit/>
            </a:bodyPr>
            <a:lstStyle/>
            <a:p>
              <a:r>
                <a:rPr lang="zh-TW" altLang="en-US" sz="1600" b="1" dirty="0" smtClean="0">
                  <a:solidFill>
                    <a:schemeClr val="accent6"/>
                  </a:solidFill>
                  <a:latin typeface="標楷體" panose="03000509000000000000" pitchFamily="65" charset="-120"/>
                  <a:ea typeface="標楷體" panose="03000509000000000000" pitchFamily="65" charset="-120"/>
                </a:rPr>
                <a:t>教育訓練課程內</a:t>
              </a:r>
              <a:r>
                <a:rPr lang="zh-TW" altLang="en-US" sz="1600" b="1" dirty="0">
                  <a:solidFill>
                    <a:schemeClr val="accent6"/>
                  </a:solidFill>
                  <a:latin typeface="標楷體" panose="03000509000000000000" pitchFamily="65" charset="-120"/>
                  <a:ea typeface="標楷體" panose="03000509000000000000" pitchFamily="65" charset="-120"/>
                </a:rPr>
                <a:t>容</a:t>
              </a:r>
            </a:p>
          </p:txBody>
        </p:sp>
      </p:grpSp>
    </p:spTree>
    <p:extLst>
      <p:ext uri="{BB962C8B-B14F-4D97-AF65-F5344CB8AC3E}">
        <p14:creationId xmlns:p14="http://schemas.microsoft.com/office/powerpoint/2010/main" val="144176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肆、</a:t>
            </a:r>
            <a:r>
              <a:rPr lang="zh-TW" altLang="en-US" sz="4800" b="1" dirty="0" smtClean="0">
                <a:latin typeface="標楷體" pitchFamily="65" charset="-120"/>
                <a:ea typeface="標楷體" pitchFamily="65" charset="-120"/>
              </a:rPr>
              <a:t>前置準備工作</a:t>
            </a:r>
            <a:r>
              <a:rPr lang="en-US" altLang="zh-TW" sz="2400" b="1" dirty="0" smtClean="0">
                <a:latin typeface="標楷體" pitchFamily="65" charset="-120"/>
                <a:ea typeface="標楷體" pitchFamily="65" charset="-120"/>
              </a:rPr>
              <a:t>(4/5)</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3416548859"/>
              </p:ext>
            </p:extLst>
          </p:nvPr>
        </p:nvGraphicFramePr>
        <p:xfrm>
          <a:off x="611560" y="2132856"/>
          <a:ext cx="8352036" cy="3994760"/>
        </p:xfrm>
        <a:graphic>
          <a:graphicData uri="http://schemas.openxmlformats.org/drawingml/2006/table">
            <a:tbl>
              <a:tblPr firstRow="1" bandRow="1">
                <a:tableStyleId>{5C22544A-7EE6-4342-B048-85BDC9FD1C3A}</a:tableStyleId>
              </a:tblPr>
              <a:tblGrid>
                <a:gridCol w="2221285">
                  <a:extLst>
                    <a:ext uri="{9D8B030D-6E8A-4147-A177-3AD203B41FA5}">
                      <a16:colId xmlns:a16="http://schemas.microsoft.com/office/drawing/2014/main" val="20000"/>
                    </a:ext>
                  </a:extLst>
                </a:gridCol>
                <a:gridCol w="1121294">
                  <a:extLst>
                    <a:ext uri="{9D8B030D-6E8A-4147-A177-3AD203B41FA5}">
                      <a16:colId xmlns:a16="http://schemas.microsoft.com/office/drawing/2014/main" val="20001"/>
                    </a:ext>
                  </a:extLst>
                </a:gridCol>
                <a:gridCol w="103894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594247">
                  <a:extLst>
                    <a:ext uri="{9D8B030D-6E8A-4147-A177-3AD203B41FA5}">
                      <a16:colId xmlns:a16="http://schemas.microsoft.com/office/drawing/2014/main" val="20006"/>
                    </a:ext>
                  </a:extLst>
                </a:gridCol>
              </a:tblGrid>
              <a:tr h="403417">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solidFill>
                      <a:srgbClr val="D34817"/>
                    </a:solidFill>
                  </a:tcP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en-US" altLang="zh-TW" dirty="0" smtClean="0">
                        <a:latin typeface="標楷體" panose="03000509000000000000" pitchFamily="65" charset="-120"/>
                        <a:ea typeface="標楷體" panose="03000509000000000000" pitchFamily="65" charset="-120"/>
                      </a:endParaRPr>
                    </a:p>
                    <a:p>
                      <a:pPr algn="ctr"/>
                      <a:r>
                        <a:rPr lang="en-US" altLang="zh-TW" dirty="0" smtClean="0">
                          <a:latin typeface="標楷體" panose="03000509000000000000" pitchFamily="65" charset="-120"/>
                          <a:ea typeface="標楷體" panose="03000509000000000000" pitchFamily="65" charset="-120"/>
                        </a:rPr>
                        <a:t>(110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38867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主計處</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所屬機關會計室</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a:txBody>
                    <a:bodyPr/>
                    <a:lstStyle/>
                    <a:p>
                      <a:pPr marL="0" algn="ctr" rtl="0" eaLnBrk="1" latinLnBrk="0" hangingPunct="1"/>
                      <a:r>
                        <a:rPr kumimoji="0" lang="zh-TW" altLang="en-US" b="1" kern="1200" dirty="0" smtClean="0">
                          <a:solidFill>
                            <a:schemeClr val="lt1"/>
                          </a:solidFill>
                          <a:latin typeface="標楷體" panose="03000509000000000000" pitchFamily="65" charset="-120"/>
                          <a:ea typeface="標楷體" panose="03000509000000000000" pitchFamily="65" charset="-120"/>
                          <a:cs typeface="+mn-cs"/>
                        </a:rPr>
                        <a:t>業務單位</a:t>
                      </a:r>
                      <a:endParaRPr kumimoji="0" lang="zh-TW" altLang="en-US" b="1" kern="1200" dirty="0">
                        <a:solidFill>
                          <a:schemeClr val="lt1"/>
                        </a:solidFill>
                        <a:latin typeface="標楷體" panose="03000509000000000000" pitchFamily="65" charset="-120"/>
                        <a:ea typeface="標楷體" panose="03000509000000000000" pitchFamily="65" charset="-120"/>
                        <a:cs typeface="+mn-cs"/>
                      </a:endParaRPr>
                    </a:p>
                  </a:txBody>
                  <a:tcPr anchor="ctr">
                    <a:solidFill>
                      <a:srgbClr val="D34817"/>
                    </a:solidFill>
                  </a:tcPr>
                </a:tc>
                <a:tc vMerge="1">
                  <a:txBody>
                    <a:bodyPr/>
                    <a:lstStyle/>
                    <a:p>
                      <a:pPr marL="0" algn="l" rtl="0" eaLnBrk="1" latinLnBrk="0" hangingPunct="1"/>
                      <a:endParaRPr kumimoji="0" lang="zh-TW" altLang="en-US" b="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324655">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訓練</a:t>
                      </a:r>
                      <a:r>
                        <a:rPr lang="zh-TW" altLang="en-US" sz="1800" b="1" i="0" u="none" strike="noStrike" dirty="0">
                          <a:effectLst/>
                          <a:latin typeface="標楷體" panose="03000509000000000000" pitchFamily="65" charset="-120"/>
                          <a:ea typeface="標楷體" panose="03000509000000000000" pitchFamily="65" charset="-120"/>
                        </a:rPr>
                        <a:t>場地安排</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rowSpan="8">
                  <a:txBody>
                    <a:bodyPr/>
                    <a:lstStyle/>
                    <a:p>
                      <a:pPr algn="ctr"/>
                      <a:r>
                        <a:rPr lang="en-US" altLang="zh-TW" b="1" dirty="0" smtClean="0">
                          <a:latin typeface="標楷體" panose="03000509000000000000" pitchFamily="65" charset="-120"/>
                          <a:ea typeface="標楷體" panose="03000509000000000000" pitchFamily="65" charset="-120"/>
                        </a:rPr>
                        <a:t>6/7</a:t>
                      </a:r>
                      <a:r>
                        <a:rPr lang="zh-TW" altLang="en-US" b="1" dirty="0" smtClean="0">
                          <a:latin typeface="標楷體" panose="03000509000000000000" pitchFamily="65" charset="-120"/>
                          <a:ea typeface="標楷體" panose="03000509000000000000" pitchFamily="65" charset="-120"/>
                        </a:rPr>
                        <a:t>月份</a:t>
                      </a:r>
                      <a:r>
                        <a:rPr lang="en-US" altLang="zh-TW" b="1" dirty="0" smtClean="0">
                          <a:latin typeface="標楷體" panose="03000509000000000000" pitchFamily="65" charset="-120"/>
                          <a:ea typeface="標楷體" panose="03000509000000000000" pitchFamily="65" charset="-120"/>
                        </a:rPr>
                        <a:t>(1</a:t>
                      </a:r>
                      <a:r>
                        <a:rPr lang="zh-TW" altLang="en-US" b="1" dirty="0" smtClean="0">
                          <a:latin typeface="標楷體" panose="03000509000000000000" pitchFamily="65" charset="-120"/>
                          <a:ea typeface="標楷體" panose="03000509000000000000" pitchFamily="65" charset="-120"/>
                        </a:rPr>
                        <a:t>場</a:t>
                      </a:r>
                      <a:r>
                        <a:rPr lang="en-US" altLang="zh-TW" b="1" dirty="0" smtClean="0">
                          <a:latin typeface="標楷體" panose="03000509000000000000" pitchFamily="65" charset="-120"/>
                          <a:ea typeface="標楷體" panose="03000509000000000000" pitchFamily="65" charset="-120"/>
                        </a:rPr>
                        <a:t>)</a:t>
                      </a:r>
                    </a:p>
                    <a:p>
                      <a:pPr algn="ctr"/>
                      <a:endParaRPr lang="en-US" altLang="zh-TW" b="1" dirty="0" smtClean="0">
                        <a:latin typeface="標楷體" panose="03000509000000000000" pitchFamily="65" charset="-120"/>
                        <a:ea typeface="標楷體" panose="03000509000000000000" pitchFamily="65" charset="-120"/>
                      </a:endParaRPr>
                    </a:p>
                    <a:p>
                      <a:pPr algn="ctr"/>
                      <a:r>
                        <a:rPr lang="en-US" altLang="zh-TW" b="1" dirty="0" smtClean="0">
                          <a:latin typeface="標楷體" panose="03000509000000000000" pitchFamily="65" charset="-120"/>
                          <a:ea typeface="標楷體" panose="03000509000000000000" pitchFamily="65" charset="-120"/>
                        </a:rPr>
                        <a:t>11</a:t>
                      </a:r>
                      <a:r>
                        <a:rPr lang="zh-TW" altLang="en-US" b="1" dirty="0" smtClean="0">
                          <a:latin typeface="標楷體" panose="03000509000000000000" pitchFamily="65" charset="-120"/>
                          <a:ea typeface="標楷體" panose="03000509000000000000" pitchFamily="65" charset="-120"/>
                        </a:rPr>
                        <a:t>月份</a:t>
                      </a:r>
                      <a:r>
                        <a:rPr lang="en-US" altLang="zh-TW" b="1" dirty="0" smtClean="0">
                          <a:latin typeface="標楷體" panose="03000509000000000000" pitchFamily="65" charset="-120"/>
                          <a:ea typeface="標楷體" panose="03000509000000000000" pitchFamily="65" charset="-120"/>
                        </a:rPr>
                        <a:t>(6</a:t>
                      </a:r>
                      <a:r>
                        <a:rPr lang="zh-TW" altLang="en-US" b="1" dirty="0" smtClean="0">
                          <a:latin typeface="標楷體" panose="03000509000000000000" pitchFamily="65" charset="-120"/>
                          <a:ea typeface="標楷體" panose="03000509000000000000" pitchFamily="65" charset="-120"/>
                        </a:rPr>
                        <a:t>場</a:t>
                      </a:r>
                      <a:r>
                        <a:rPr lang="en-US" altLang="zh-TW" b="1" dirty="0" smtClean="0">
                          <a:latin typeface="標楷體" panose="03000509000000000000" pitchFamily="65" charset="-120"/>
                          <a:ea typeface="標楷體" panose="03000509000000000000" pitchFamily="65" charset="-120"/>
                        </a:rPr>
                        <a:t>)</a:t>
                      </a:r>
                    </a:p>
                    <a:p>
                      <a:pPr algn="ctr"/>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390943">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時間</a:t>
                      </a:r>
                      <a:r>
                        <a:rPr lang="zh-TW" altLang="en-US" sz="1800" b="1" i="0" u="none" strike="noStrike" dirty="0">
                          <a:effectLst/>
                          <a:latin typeface="標楷體" panose="03000509000000000000" pitchFamily="65" charset="-120"/>
                          <a:ea typeface="標楷體" panose="03000509000000000000" pitchFamily="65" charset="-120"/>
                        </a:rPr>
                        <a:t>訂定</a:t>
                      </a:r>
                    </a:p>
                  </a:txBody>
                  <a:tcPr marL="142875" marR="9525" marT="9525" marB="0" anchor="ctr"/>
                </a:tc>
                <a:tc>
                  <a:txBody>
                    <a:bodyPr/>
                    <a:lstStyle/>
                    <a:p>
                      <a:pPr algn="ctr"/>
                      <a:r>
                        <a:rPr lang="zh-TW" altLang="en-US" b="1" dirty="0" smtClean="0">
                          <a:latin typeface="標楷體" panose="03000509000000000000" pitchFamily="65" charset="-120"/>
                          <a:ea typeface="標楷體" panose="03000509000000000000" pitchFamily="65" charset="-120"/>
                        </a:rPr>
                        <a:t>◎</a:t>
                      </a:r>
                      <a:r>
                        <a:rPr lang="en-US" altLang="zh-TW" sz="1200" b="1" dirty="0" smtClean="0">
                          <a:latin typeface="標楷體" panose="03000509000000000000" pitchFamily="65" charset="-120"/>
                          <a:ea typeface="標楷體" panose="03000509000000000000" pitchFamily="65" charset="-120"/>
                        </a:rPr>
                        <a:t>(</a:t>
                      </a:r>
                      <a:r>
                        <a:rPr lang="zh-TW" altLang="en-US" sz="1200" b="1" dirty="0" smtClean="0">
                          <a:latin typeface="標楷體" panose="03000509000000000000" pitchFamily="65" charset="-120"/>
                          <a:ea typeface="標楷體" panose="03000509000000000000" pitchFamily="65" charset="-120"/>
                        </a:rPr>
                        <a:t>委外廠商</a:t>
                      </a:r>
                      <a:r>
                        <a:rPr lang="en-US" altLang="zh-TW" sz="1200" b="1" dirty="0" smtClean="0">
                          <a:latin typeface="標楷體" panose="03000509000000000000" pitchFamily="65" charset="-120"/>
                          <a:ea typeface="標楷體" panose="03000509000000000000" pitchFamily="65" charset="-120"/>
                        </a:rPr>
                        <a:t>)</a:t>
                      </a:r>
                      <a:endParaRPr lang="zh-TW" altLang="en-US" sz="1200"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r h="288032">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遴選</a:t>
                      </a:r>
                      <a:r>
                        <a:rPr lang="zh-TW" altLang="en-US" sz="1800" b="1" i="0" u="none" strike="noStrike" dirty="0">
                          <a:effectLst/>
                          <a:latin typeface="標楷體" panose="03000509000000000000" pitchFamily="65" charset="-120"/>
                          <a:ea typeface="標楷體" panose="03000509000000000000" pitchFamily="65" charset="-120"/>
                        </a:rPr>
                        <a:t>參訓人員</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4"/>
                  </a:ext>
                </a:extLst>
              </a:tr>
              <a:tr h="21030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發</a:t>
                      </a:r>
                      <a:r>
                        <a:rPr lang="zh-TW" altLang="en-US" sz="1800" b="1" i="0" u="none" strike="noStrike" dirty="0">
                          <a:effectLst/>
                          <a:latin typeface="標楷體" panose="03000509000000000000" pitchFamily="65" charset="-120"/>
                          <a:ea typeface="標楷體" panose="03000509000000000000" pitchFamily="65" charset="-120"/>
                        </a:rPr>
                        <a:t>受訓通知單</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5"/>
                  </a:ext>
                </a:extLst>
              </a:tr>
              <a:tr h="21030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教材</a:t>
                      </a:r>
                      <a:r>
                        <a:rPr lang="zh-TW" altLang="en-US" sz="1800" b="1" i="0" u="none" strike="noStrike" dirty="0">
                          <a:effectLst/>
                          <a:latin typeface="標楷體" panose="03000509000000000000" pitchFamily="65" charset="-120"/>
                          <a:ea typeface="標楷體" panose="03000509000000000000" pitchFamily="65" charset="-120"/>
                        </a:rPr>
                        <a:t>研擬</a:t>
                      </a:r>
                    </a:p>
                  </a:txBody>
                  <a:tcPr marL="142875" marR="9525" marT="9525" marB="0" anchor="ctr"/>
                </a:tc>
                <a:tc>
                  <a:txBody>
                    <a:bodyPr/>
                    <a:lstStyle/>
                    <a:p>
                      <a:pPr algn="ctr"/>
                      <a:r>
                        <a:rPr lang="zh-TW" altLang="en-US" b="1" dirty="0" smtClean="0">
                          <a:latin typeface="標楷體" panose="03000509000000000000" pitchFamily="65" charset="-120"/>
                          <a:ea typeface="標楷體" panose="03000509000000000000" pitchFamily="65" charset="-120"/>
                        </a:rPr>
                        <a:t>◎</a:t>
                      </a:r>
                      <a:r>
                        <a:rPr lang="en-US" altLang="zh-TW" sz="1200" b="1" dirty="0" smtClean="0">
                          <a:latin typeface="標楷體" panose="03000509000000000000" pitchFamily="65" charset="-120"/>
                          <a:ea typeface="標楷體" panose="03000509000000000000" pitchFamily="65" charset="-120"/>
                        </a:rPr>
                        <a:t>(</a:t>
                      </a:r>
                      <a:r>
                        <a:rPr lang="zh-TW" altLang="en-US" sz="1200" b="1" dirty="0" smtClean="0">
                          <a:latin typeface="標楷體" panose="03000509000000000000" pitchFamily="65" charset="-120"/>
                          <a:ea typeface="標楷體" panose="03000509000000000000" pitchFamily="65" charset="-120"/>
                        </a:rPr>
                        <a:t>委外廠商</a:t>
                      </a:r>
                      <a:r>
                        <a:rPr lang="en-US" altLang="zh-TW" sz="1200" b="1" dirty="0" smtClean="0">
                          <a:latin typeface="標楷體" panose="03000509000000000000" pitchFamily="65" charset="-120"/>
                          <a:ea typeface="標楷體" panose="03000509000000000000" pitchFamily="65" charset="-120"/>
                        </a:rPr>
                        <a:t>)</a:t>
                      </a:r>
                      <a:endParaRPr lang="zh-TW" altLang="en-US" sz="1200" b="1" dirty="0">
                        <a:latin typeface="標楷體" panose="03000509000000000000" pitchFamily="65" charset="-120"/>
                        <a:ea typeface="標楷體" panose="03000509000000000000" pitchFamily="65" charset="-120"/>
                      </a:endParaRPr>
                    </a:p>
                  </a:txBody>
                  <a:tcP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6"/>
                  </a:ext>
                </a:extLst>
              </a:tr>
              <a:tr h="21030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講課</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l"/>
                      <a:r>
                        <a:rPr lang="zh-TW" altLang="en-US" sz="1600" b="1" dirty="0" smtClean="0">
                          <a:latin typeface="標楷體" panose="03000509000000000000" pitchFamily="65" charset="-120"/>
                          <a:ea typeface="標楷體" panose="03000509000000000000" pitchFamily="65" charset="-120"/>
                        </a:rPr>
                        <a:t>◎</a:t>
                      </a:r>
                      <a:r>
                        <a:rPr lang="en-US" altLang="zh-TW" sz="1200" b="1" dirty="0" smtClean="0">
                          <a:latin typeface="標楷體" panose="03000509000000000000" pitchFamily="65" charset="-120"/>
                          <a:ea typeface="標楷體" panose="03000509000000000000" pitchFamily="65" charset="-120"/>
                        </a:rPr>
                        <a:t>(</a:t>
                      </a:r>
                      <a:r>
                        <a:rPr lang="zh-TW" altLang="en-US" sz="1200" b="1" dirty="0" smtClean="0">
                          <a:latin typeface="標楷體" panose="03000509000000000000" pitchFamily="65" charset="-120"/>
                          <a:ea typeface="標楷體" panose="03000509000000000000" pitchFamily="65" charset="-120"/>
                        </a:rPr>
                        <a:t>委外廠商</a:t>
                      </a:r>
                      <a:r>
                        <a:rPr lang="en-US" altLang="zh-TW" sz="1200" b="1" dirty="0" smtClean="0">
                          <a:latin typeface="標楷體" panose="03000509000000000000" pitchFamily="65" charset="-120"/>
                          <a:ea typeface="標楷體" panose="03000509000000000000" pitchFamily="65" charset="-120"/>
                        </a:rPr>
                        <a:t>)</a:t>
                      </a:r>
                      <a:endParaRPr lang="zh-TW" altLang="en-US" sz="1200" b="1" dirty="0">
                        <a:latin typeface="標楷體" panose="03000509000000000000" pitchFamily="65" charset="-120"/>
                        <a:ea typeface="標楷體" panose="03000509000000000000" pitchFamily="65" charset="-120"/>
                      </a:endParaRPr>
                    </a:p>
                  </a:txBody>
                  <a:tcP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7"/>
                  </a:ext>
                </a:extLst>
              </a:tr>
              <a:tr h="21030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簽到</a:t>
                      </a:r>
                      <a:r>
                        <a:rPr lang="zh-TW" altLang="en-US" sz="1800" b="1" i="0" u="none" strike="noStrike" dirty="0">
                          <a:effectLst/>
                          <a:latin typeface="標楷體" panose="03000509000000000000" pitchFamily="65" charset="-120"/>
                          <a:ea typeface="標楷體" panose="03000509000000000000" pitchFamily="65" charset="-120"/>
                        </a:rPr>
                        <a:t>管理等庶務事項</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8"/>
                  </a:ext>
                </a:extLst>
              </a:tr>
              <a:tr h="210304">
                <a:tc>
                  <a:txBody>
                    <a:bodyPr/>
                    <a:lstStyle/>
                    <a:p>
                      <a:pPr algn="just" fontAlgn="ctr"/>
                      <a:r>
                        <a:rPr lang="zh-TW" altLang="en-US" sz="1800" b="1" i="0" u="none" strike="noStrike" dirty="0" smtClean="0">
                          <a:effectLst/>
                          <a:latin typeface="標楷體" panose="03000509000000000000" pitchFamily="65" charset="-120"/>
                          <a:ea typeface="標楷體" panose="03000509000000000000" pitchFamily="65" charset="-120"/>
                        </a:rPr>
                        <a:t>參加</a:t>
                      </a:r>
                      <a:r>
                        <a:rPr lang="zh-TW" altLang="en-US" sz="1800" b="1" i="0" u="none" strike="noStrike" dirty="0">
                          <a:effectLst/>
                          <a:latin typeface="標楷體" panose="03000509000000000000" pitchFamily="65" charset="-120"/>
                          <a:ea typeface="標楷體" panose="03000509000000000000" pitchFamily="65" charset="-120"/>
                        </a:rPr>
                        <a:t>課程</a:t>
                      </a:r>
                    </a:p>
                  </a:txBody>
                  <a:tcPr marL="142875" marR="9525" marT="9525" marB="0"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9"/>
                  </a:ext>
                </a:extLst>
              </a:tr>
            </a:tbl>
          </a:graphicData>
        </a:graphic>
      </p:graphicFrame>
      <p:sp>
        <p:nvSpPr>
          <p:cNvPr id="11" name="矩形 10"/>
          <p:cNvSpPr/>
          <p:nvPr/>
        </p:nvSpPr>
        <p:spPr>
          <a:xfrm>
            <a:off x="694531" y="1556792"/>
            <a:ext cx="4237509" cy="523220"/>
          </a:xfrm>
          <a:prstGeom prst="rect">
            <a:avLst/>
          </a:prstGeom>
        </p:spPr>
        <p:txBody>
          <a:bodyPr wrap="square">
            <a:spAutoFit/>
          </a:bodyPr>
          <a:lstStyle/>
          <a:p>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五、教育訓練</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9" name="文字方塊 8"/>
          <p:cNvSpPr txBox="1"/>
          <p:nvPr/>
        </p:nvSpPr>
        <p:spPr>
          <a:xfrm>
            <a:off x="694531" y="6145559"/>
            <a:ext cx="8034781" cy="307777"/>
          </a:xfrm>
          <a:prstGeom prst="rect">
            <a:avLst/>
          </a:prstGeom>
          <a:noFill/>
        </p:spPr>
        <p:txBody>
          <a:bodyPr wrap="square" rtlCol="0">
            <a:spAutoFit/>
          </a:bodyPr>
          <a:lstStyle/>
          <a:p>
            <a:r>
              <a:rPr lang="zh-TW" altLang="en-US" sz="1400" b="1" dirty="0" smtClean="0">
                <a:solidFill>
                  <a:srgbClr val="0070C0"/>
                </a:solidFill>
                <a:latin typeface="標楷體" panose="03000509000000000000" pitchFamily="65" charset="-120"/>
                <a:ea typeface="標楷體" panose="03000509000000000000" pitchFamily="65" charset="-120"/>
              </a:rPr>
              <a:t>**</a:t>
            </a:r>
            <a:r>
              <a:rPr lang="zh-TW" altLang="en-US" sz="1400" b="1" u="sng" dirty="0" smtClean="0">
                <a:solidFill>
                  <a:srgbClr val="0070C0"/>
                </a:solidFill>
                <a:latin typeface="標楷體" panose="03000509000000000000" pitchFamily="65" charset="-120"/>
                <a:ea typeface="標楷體" panose="03000509000000000000" pitchFamily="65" charset="-120"/>
              </a:rPr>
              <a:t>報</a:t>
            </a:r>
            <a:r>
              <a:rPr lang="zh-TW" altLang="en-US" sz="1400" b="1" u="sng" dirty="0">
                <a:solidFill>
                  <a:srgbClr val="0070C0"/>
                </a:solidFill>
                <a:latin typeface="標楷體" panose="03000509000000000000" pitchFamily="65" charset="-120"/>
                <a:ea typeface="標楷體" panose="03000509000000000000" pitchFamily="65" charset="-120"/>
              </a:rPr>
              <a:t>送者及審核者</a:t>
            </a:r>
            <a:r>
              <a:rPr lang="zh-TW" altLang="en-US" sz="1400" b="1" dirty="0" smtClean="0">
                <a:solidFill>
                  <a:srgbClr val="0070C0"/>
                </a:solidFill>
                <a:latin typeface="標楷體" panose="03000509000000000000" pitchFamily="65" charset="-120"/>
                <a:ea typeface="標楷體" panose="03000509000000000000" pitchFamily="65" charset="-120"/>
              </a:rPr>
              <a:t>課程由</a:t>
            </a:r>
            <a:r>
              <a:rPr lang="zh-TW" altLang="en-US" sz="1400" b="1" dirty="0">
                <a:solidFill>
                  <a:srgbClr val="0070C0"/>
                </a:solidFill>
                <a:latin typeface="標楷體" panose="03000509000000000000" pitchFamily="65" charset="-120"/>
                <a:ea typeface="標楷體" panose="03000509000000000000" pitchFamily="65" charset="-120"/>
              </a:rPr>
              <a:t>業務單位、所屬會計室及主計處參加</a:t>
            </a:r>
          </a:p>
        </p:txBody>
      </p:sp>
    </p:spTree>
    <p:extLst>
      <p:ext uri="{BB962C8B-B14F-4D97-AF65-F5344CB8AC3E}">
        <p14:creationId xmlns:p14="http://schemas.microsoft.com/office/powerpoint/2010/main" val="1377824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肆、</a:t>
            </a:r>
            <a:r>
              <a:rPr lang="zh-TW" altLang="en-US" sz="4800" b="1" dirty="0" smtClean="0">
                <a:latin typeface="標楷體" pitchFamily="65" charset="-120"/>
                <a:ea typeface="標楷體" pitchFamily="65" charset="-120"/>
              </a:rPr>
              <a:t>前置準備工作</a:t>
            </a:r>
            <a:r>
              <a:rPr lang="en-US" altLang="zh-TW" sz="2400" b="1" dirty="0" smtClean="0">
                <a:latin typeface="標楷體" pitchFamily="65" charset="-120"/>
                <a:ea typeface="標楷體" pitchFamily="65" charset="-120"/>
              </a:rPr>
              <a:t>(5/5)</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sp>
        <p:nvSpPr>
          <p:cNvPr id="3" name="矩形 2"/>
          <p:cNvSpPr/>
          <p:nvPr/>
        </p:nvSpPr>
        <p:spPr>
          <a:xfrm>
            <a:off x="467544" y="1916832"/>
            <a:ext cx="8136904" cy="35394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pPr algn="just"/>
            <a:r>
              <a:rPr lang="zh-TW" altLang="en-US" sz="5600" b="1" dirty="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相關之配合事項以及時</a:t>
            </a:r>
            <a:r>
              <a:rPr lang="zh-TW" altLang="en-US" sz="5600" b="1" dirty="0" smtClean="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程</a:t>
            </a:r>
            <a:endParaRPr lang="en-US" altLang="zh-TW" sz="5600" b="1" dirty="0" smtClean="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endParaRPr>
          </a:p>
          <a:p>
            <a:pPr algn="just"/>
            <a:r>
              <a:rPr lang="en-US" altLang="zh-TW" sz="5600" b="1" dirty="0" smtClean="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a:t>
            </a:r>
            <a:r>
              <a:rPr lang="zh-TW" altLang="en-US" sz="5600" b="1" dirty="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如教育訓練日期</a:t>
            </a:r>
            <a:r>
              <a:rPr lang="en-US" altLang="zh-TW" sz="5600" b="1" dirty="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a:t>
            </a:r>
            <a:r>
              <a:rPr lang="zh-TW" altLang="en-US" sz="5600" b="1" dirty="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a:t>
            </a:r>
          </a:p>
          <a:p>
            <a:pPr algn="just"/>
            <a:r>
              <a:rPr lang="zh-TW" altLang="en-US" sz="5600" b="1" dirty="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縣府主計處將做</a:t>
            </a:r>
            <a:r>
              <a:rPr lang="zh-TW" altLang="en-US" sz="5600" b="1" dirty="0" smtClean="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進一步</a:t>
            </a:r>
            <a:endParaRPr lang="en-US" altLang="zh-TW" sz="5600" b="1" dirty="0" smtClean="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endParaRPr>
          </a:p>
          <a:p>
            <a:pPr algn="just"/>
            <a:r>
              <a:rPr lang="zh-TW" altLang="en-US" sz="5600" b="1" dirty="0" smtClean="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之</a:t>
            </a:r>
            <a:r>
              <a:rPr lang="zh-TW" altLang="en-US" sz="5600" b="1" dirty="0">
                <a:ln w="9525">
                  <a:solidFill>
                    <a:schemeClr val="bg1"/>
                  </a:solidFill>
                  <a:prstDash val="solid"/>
                </a:ln>
                <a:effectLst>
                  <a:outerShdw blurRad="12700" dist="38100" dir="2700000" algn="tl" rotWithShape="0">
                    <a:schemeClr val="bg1">
                      <a:lumMod val="50000"/>
                    </a:schemeClr>
                  </a:outerShdw>
                </a:effectLst>
                <a:latin typeface="標楷體" panose="03000509000000000000" pitchFamily="65" charset="-120"/>
                <a:ea typeface="標楷體" panose="03000509000000000000" pitchFamily="65" charset="-120"/>
              </a:rPr>
              <a:t>規劃與安排。</a:t>
            </a:r>
          </a:p>
        </p:txBody>
      </p:sp>
    </p:spTree>
    <p:extLst>
      <p:ext uri="{BB962C8B-B14F-4D97-AF65-F5344CB8AC3E}">
        <p14:creationId xmlns:p14="http://schemas.microsoft.com/office/powerpoint/2010/main" val="1287104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標題 1"/>
          <p:cNvSpPr>
            <a:spLocks noGrp="1"/>
          </p:cNvSpPr>
          <p:nvPr>
            <p:ph type="title"/>
          </p:nvPr>
        </p:nvSpPr>
        <p:spPr/>
        <p:txBody>
          <a:bodyPr/>
          <a:lstStyle/>
          <a:p>
            <a:pPr eaLnBrk="1" hangingPunct="1"/>
            <a:r>
              <a:rPr lang="zh-TW" altLang="en-US" sz="3200" b="1" dirty="0">
                <a:latin typeface="標楷體" pitchFamily="65" charset="-120"/>
                <a:ea typeface="標楷體" pitchFamily="65" charset="-120"/>
              </a:rPr>
              <a:t>伍</a:t>
            </a:r>
            <a:r>
              <a:rPr lang="zh-TW"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正式上線工作</a:t>
            </a:r>
            <a:endParaRPr lang="zh-TW" altLang="en-US" sz="3200" dirty="0" smtClean="0">
              <a:latin typeface="標楷體" pitchFamily="65" charset="-120"/>
              <a:ea typeface="標楷體" pitchFamily="65" charset="-120"/>
            </a:endParaRPr>
          </a:p>
        </p:txBody>
      </p:sp>
    </p:spTree>
    <p:extLst>
      <p:ext uri="{BB962C8B-B14F-4D97-AF65-F5344CB8AC3E}">
        <p14:creationId xmlns:p14="http://schemas.microsoft.com/office/powerpoint/2010/main" val="1041195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伍</a:t>
            </a:r>
            <a:r>
              <a:rPr lang="zh-TW" altLang="en-US" sz="4800" b="1" dirty="0" smtClean="0">
                <a:latin typeface="標楷體" pitchFamily="65" charset="-120"/>
                <a:ea typeface="標楷體" pitchFamily="65" charset="-120"/>
              </a:rPr>
              <a:t>、正式上線工作</a:t>
            </a:r>
            <a:r>
              <a:rPr lang="en-US" altLang="zh-TW" sz="2400" b="1" dirty="0" smtClean="0">
                <a:latin typeface="標楷體" pitchFamily="65" charset="-120"/>
                <a:ea typeface="標楷體" pitchFamily="65" charset="-120"/>
              </a:rPr>
              <a:t>(1/3)</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4062032775"/>
              </p:ext>
            </p:extLst>
          </p:nvPr>
        </p:nvGraphicFramePr>
        <p:xfrm>
          <a:off x="694530" y="2348880"/>
          <a:ext cx="8053935" cy="3789825"/>
        </p:xfrm>
        <a:graphic>
          <a:graphicData uri="http://schemas.openxmlformats.org/drawingml/2006/table">
            <a:tbl>
              <a:tblPr firstRow="1" bandRow="1">
                <a:tableStyleId>{93296810-A885-4BE3-A3E7-6D5BEEA58F35}</a:tableStyleId>
              </a:tblPr>
              <a:tblGrid>
                <a:gridCol w="2228804">
                  <a:extLst>
                    <a:ext uri="{9D8B030D-6E8A-4147-A177-3AD203B41FA5}">
                      <a16:colId xmlns:a16="http://schemas.microsoft.com/office/drawing/2014/main" val="20000"/>
                    </a:ext>
                  </a:extLst>
                </a:gridCol>
                <a:gridCol w="114461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224137">
                  <a:extLst>
                    <a:ext uri="{9D8B030D-6E8A-4147-A177-3AD203B41FA5}">
                      <a16:colId xmlns:a16="http://schemas.microsoft.com/office/drawing/2014/main" val="2268885096"/>
                    </a:ext>
                  </a:extLst>
                </a:gridCol>
              </a:tblGrid>
              <a:tr h="403417">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855D5D"/>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38867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主計處</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所屬機關</a:t>
                      </a:r>
                      <a:endParaRPr kumimoji="0" lang="en-US" altLang="zh-TW" b="1" kern="1200" dirty="0" smtClean="0">
                        <a:solidFill>
                          <a:schemeClr val="bg1"/>
                        </a:solidFill>
                        <a:latin typeface="標楷體" panose="03000509000000000000" pitchFamily="65" charset="-120"/>
                        <a:ea typeface="標楷體" panose="03000509000000000000" pitchFamily="65" charset="-120"/>
                      </a:endParaRPr>
                    </a:p>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會計室</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業務單位</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vMerge="1">
                  <a:txBody>
                    <a:bodyPr/>
                    <a:lstStyle/>
                    <a:p>
                      <a:pPr marL="0" algn="ctr" rtl="0" eaLnBrk="1" latinLnBrk="0" hangingPunct="1"/>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extLst>
                  <a:ext uri="{0D108BD9-81ED-4DB2-BD59-A6C34878D82A}">
                    <a16:rowId xmlns:a16="http://schemas.microsoft.com/office/drawing/2014/main" val="10001"/>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整理目前各局處最新完整方案</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en-US" altLang="zh-TW" sz="1600" b="1" dirty="0" smtClean="0">
                          <a:solidFill>
                            <a:srgbClr val="0070C0"/>
                          </a:solidFill>
                          <a:latin typeface="標楷體" panose="03000509000000000000" pitchFamily="65" charset="-120"/>
                          <a:ea typeface="標楷體" panose="03000509000000000000" pitchFamily="65" charset="-120"/>
                        </a:rPr>
                        <a:t>**</a:t>
                      </a:r>
                      <a:endParaRPr lang="zh-TW" altLang="en-US" sz="1600" b="1" dirty="0">
                        <a:solidFill>
                          <a:srgbClr val="0070C0"/>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228579246"/>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上傳作業</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zh-TW" altLang="en-US"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zh-TW" altLang="en-US"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rowSpan="3">
                  <a:txBody>
                    <a:bodyPr/>
                    <a:lstStyle/>
                    <a:p>
                      <a:pPr algn="ctr"/>
                      <a:r>
                        <a:rPr lang="zh-TW" altLang="en-US" b="1" dirty="0" smtClean="0">
                          <a:latin typeface="標楷體" panose="03000509000000000000" pitchFamily="65" charset="-120"/>
                          <a:ea typeface="標楷體" panose="03000509000000000000" pitchFamily="65" charset="-120"/>
                        </a:rPr>
                        <a:t>配合方案增刪修訂作業時程辦理</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初審作業</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核定作業</a:t>
                      </a:r>
                      <a:endParaRPr lang="en-US" altLang="zh-TW" sz="1800" b="1" i="0" u="none" strike="noStrike" dirty="0" smtClean="0">
                        <a:effectLst/>
                        <a:latin typeface="標楷體" panose="03000509000000000000" pitchFamily="65" charset="-120"/>
                        <a:ea typeface="標楷體" panose="03000509000000000000" pitchFamily="65" charset="-12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effectLst/>
                          <a:latin typeface="標楷體" panose="03000509000000000000" pitchFamily="65" charset="-120"/>
                          <a:ea typeface="標楷體" panose="03000509000000000000" pitchFamily="65" charset="-120"/>
                        </a:rPr>
                        <a:t>  a.</a:t>
                      </a:r>
                      <a:r>
                        <a:rPr lang="zh-TW" altLang="en-US" sz="1800" b="1" i="0" u="none" strike="noStrike" dirty="0" smtClean="0">
                          <a:effectLst/>
                          <a:latin typeface="標楷體" panose="03000509000000000000" pitchFamily="65" charset="-120"/>
                          <a:ea typeface="標楷體" panose="03000509000000000000" pitchFamily="65" charset="-120"/>
                        </a:rPr>
                        <a:t>報表程式</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effectLst/>
                          <a:latin typeface="標楷體" panose="03000509000000000000" pitchFamily="65" charset="-120"/>
                          <a:ea typeface="標楷體" panose="03000509000000000000" pitchFamily="65" charset="-120"/>
                        </a:rPr>
                        <a:t>  b.</a:t>
                      </a:r>
                      <a:r>
                        <a:rPr lang="zh-TW" altLang="en-US" sz="1800" b="1" i="0" u="none" strike="noStrike" dirty="0" smtClean="0">
                          <a:effectLst/>
                          <a:latin typeface="標楷體" panose="03000509000000000000" pitchFamily="65" charset="-120"/>
                          <a:ea typeface="標楷體" panose="03000509000000000000" pitchFamily="65" charset="-120"/>
                        </a:rPr>
                        <a:t>細部權責區分表</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effectLst/>
                          <a:latin typeface="標楷體" panose="03000509000000000000" pitchFamily="65" charset="-120"/>
                          <a:ea typeface="標楷體" panose="03000509000000000000" pitchFamily="65" charset="-120"/>
                        </a:rPr>
                        <a:t>  c.</a:t>
                      </a:r>
                      <a:r>
                        <a:rPr lang="zh-TW" altLang="en-US" sz="1800" b="1" i="0" u="none" strike="noStrike" dirty="0" smtClean="0">
                          <a:effectLst/>
                          <a:latin typeface="標楷體" panose="03000509000000000000" pitchFamily="65" charset="-120"/>
                          <a:ea typeface="標楷體" panose="03000509000000000000" pitchFamily="65" charset="-120"/>
                        </a:rPr>
                        <a:t>增刪修訂明細表</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4"/>
                  </a:ext>
                </a:extLst>
              </a:tr>
            </a:tbl>
          </a:graphicData>
        </a:graphic>
      </p:graphicFrame>
      <p:sp>
        <p:nvSpPr>
          <p:cNvPr id="11" name="矩形 10"/>
          <p:cNvSpPr/>
          <p:nvPr/>
        </p:nvSpPr>
        <p:spPr>
          <a:xfrm>
            <a:off x="694531" y="1620838"/>
            <a:ext cx="3661445" cy="523220"/>
          </a:xfrm>
          <a:prstGeom prst="rect">
            <a:avLst/>
          </a:prstGeom>
        </p:spPr>
        <p:txBody>
          <a:bodyPr wrap="square">
            <a:spAutoFit/>
          </a:bodyPr>
          <a:lstStyle/>
          <a:p>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一、公務統計方案</a:t>
            </a:r>
            <a:r>
              <a:rPr lang="en-US" altLang="zh-TW"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7" name="文字方塊 6"/>
          <p:cNvSpPr txBox="1"/>
          <p:nvPr/>
        </p:nvSpPr>
        <p:spPr>
          <a:xfrm>
            <a:off x="641675" y="6145559"/>
            <a:ext cx="8034781" cy="307777"/>
          </a:xfrm>
          <a:prstGeom prst="rect">
            <a:avLst/>
          </a:prstGeom>
          <a:noFill/>
        </p:spPr>
        <p:txBody>
          <a:bodyPr wrap="square" rtlCol="0">
            <a:spAutoFit/>
          </a:bodyPr>
          <a:lstStyle/>
          <a:p>
            <a:r>
              <a:rPr lang="zh-TW" altLang="en-US" sz="1400" b="1" dirty="0" smtClean="0">
                <a:solidFill>
                  <a:srgbClr val="0070C0"/>
                </a:solidFill>
                <a:latin typeface="標楷體" panose="03000509000000000000" pitchFamily="65" charset="-120"/>
                <a:ea typeface="標楷體" panose="03000509000000000000" pitchFamily="65" charset="-120"/>
              </a:rPr>
              <a:t>**</a:t>
            </a:r>
            <a:r>
              <a:rPr lang="zh-TW" altLang="en-US" sz="1400" b="1" dirty="0">
                <a:solidFill>
                  <a:srgbClr val="0070C0"/>
                </a:solidFill>
                <a:latin typeface="標楷體" panose="03000509000000000000" pitchFamily="65" charset="-120"/>
                <a:ea typeface="標楷體" panose="03000509000000000000" pitchFamily="65" charset="-120"/>
              </a:rPr>
              <a:t>如欲</a:t>
            </a:r>
            <a:r>
              <a:rPr lang="zh-TW" altLang="en-US" sz="1400" b="1" dirty="0" smtClean="0">
                <a:solidFill>
                  <a:srgbClr val="0070C0"/>
                </a:solidFill>
                <a:latin typeface="標楷體" panose="03000509000000000000" pitchFamily="65" charset="-120"/>
                <a:ea typeface="標楷體" panose="03000509000000000000" pitchFamily="65" charset="-120"/>
              </a:rPr>
              <a:t>使用系統內建之公務統計方案查詢網頁，需進行本表工作項目</a:t>
            </a:r>
            <a:endParaRPr lang="zh-TW" altLang="en-US" sz="1400" b="1" dirty="0">
              <a:solidFill>
                <a:srgbClr val="0070C0"/>
              </a:solidFill>
              <a:latin typeface="標楷體" panose="03000509000000000000" pitchFamily="65" charset="-120"/>
              <a:ea typeface="標楷體" panose="03000509000000000000" pitchFamily="65" charset="-120"/>
            </a:endParaRPr>
          </a:p>
        </p:txBody>
      </p:sp>
      <p:grpSp>
        <p:nvGrpSpPr>
          <p:cNvPr id="8" name="群組 7"/>
          <p:cNvGrpSpPr/>
          <p:nvPr/>
        </p:nvGrpSpPr>
        <p:grpSpPr>
          <a:xfrm>
            <a:off x="-38271" y="4344495"/>
            <a:ext cx="697409" cy="1820807"/>
            <a:chOff x="-13841" y="5293246"/>
            <a:chExt cx="697409" cy="1157989"/>
          </a:xfrm>
        </p:grpSpPr>
        <p:sp>
          <p:nvSpPr>
            <p:cNvPr id="9" name="左中括弧 8"/>
            <p:cNvSpPr/>
            <p:nvPr/>
          </p:nvSpPr>
          <p:spPr>
            <a:xfrm>
              <a:off x="542304" y="5293246"/>
              <a:ext cx="122400" cy="94406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3841" y="5374017"/>
              <a:ext cx="697409" cy="1077218"/>
            </a:xfrm>
            <a:prstGeom prst="rect">
              <a:avLst/>
            </a:prstGeom>
            <a:noFill/>
          </p:spPr>
          <p:txBody>
            <a:bodyPr wrap="square" rtlCol="0">
              <a:spAutoFit/>
            </a:bodyPr>
            <a:lstStyle/>
            <a:p>
              <a:r>
                <a:rPr lang="zh-TW" altLang="en-US" sz="1600" b="1" dirty="0" smtClean="0">
                  <a:solidFill>
                    <a:schemeClr val="accent6"/>
                  </a:solidFill>
                  <a:latin typeface="標楷體" panose="03000509000000000000" pitchFamily="65" charset="-120"/>
                  <a:ea typeface="標楷體" panose="03000509000000000000" pitchFamily="65" charset="-120"/>
                </a:rPr>
                <a:t>教育訓練課程內</a:t>
              </a:r>
              <a:r>
                <a:rPr lang="zh-TW" altLang="en-US" sz="1600" b="1" dirty="0">
                  <a:solidFill>
                    <a:schemeClr val="accent6"/>
                  </a:solidFill>
                  <a:latin typeface="標楷體" panose="03000509000000000000" pitchFamily="65" charset="-120"/>
                  <a:ea typeface="標楷體" panose="03000509000000000000" pitchFamily="65" charset="-120"/>
                </a:rPr>
                <a:t>容</a:t>
              </a:r>
            </a:p>
          </p:txBody>
        </p:sp>
      </p:grpSp>
    </p:spTree>
    <p:extLst>
      <p:ext uri="{BB962C8B-B14F-4D97-AF65-F5344CB8AC3E}">
        <p14:creationId xmlns:p14="http://schemas.microsoft.com/office/powerpoint/2010/main" val="24655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伍、正式</a:t>
            </a:r>
            <a:r>
              <a:rPr lang="zh-TW" altLang="en-US" sz="4800" b="1" dirty="0" smtClean="0">
                <a:latin typeface="標楷體" pitchFamily="65" charset="-120"/>
                <a:ea typeface="標楷體" pitchFamily="65" charset="-120"/>
              </a:rPr>
              <a:t>上線工作</a:t>
            </a:r>
            <a:r>
              <a:rPr lang="en-US" altLang="zh-TW" sz="2400" b="1" dirty="0" smtClean="0">
                <a:latin typeface="標楷體" pitchFamily="65" charset="-120"/>
                <a:ea typeface="標楷體" pitchFamily="65" charset="-120"/>
              </a:rPr>
              <a:t>(2/3)</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sp>
        <p:nvSpPr>
          <p:cNvPr id="11" name="矩形 10"/>
          <p:cNvSpPr/>
          <p:nvPr/>
        </p:nvSpPr>
        <p:spPr>
          <a:xfrm>
            <a:off x="694531" y="1412776"/>
            <a:ext cx="5821685" cy="523220"/>
          </a:xfrm>
          <a:prstGeom prst="rect">
            <a:avLst/>
          </a:prstGeom>
        </p:spPr>
        <p:txBody>
          <a:bodyPr wrap="square">
            <a:spAutoFit/>
          </a:bodyPr>
          <a:lstStyle/>
          <a:p>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二、應編報表維護</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405986257"/>
              </p:ext>
            </p:extLst>
          </p:nvPr>
        </p:nvGraphicFramePr>
        <p:xfrm>
          <a:off x="755576" y="1844824"/>
          <a:ext cx="8053935" cy="2443690"/>
        </p:xfrm>
        <a:graphic>
          <a:graphicData uri="http://schemas.openxmlformats.org/drawingml/2006/table">
            <a:tbl>
              <a:tblPr firstRow="1" bandRow="1">
                <a:tableStyleId>{93296810-A885-4BE3-A3E7-6D5BEEA58F35}</a:tableStyleId>
              </a:tblPr>
              <a:tblGrid>
                <a:gridCol w="2228804">
                  <a:extLst>
                    <a:ext uri="{9D8B030D-6E8A-4147-A177-3AD203B41FA5}">
                      <a16:colId xmlns:a16="http://schemas.microsoft.com/office/drawing/2014/main" val="20000"/>
                    </a:ext>
                  </a:extLst>
                </a:gridCol>
                <a:gridCol w="114461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224137">
                  <a:extLst>
                    <a:ext uri="{9D8B030D-6E8A-4147-A177-3AD203B41FA5}">
                      <a16:colId xmlns:a16="http://schemas.microsoft.com/office/drawing/2014/main" val="2268885096"/>
                    </a:ext>
                  </a:extLst>
                </a:gridCol>
              </a:tblGrid>
              <a:tr h="351135">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855D5D"/>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614487">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主計處</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所屬機關</a:t>
                      </a:r>
                      <a:endParaRPr kumimoji="0" lang="en-US" altLang="zh-TW" b="1" kern="1200" dirty="0" smtClean="0">
                        <a:solidFill>
                          <a:schemeClr val="bg1"/>
                        </a:solidFill>
                        <a:latin typeface="標楷體" panose="03000509000000000000" pitchFamily="65" charset="-120"/>
                        <a:ea typeface="標楷體" panose="03000509000000000000" pitchFamily="65" charset="-120"/>
                      </a:endParaRPr>
                    </a:p>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會計室</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業務單位</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vMerge="1">
                  <a:txBody>
                    <a:bodyPr/>
                    <a:lstStyle/>
                    <a:p>
                      <a:pPr marL="0" algn="ctr" rtl="0" eaLnBrk="1" latinLnBrk="0" hangingPunct="1"/>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extLst>
                  <a:ext uri="{0D108BD9-81ED-4DB2-BD59-A6C34878D82A}">
                    <a16:rowId xmlns:a16="http://schemas.microsoft.com/office/drawing/2014/main" val="10001"/>
                  </a:ext>
                </a:extLst>
              </a:tr>
              <a:tr h="421204">
                <a:tc>
                  <a:txBody>
                    <a:bodyPr/>
                    <a:lstStyle/>
                    <a:p>
                      <a:r>
                        <a:rPr lang="zh-TW" altLang="en-US" b="1" dirty="0" smtClean="0">
                          <a:latin typeface="標楷體" panose="03000509000000000000" pitchFamily="65" charset="-120"/>
                          <a:ea typeface="標楷體" panose="03000509000000000000" pitchFamily="65" charset="-120"/>
                        </a:rPr>
                        <a:t>應編報表維護</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0070C0"/>
                          </a:solidFill>
                          <a:latin typeface="標楷體" panose="03000509000000000000" pitchFamily="65" charset="-120"/>
                          <a:ea typeface="標楷體" panose="03000509000000000000" pitchFamily="65" charset="-120"/>
                        </a:rPr>
                        <a:t>6</a:t>
                      </a:r>
                      <a:r>
                        <a:rPr lang="zh-TW" altLang="en-US" b="1" dirty="0" smtClean="0">
                          <a:solidFill>
                            <a:srgbClr val="0070C0"/>
                          </a:solidFill>
                          <a:latin typeface="標楷體" panose="03000509000000000000" pitchFamily="65" charset="-120"/>
                          <a:ea typeface="標楷體" panose="03000509000000000000" pitchFamily="65" charset="-120"/>
                        </a:rPr>
                        <a:t>月</a:t>
                      </a:r>
                      <a:r>
                        <a:rPr lang="en-US" altLang="zh-TW" b="1" dirty="0" smtClean="0">
                          <a:solidFill>
                            <a:srgbClr val="0070C0"/>
                          </a:solidFill>
                          <a:latin typeface="標楷體" panose="03000509000000000000" pitchFamily="65" charset="-120"/>
                          <a:ea typeface="標楷體" panose="03000509000000000000" pitchFamily="65" charset="-120"/>
                        </a:rPr>
                        <a:t>30</a:t>
                      </a:r>
                      <a:r>
                        <a:rPr lang="zh-TW" altLang="en-US" b="1" dirty="0" smtClean="0">
                          <a:solidFill>
                            <a:srgbClr val="0070C0"/>
                          </a:solidFill>
                          <a:latin typeface="標楷體" panose="03000509000000000000" pitchFamily="65" charset="-120"/>
                          <a:ea typeface="標楷體" panose="03000509000000000000" pitchFamily="65" charset="-120"/>
                        </a:rPr>
                        <a:t>日 </a:t>
                      </a:r>
                      <a:endParaRPr lang="en-US" altLang="zh-TW" b="1" dirty="0" smtClean="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latin typeface="標楷體" panose="03000509000000000000" pitchFamily="65" charset="-120"/>
                          <a:ea typeface="標楷體" panose="03000509000000000000" pitchFamily="65" charset="-120"/>
                        </a:rPr>
                        <a:t>110</a:t>
                      </a:r>
                      <a:r>
                        <a:rPr lang="zh-TW" altLang="en-US" b="1" dirty="0" smtClean="0">
                          <a:latin typeface="標楷體" panose="03000509000000000000" pitchFamily="65" charset="-120"/>
                          <a:ea typeface="標楷體" panose="03000509000000000000" pitchFamily="65" charset="-120"/>
                        </a:rPr>
                        <a:t>年底前</a:t>
                      </a:r>
                    </a:p>
                  </a:txBody>
                  <a:tcPr anchor="ctr"/>
                </a:tc>
                <a:extLst>
                  <a:ext uri="{0D108BD9-81ED-4DB2-BD59-A6C34878D82A}">
                    <a16:rowId xmlns:a16="http://schemas.microsoft.com/office/drawing/2014/main" val="1228579246"/>
                  </a:ext>
                </a:extLst>
              </a:tr>
              <a:tr h="376566">
                <a:tc>
                  <a:txBody>
                    <a:bodyPr/>
                    <a:lstStyle/>
                    <a:p>
                      <a:r>
                        <a:rPr lang="zh-TW" altLang="en-US" b="1" dirty="0" smtClean="0">
                          <a:latin typeface="標楷體" panose="03000509000000000000" pitchFamily="65" charset="-120"/>
                          <a:ea typeface="標楷體" panose="03000509000000000000" pitchFamily="65" charset="-120"/>
                        </a:rPr>
                        <a:t>發布機關維護</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vMerge="1">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614487">
                <a:tc>
                  <a:txBody>
                    <a:bodyPr/>
                    <a:lstStyle/>
                    <a:p>
                      <a:r>
                        <a:rPr lang="zh-TW" altLang="en-US" b="1" dirty="0" smtClean="0">
                          <a:latin typeface="標楷體" panose="03000509000000000000" pitchFamily="65" charset="-120"/>
                          <a:ea typeface="標楷體" panose="03000509000000000000" pitchFamily="65" charset="-120"/>
                        </a:rPr>
                        <a:t>發布項目維護</a:t>
                      </a:r>
                      <a:endParaRPr lang="en-US" altLang="zh-TW" b="1" dirty="0" smtClean="0">
                        <a:latin typeface="標楷體" panose="03000509000000000000" pitchFamily="65" charset="-120"/>
                        <a:ea typeface="標楷體" panose="03000509000000000000" pitchFamily="65" charset="-120"/>
                      </a:endParaRPr>
                    </a:p>
                    <a:p>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同步預告發布</a:t>
                      </a: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tc>
                <a:tc vMerge="1">
                  <a:txBody>
                    <a:bodyPr/>
                    <a:lstStyle/>
                    <a:p>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416759330"/>
              </p:ext>
            </p:extLst>
          </p:nvPr>
        </p:nvGraphicFramePr>
        <p:xfrm>
          <a:off x="766537" y="4653136"/>
          <a:ext cx="8053935" cy="2007452"/>
        </p:xfrm>
        <a:graphic>
          <a:graphicData uri="http://schemas.openxmlformats.org/drawingml/2006/table">
            <a:tbl>
              <a:tblPr firstRow="1" bandRow="1">
                <a:tableStyleId>{93296810-A885-4BE3-A3E7-6D5BEEA58F35}</a:tableStyleId>
              </a:tblPr>
              <a:tblGrid>
                <a:gridCol w="2228804">
                  <a:extLst>
                    <a:ext uri="{9D8B030D-6E8A-4147-A177-3AD203B41FA5}">
                      <a16:colId xmlns:a16="http://schemas.microsoft.com/office/drawing/2014/main" val="20000"/>
                    </a:ext>
                  </a:extLst>
                </a:gridCol>
                <a:gridCol w="114461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224137">
                  <a:extLst>
                    <a:ext uri="{9D8B030D-6E8A-4147-A177-3AD203B41FA5}">
                      <a16:colId xmlns:a16="http://schemas.microsoft.com/office/drawing/2014/main" val="2268885096"/>
                    </a:ext>
                  </a:extLst>
                </a:gridCol>
              </a:tblGrid>
              <a:tr h="334130">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855D5D"/>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584728">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主計處</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所屬機關</a:t>
                      </a:r>
                      <a:endParaRPr kumimoji="0" lang="en-US" altLang="zh-TW" b="1" kern="1200" dirty="0" smtClean="0">
                        <a:solidFill>
                          <a:schemeClr val="bg1"/>
                        </a:solidFill>
                        <a:latin typeface="標楷體" panose="03000509000000000000" pitchFamily="65" charset="-120"/>
                        <a:ea typeface="標楷體" panose="03000509000000000000" pitchFamily="65" charset="-120"/>
                      </a:endParaRPr>
                    </a:p>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會計室</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業務單位</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vMerge="1">
                  <a:txBody>
                    <a:bodyPr/>
                    <a:lstStyle/>
                    <a:p>
                      <a:pPr marL="0" algn="ctr" rtl="0" eaLnBrk="1" latinLnBrk="0" hangingPunct="1"/>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extLst>
                  <a:ext uri="{0D108BD9-81ED-4DB2-BD59-A6C34878D82A}">
                    <a16:rowId xmlns:a16="http://schemas.microsoft.com/office/drawing/2014/main" val="10001"/>
                  </a:ext>
                </a:extLst>
              </a:tr>
              <a:tr h="1001612">
                <a:tc>
                  <a:txBody>
                    <a:bodyPr/>
                    <a:lstStyle/>
                    <a:p>
                      <a:pPr>
                        <a:lnSpc>
                          <a:spcPts val="1600"/>
                        </a:lnSpc>
                      </a:pPr>
                      <a:r>
                        <a:rPr lang="zh-TW" altLang="en-US" b="1" dirty="0" smtClean="0">
                          <a:latin typeface="標楷體" panose="03000509000000000000" pitchFamily="65" charset="-120"/>
                          <a:ea typeface="標楷體" panose="03000509000000000000" pitchFamily="65" charset="-120"/>
                        </a:rPr>
                        <a:t>內部報表如有增刪修訂，提供相關表件，以記錄至平台控管廠商整編進度</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正式上線起</a:t>
                      </a:r>
                      <a:endParaRPr lang="en-US" altLang="zh-TW" b="1" dirty="0" smtClean="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bl>
          </a:graphicData>
        </a:graphic>
      </p:graphicFrame>
      <p:sp>
        <p:nvSpPr>
          <p:cNvPr id="10" name="矩形 9"/>
          <p:cNvSpPr/>
          <p:nvPr/>
        </p:nvSpPr>
        <p:spPr>
          <a:xfrm>
            <a:off x="677207" y="4221088"/>
            <a:ext cx="5821685" cy="523220"/>
          </a:xfrm>
          <a:prstGeom prst="rect">
            <a:avLst/>
          </a:prstGeom>
        </p:spPr>
        <p:txBody>
          <a:bodyPr wrap="square">
            <a:spAutoFit/>
          </a:bodyPr>
          <a:lstStyle/>
          <a:p>
            <a:r>
              <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a:t>
            </a:r>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、資料整編作業</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2" name="文字方塊 11"/>
          <p:cNvSpPr txBox="1"/>
          <p:nvPr/>
        </p:nvSpPr>
        <p:spPr>
          <a:xfrm>
            <a:off x="694531" y="4149080"/>
            <a:ext cx="8034781" cy="307777"/>
          </a:xfrm>
          <a:prstGeom prst="rect">
            <a:avLst/>
          </a:prstGeom>
          <a:noFill/>
        </p:spPr>
        <p:txBody>
          <a:bodyPr wrap="square" rtlCol="0">
            <a:spAutoFit/>
          </a:bodyPr>
          <a:lstStyle/>
          <a:p>
            <a:r>
              <a:rPr lang="zh-TW" altLang="en-US" sz="1400" b="1" dirty="0" smtClean="0">
                <a:solidFill>
                  <a:srgbClr val="0070C0"/>
                </a:solidFill>
                <a:latin typeface="標楷體" panose="03000509000000000000" pitchFamily="65" charset="-120"/>
                <a:ea typeface="標楷體" panose="03000509000000000000" pitchFamily="65" charset="-120"/>
              </a:rPr>
              <a:t>**本表工作項目，如為</a:t>
            </a:r>
            <a:r>
              <a:rPr lang="en-US" altLang="zh-TW" sz="1400" b="1" dirty="0" smtClean="0">
                <a:solidFill>
                  <a:srgbClr val="0070C0"/>
                </a:solidFill>
                <a:latin typeface="標楷體" panose="03000509000000000000" pitchFamily="65" charset="-120"/>
                <a:ea typeface="標楷體" panose="03000509000000000000" pitchFamily="65" charset="-120"/>
              </a:rPr>
              <a:t>110</a:t>
            </a:r>
            <a:r>
              <a:rPr lang="zh-TW" altLang="en-US" sz="1400" b="1" dirty="0" smtClean="0">
                <a:solidFill>
                  <a:srgbClr val="0070C0"/>
                </a:solidFill>
                <a:latin typeface="標楷體" panose="03000509000000000000" pitchFamily="65" charset="-120"/>
                <a:ea typeface="標楷體" panose="03000509000000000000" pitchFamily="65" charset="-120"/>
              </a:rPr>
              <a:t>年</a:t>
            </a:r>
            <a:r>
              <a:rPr lang="en-US" altLang="zh-TW" sz="1400" b="1" dirty="0" smtClean="0">
                <a:solidFill>
                  <a:srgbClr val="0070C0"/>
                </a:solidFill>
                <a:latin typeface="標楷體" panose="03000509000000000000" pitchFamily="65" charset="-120"/>
                <a:ea typeface="標楷體" panose="03000509000000000000" pitchFamily="65" charset="-120"/>
              </a:rPr>
              <a:t>7</a:t>
            </a:r>
            <a:r>
              <a:rPr lang="zh-TW" altLang="en-US" sz="1400" b="1" dirty="0" smtClean="0">
                <a:solidFill>
                  <a:srgbClr val="0070C0"/>
                </a:solidFill>
                <a:latin typeface="標楷體" panose="03000509000000000000" pitchFamily="65" charset="-120"/>
                <a:ea typeface="標楷體" panose="03000509000000000000" pitchFamily="65" charset="-120"/>
              </a:rPr>
              <a:t>月上線局處需</a:t>
            </a:r>
            <a:r>
              <a:rPr lang="zh-TW" altLang="en-US" sz="1400" b="1" dirty="0">
                <a:solidFill>
                  <a:srgbClr val="0070C0"/>
                </a:solidFill>
                <a:latin typeface="標楷體" panose="03000509000000000000" pitchFamily="65" charset="-120"/>
                <a:ea typeface="標楷體" panose="03000509000000000000" pitchFamily="65" charset="-120"/>
              </a:rPr>
              <a:t>先</a:t>
            </a:r>
            <a:r>
              <a:rPr lang="zh-TW" altLang="en-US" sz="1400" b="1" dirty="0" smtClean="0">
                <a:solidFill>
                  <a:srgbClr val="0070C0"/>
                </a:solidFill>
                <a:latin typeface="標楷體" panose="03000509000000000000" pitchFamily="65" charset="-120"/>
                <a:ea typeface="標楷體" panose="03000509000000000000" pitchFamily="65" charset="-120"/>
              </a:rPr>
              <a:t>完成</a:t>
            </a:r>
            <a:endParaRPr lang="zh-TW" altLang="en-US" sz="1400" b="1" dirty="0">
              <a:solidFill>
                <a:srgbClr val="0070C0"/>
              </a:solidFill>
              <a:latin typeface="標楷體" panose="03000509000000000000" pitchFamily="65" charset="-120"/>
              <a:ea typeface="標楷體" panose="03000509000000000000" pitchFamily="65" charset="-120"/>
            </a:endParaRPr>
          </a:p>
        </p:txBody>
      </p:sp>
      <p:grpSp>
        <p:nvGrpSpPr>
          <p:cNvPr id="13" name="群組 12"/>
          <p:cNvGrpSpPr/>
          <p:nvPr/>
        </p:nvGrpSpPr>
        <p:grpSpPr>
          <a:xfrm>
            <a:off x="-38271" y="2924944"/>
            <a:ext cx="697409" cy="1820807"/>
            <a:chOff x="-13841" y="5293246"/>
            <a:chExt cx="697409" cy="1157989"/>
          </a:xfrm>
        </p:grpSpPr>
        <p:sp>
          <p:nvSpPr>
            <p:cNvPr id="14" name="左中括弧 13"/>
            <p:cNvSpPr/>
            <p:nvPr/>
          </p:nvSpPr>
          <p:spPr>
            <a:xfrm>
              <a:off x="542304" y="5293246"/>
              <a:ext cx="122400" cy="94406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文字方塊 14"/>
            <p:cNvSpPr txBox="1"/>
            <p:nvPr/>
          </p:nvSpPr>
          <p:spPr>
            <a:xfrm>
              <a:off x="-13841" y="5374017"/>
              <a:ext cx="697409" cy="1077218"/>
            </a:xfrm>
            <a:prstGeom prst="rect">
              <a:avLst/>
            </a:prstGeom>
            <a:noFill/>
          </p:spPr>
          <p:txBody>
            <a:bodyPr wrap="square" rtlCol="0">
              <a:spAutoFit/>
            </a:bodyPr>
            <a:lstStyle/>
            <a:p>
              <a:r>
                <a:rPr lang="zh-TW" altLang="en-US" sz="1600" b="1" dirty="0" smtClean="0">
                  <a:solidFill>
                    <a:schemeClr val="accent6"/>
                  </a:solidFill>
                  <a:latin typeface="標楷體" panose="03000509000000000000" pitchFamily="65" charset="-120"/>
                  <a:ea typeface="標楷體" panose="03000509000000000000" pitchFamily="65" charset="-120"/>
                </a:rPr>
                <a:t>教育訓練課程內</a:t>
              </a:r>
              <a:r>
                <a:rPr lang="zh-TW" altLang="en-US" sz="1600" b="1" dirty="0">
                  <a:solidFill>
                    <a:schemeClr val="accent6"/>
                  </a:solidFill>
                  <a:latin typeface="標楷體" panose="03000509000000000000" pitchFamily="65" charset="-120"/>
                  <a:ea typeface="標楷體" panose="03000509000000000000" pitchFamily="65" charset="-120"/>
                </a:rPr>
                <a:t>容</a:t>
              </a:r>
            </a:p>
          </p:txBody>
        </p:sp>
      </p:grpSp>
    </p:spTree>
    <p:extLst>
      <p:ext uri="{BB962C8B-B14F-4D97-AF65-F5344CB8AC3E}">
        <p14:creationId xmlns:p14="http://schemas.microsoft.com/office/powerpoint/2010/main" val="37916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伍、正式</a:t>
            </a:r>
            <a:r>
              <a:rPr lang="zh-TW" altLang="en-US" sz="4800" b="1" dirty="0" smtClean="0">
                <a:latin typeface="標楷體" pitchFamily="65" charset="-120"/>
                <a:ea typeface="標楷體" pitchFamily="65" charset="-120"/>
              </a:rPr>
              <a:t>上線工作</a:t>
            </a:r>
            <a:r>
              <a:rPr lang="en-US" altLang="zh-TW" sz="2400" b="1" dirty="0" smtClean="0">
                <a:latin typeface="標楷體" pitchFamily="65" charset="-120"/>
                <a:ea typeface="標楷體" pitchFamily="65" charset="-120"/>
              </a:rPr>
              <a:t>(3/3)</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sp>
        <p:nvSpPr>
          <p:cNvPr id="11" name="矩形 10"/>
          <p:cNvSpPr/>
          <p:nvPr/>
        </p:nvSpPr>
        <p:spPr>
          <a:xfrm>
            <a:off x="694531" y="1620838"/>
            <a:ext cx="5821685" cy="523220"/>
          </a:xfrm>
          <a:prstGeom prst="rect">
            <a:avLst/>
          </a:prstGeom>
        </p:spPr>
        <p:txBody>
          <a:bodyPr wrap="square">
            <a:spAutoFit/>
          </a:bodyPr>
          <a:lstStyle/>
          <a:p>
            <a:r>
              <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a:t>
            </a:r>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、報表編報及報表審核</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423713991"/>
              </p:ext>
            </p:extLst>
          </p:nvPr>
        </p:nvGraphicFramePr>
        <p:xfrm>
          <a:off x="755576" y="2169255"/>
          <a:ext cx="8053935" cy="3780025"/>
        </p:xfrm>
        <a:graphic>
          <a:graphicData uri="http://schemas.openxmlformats.org/drawingml/2006/table">
            <a:tbl>
              <a:tblPr firstRow="1" bandRow="1">
                <a:tableStyleId>{93296810-A885-4BE3-A3E7-6D5BEEA58F35}</a:tableStyleId>
              </a:tblPr>
              <a:tblGrid>
                <a:gridCol w="2228804">
                  <a:extLst>
                    <a:ext uri="{9D8B030D-6E8A-4147-A177-3AD203B41FA5}">
                      <a16:colId xmlns:a16="http://schemas.microsoft.com/office/drawing/2014/main" val="20000"/>
                    </a:ext>
                  </a:extLst>
                </a:gridCol>
                <a:gridCol w="114461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224137">
                  <a:extLst>
                    <a:ext uri="{9D8B030D-6E8A-4147-A177-3AD203B41FA5}">
                      <a16:colId xmlns:a16="http://schemas.microsoft.com/office/drawing/2014/main" val="2268885096"/>
                    </a:ext>
                  </a:extLst>
                </a:gridCol>
              </a:tblGrid>
              <a:tr h="403417">
                <a:tc rowSpan="2">
                  <a:txBody>
                    <a:bodyPr/>
                    <a:lstStyle/>
                    <a:p>
                      <a:pPr algn="ctr">
                        <a:spcBef>
                          <a:spcPts val="3000"/>
                        </a:spcBef>
                      </a:pPr>
                      <a:r>
                        <a:rPr lang="zh-TW" altLang="en-US" dirty="0" smtClean="0">
                          <a:latin typeface="標楷體" panose="03000509000000000000" pitchFamily="65" charset="-120"/>
                          <a:ea typeface="標楷體" panose="03000509000000000000" pitchFamily="65" charset="-120"/>
                        </a:rPr>
                        <a:t>工作項目</a:t>
                      </a:r>
                      <a:endParaRPr lang="zh-TW" altLang="en-US" dirty="0">
                        <a:latin typeface="標楷體" panose="03000509000000000000" pitchFamily="65" charset="-120"/>
                        <a:ea typeface="標楷體" panose="03000509000000000000" pitchFamily="65" charset="-120"/>
                      </a:endParaRPr>
                    </a:p>
                  </a:txBody>
                  <a:tcPr anchor="ctr">
                    <a:solidFill>
                      <a:srgbClr val="855D5D"/>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主計總處</a:t>
                      </a:r>
                      <a:endParaRPr lang="zh-TW" altLang="en-US" dirty="0">
                        <a:latin typeface="標楷體" panose="03000509000000000000" pitchFamily="65" charset="-120"/>
                        <a:ea typeface="標楷體" panose="03000509000000000000" pitchFamily="65" charset="-120"/>
                      </a:endParaRPr>
                    </a:p>
                  </a:txBody>
                  <a:tcPr anchor="ctr"/>
                </a:tc>
                <a:tc gridSpan="3">
                  <a:txBody>
                    <a:bodyPr/>
                    <a:lstStyle/>
                    <a:p>
                      <a:pPr algn="ctr"/>
                      <a:r>
                        <a:rPr lang="zh-TW" altLang="en-US" dirty="0" smtClean="0">
                          <a:latin typeface="標楷體" panose="03000509000000000000" pitchFamily="65" charset="-120"/>
                          <a:ea typeface="標楷體" panose="03000509000000000000" pitchFamily="65" charset="-120"/>
                        </a:rPr>
                        <a:t>地方政府</a:t>
                      </a:r>
                      <a:endParaRPr lang="zh-TW" altLang="en-US"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r>
                        <a:rPr lang="zh-TW" altLang="en-US" dirty="0" smtClean="0">
                          <a:latin typeface="標楷體" panose="03000509000000000000" pitchFamily="65" charset="-120"/>
                          <a:ea typeface="標楷體" panose="03000509000000000000" pitchFamily="65" charset="-120"/>
                        </a:rPr>
                        <a:t>完成日期</a:t>
                      </a:r>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38867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主計處</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所屬機關</a:t>
                      </a:r>
                      <a:endParaRPr kumimoji="0" lang="en-US" altLang="zh-TW" b="1" kern="1200" dirty="0" smtClean="0">
                        <a:solidFill>
                          <a:schemeClr val="bg1"/>
                        </a:solidFill>
                        <a:latin typeface="標楷體" panose="03000509000000000000" pitchFamily="65" charset="-120"/>
                        <a:ea typeface="標楷體" panose="03000509000000000000" pitchFamily="65" charset="-120"/>
                      </a:endParaRPr>
                    </a:p>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會計室</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業務單位</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tc vMerge="1">
                  <a:txBody>
                    <a:bodyPr/>
                    <a:lstStyle/>
                    <a:p>
                      <a:pPr marL="0" algn="ctr" rtl="0" eaLnBrk="1" latinLnBrk="0" hangingPunct="1"/>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855D5D"/>
                    </a:solidFill>
                  </a:tcPr>
                </a:tc>
                <a:extLst>
                  <a:ext uri="{0D108BD9-81ED-4DB2-BD59-A6C34878D82A}">
                    <a16:rowId xmlns:a16="http://schemas.microsoft.com/office/drawing/2014/main" val="10001"/>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報表</a:t>
                      </a:r>
                      <a:r>
                        <a:rPr lang="zh-TW" altLang="en-US" sz="1800" b="1" i="0" u="none" strike="noStrike" dirty="0">
                          <a:effectLst/>
                          <a:latin typeface="標楷體" panose="03000509000000000000" pitchFamily="65" charset="-120"/>
                          <a:ea typeface="標楷體" panose="03000509000000000000" pitchFamily="65" charset="-120"/>
                        </a:rPr>
                        <a:t>編製及報送作業</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rowSpan="5">
                  <a:txBody>
                    <a:bodyPr/>
                    <a:lstStyle/>
                    <a:p>
                      <a:pPr algn="ctr"/>
                      <a:r>
                        <a:rPr lang="zh-TW" altLang="en-US" b="1" dirty="0" smtClean="0">
                          <a:latin typeface="標楷體" panose="03000509000000000000" pitchFamily="65" charset="-120"/>
                          <a:ea typeface="標楷體" panose="03000509000000000000" pitchFamily="65" charset="-120"/>
                        </a:rPr>
                        <a:t>配合各報表之編送期限辦理</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228579246"/>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審核</a:t>
                      </a:r>
                      <a:r>
                        <a:rPr lang="zh-TW" altLang="en-US" sz="1800" b="1" i="0" u="none" strike="noStrike" dirty="0">
                          <a:effectLst/>
                          <a:latin typeface="標楷體" panose="03000509000000000000" pitchFamily="65" charset="-120"/>
                          <a:ea typeface="標楷體" panose="03000509000000000000" pitchFamily="65" charset="-120"/>
                        </a:rPr>
                        <a:t>作業</a:t>
                      </a:r>
                      <a:r>
                        <a:rPr lang="en-US" altLang="zh-TW" sz="1800" b="1" i="0" u="none" strike="noStrike" dirty="0">
                          <a:effectLst/>
                          <a:latin typeface="標楷體" panose="03000509000000000000" pitchFamily="65" charset="-120"/>
                          <a:ea typeface="標楷體" panose="03000509000000000000" pitchFamily="65" charset="-120"/>
                        </a:rPr>
                        <a:t>(</a:t>
                      </a:r>
                      <a:r>
                        <a:rPr lang="zh-TW" altLang="en-US" sz="1800" b="1" i="0" u="none" strike="noStrike" dirty="0">
                          <a:effectLst/>
                          <a:latin typeface="標楷體" panose="03000509000000000000" pitchFamily="65" charset="-120"/>
                          <a:ea typeface="標楷體" panose="03000509000000000000" pitchFamily="65" charset="-120"/>
                        </a:rPr>
                        <a:t>業務單位</a:t>
                      </a:r>
                      <a:r>
                        <a:rPr lang="en-US" altLang="zh-TW" sz="1800" b="1" i="0" u="none" strike="noStrike" dirty="0">
                          <a:effectLst/>
                          <a:latin typeface="標楷體" panose="03000509000000000000" pitchFamily="65" charset="-120"/>
                          <a:ea typeface="標楷體" panose="03000509000000000000" pitchFamily="65" charset="-120"/>
                        </a:rPr>
                        <a:t>)</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vMerge="1">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573812">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審核</a:t>
                      </a:r>
                      <a:r>
                        <a:rPr lang="zh-TW" altLang="en-US" sz="1800" b="1" i="0" u="none" strike="noStrike" dirty="0">
                          <a:effectLst/>
                          <a:latin typeface="標楷體" panose="03000509000000000000" pitchFamily="65" charset="-120"/>
                          <a:ea typeface="標楷體" panose="03000509000000000000" pitchFamily="65" charset="-120"/>
                        </a:rPr>
                        <a:t>作業</a:t>
                      </a:r>
                      <a:r>
                        <a:rPr lang="en-US" altLang="zh-TW" sz="1800" b="1" i="0" u="none" strike="noStrike" dirty="0">
                          <a:effectLst/>
                          <a:latin typeface="標楷體" panose="03000509000000000000" pitchFamily="65" charset="-120"/>
                          <a:ea typeface="標楷體" panose="03000509000000000000" pitchFamily="65" charset="-120"/>
                        </a:rPr>
                        <a:t>(</a:t>
                      </a:r>
                      <a:r>
                        <a:rPr lang="zh-TW" altLang="en-US" sz="1800" b="1" i="0" u="none" strike="noStrike" dirty="0">
                          <a:effectLst/>
                          <a:latin typeface="標楷體" panose="03000509000000000000" pitchFamily="65" charset="-120"/>
                          <a:ea typeface="標楷體" panose="03000509000000000000" pitchFamily="65" charset="-120"/>
                        </a:rPr>
                        <a:t>統</a:t>
                      </a:r>
                      <a:r>
                        <a:rPr lang="en-US" altLang="zh-TW" sz="1800" b="1" i="0" u="none" strike="noStrike" dirty="0">
                          <a:effectLst/>
                          <a:latin typeface="標楷體" panose="03000509000000000000" pitchFamily="65" charset="-120"/>
                          <a:ea typeface="標楷體" panose="03000509000000000000" pitchFamily="65" charset="-120"/>
                        </a:rPr>
                        <a:t>(</a:t>
                      </a:r>
                      <a:r>
                        <a:rPr lang="zh-TW" altLang="en-US" sz="1800" b="1" i="0" u="none" strike="noStrike" dirty="0">
                          <a:effectLst/>
                          <a:latin typeface="標楷體" panose="03000509000000000000" pitchFamily="65" charset="-120"/>
                          <a:ea typeface="標楷體" panose="03000509000000000000" pitchFamily="65" charset="-120"/>
                        </a:rPr>
                        <a:t>會</a:t>
                      </a:r>
                      <a:r>
                        <a:rPr lang="en-US" altLang="zh-TW" sz="1800" b="1" i="0" u="none" strike="noStrike" dirty="0">
                          <a:effectLst/>
                          <a:latin typeface="標楷體" panose="03000509000000000000" pitchFamily="65" charset="-120"/>
                          <a:ea typeface="標楷體" panose="03000509000000000000" pitchFamily="65" charset="-120"/>
                        </a:rPr>
                        <a:t>)</a:t>
                      </a:r>
                      <a:r>
                        <a:rPr lang="zh-TW" altLang="en-US" sz="1800" b="1" i="0" u="none" strike="noStrike" dirty="0">
                          <a:effectLst/>
                          <a:latin typeface="標楷體" panose="03000509000000000000" pitchFamily="65" charset="-120"/>
                          <a:ea typeface="標楷體" panose="03000509000000000000" pitchFamily="65" charset="-120"/>
                        </a:rPr>
                        <a:t>計室</a:t>
                      </a:r>
                      <a:r>
                        <a:rPr lang="en-US" altLang="zh-TW" sz="1800" b="1" i="0" u="none" strike="noStrike" dirty="0">
                          <a:effectLst/>
                          <a:latin typeface="標楷體" panose="03000509000000000000" pitchFamily="65" charset="-120"/>
                          <a:ea typeface="標楷體" panose="03000509000000000000" pitchFamily="65" charset="-120"/>
                        </a:rPr>
                        <a:t>)</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nchor="ctr"/>
                </a:tc>
                <a:tc vMerge="1">
                  <a:txBody>
                    <a:bodyPr/>
                    <a:lstStyle/>
                    <a:p>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審核</a:t>
                      </a:r>
                      <a:r>
                        <a:rPr lang="zh-TW" altLang="en-US" sz="1800" b="1" i="0" u="none" strike="noStrike" dirty="0">
                          <a:effectLst/>
                          <a:latin typeface="標楷體" panose="03000509000000000000" pitchFamily="65" charset="-120"/>
                          <a:ea typeface="標楷體" panose="03000509000000000000" pitchFamily="65" charset="-120"/>
                        </a:rPr>
                        <a:t>作業</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nchor="ctr"/>
                </a:tc>
                <a:tc vMerge="1">
                  <a:txBody>
                    <a:bodyPr/>
                    <a:lstStyle/>
                    <a:p>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r h="54067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檢</a:t>
                      </a:r>
                      <a:r>
                        <a:rPr lang="zh-TW" altLang="en-US" sz="1800" b="1" i="0" u="none" strike="noStrike" dirty="0">
                          <a:effectLst/>
                          <a:latin typeface="標楷體" panose="03000509000000000000" pitchFamily="65" charset="-120"/>
                          <a:ea typeface="標楷體" panose="03000509000000000000" pitchFamily="65" charset="-120"/>
                        </a:rPr>
                        <a:t>誤作業</a:t>
                      </a: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vMerge="1">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441006242"/>
                  </a:ext>
                </a:extLst>
              </a:tr>
            </a:tbl>
          </a:graphicData>
        </a:graphic>
      </p:graphicFrame>
      <p:grpSp>
        <p:nvGrpSpPr>
          <p:cNvPr id="8" name="群組 7"/>
          <p:cNvGrpSpPr/>
          <p:nvPr/>
        </p:nvGrpSpPr>
        <p:grpSpPr>
          <a:xfrm>
            <a:off x="-38271" y="3068961"/>
            <a:ext cx="697409" cy="3789040"/>
            <a:chOff x="-13841" y="5293246"/>
            <a:chExt cx="697409" cy="1334205"/>
          </a:xfrm>
        </p:grpSpPr>
        <p:sp>
          <p:nvSpPr>
            <p:cNvPr id="9" name="左中括弧 8"/>
            <p:cNvSpPr/>
            <p:nvPr/>
          </p:nvSpPr>
          <p:spPr>
            <a:xfrm>
              <a:off x="542304" y="5293246"/>
              <a:ext cx="122400" cy="94406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3841" y="5550233"/>
              <a:ext cx="697409" cy="1077218"/>
            </a:xfrm>
            <a:prstGeom prst="rect">
              <a:avLst/>
            </a:prstGeom>
            <a:noFill/>
          </p:spPr>
          <p:txBody>
            <a:bodyPr wrap="square" rtlCol="0">
              <a:spAutoFit/>
            </a:bodyPr>
            <a:lstStyle/>
            <a:p>
              <a:r>
                <a:rPr lang="zh-TW" altLang="en-US" sz="1600" b="1" dirty="0" smtClean="0">
                  <a:solidFill>
                    <a:schemeClr val="accent6"/>
                  </a:solidFill>
                  <a:latin typeface="標楷體" panose="03000509000000000000" pitchFamily="65" charset="-120"/>
                  <a:ea typeface="標楷體" panose="03000509000000000000" pitchFamily="65" charset="-120"/>
                </a:rPr>
                <a:t>教育訓練課程內</a:t>
              </a:r>
              <a:r>
                <a:rPr lang="zh-TW" altLang="en-US" sz="1600" b="1" dirty="0">
                  <a:solidFill>
                    <a:schemeClr val="accent6"/>
                  </a:solidFill>
                  <a:latin typeface="標楷體" panose="03000509000000000000" pitchFamily="65" charset="-120"/>
                  <a:ea typeface="標楷體" panose="03000509000000000000" pitchFamily="65" charset="-120"/>
                </a:rPr>
                <a:t>容</a:t>
              </a:r>
            </a:p>
          </p:txBody>
        </p:sp>
      </p:grpSp>
    </p:spTree>
    <p:extLst>
      <p:ext uri="{BB962C8B-B14F-4D97-AF65-F5344CB8AC3E}">
        <p14:creationId xmlns:p14="http://schemas.microsoft.com/office/powerpoint/2010/main" val="27329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標題 1"/>
          <p:cNvSpPr>
            <a:spLocks noGrp="1"/>
          </p:cNvSpPr>
          <p:nvPr>
            <p:ph type="title"/>
          </p:nvPr>
        </p:nvSpPr>
        <p:spPr/>
        <p:txBody>
          <a:bodyPr/>
          <a:lstStyle/>
          <a:p>
            <a:pPr eaLnBrk="1" hangingPunct="1"/>
            <a:r>
              <a:rPr lang="zh-TW" altLang="en-US" sz="3200" b="1" dirty="0">
                <a:latin typeface="標楷體" pitchFamily="65" charset="-120"/>
                <a:ea typeface="標楷體" pitchFamily="65" charset="-120"/>
              </a:rPr>
              <a:t>陸</a:t>
            </a:r>
            <a:r>
              <a:rPr lang="zh-TW"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問題控管及運作</a:t>
            </a:r>
            <a:r>
              <a:rPr lang="zh-TW" altLang="en-US" sz="3200" b="1" dirty="0">
                <a:latin typeface="標楷體" pitchFamily="65" charset="-120"/>
                <a:ea typeface="標楷體" pitchFamily="65" charset="-120"/>
              </a:rPr>
              <a:t>輔導</a:t>
            </a:r>
            <a:endParaRPr lang="zh-TW" altLang="en-US" sz="3200" dirty="0" smtClean="0">
              <a:latin typeface="標楷體" pitchFamily="65" charset="-120"/>
              <a:ea typeface="標楷體" pitchFamily="65" charset="-120"/>
            </a:endParaRPr>
          </a:p>
        </p:txBody>
      </p:sp>
    </p:spTree>
    <p:extLst>
      <p:ext uri="{BB962C8B-B14F-4D97-AF65-F5344CB8AC3E}">
        <p14:creationId xmlns:p14="http://schemas.microsoft.com/office/powerpoint/2010/main" val="1041195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圖片 86"/>
          <p:cNvPicPr>
            <a:picLocks noChangeAspect="1"/>
          </p:cNvPicPr>
          <p:nvPr/>
        </p:nvPicPr>
        <p:blipFill>
          <a:blip r:embed="rId3"/>
          <a:stretch>
            <a:fillRect/>
          </a:stretch>
        </p:blipFill>
        <p:spPr>
          <a:xfrm>
            <a:off x="629666" y="1537549"/>
            <a:ext cx="7781925" cy="630615"/>
          </a:xfrm>
          <a:prstGeom prst="rect">
            <a:avLst/>
          </a:prstGeom>
          <a:noFill/>
        </p:spPr>
      </p:pic>
      <p:sp>
        <p:nvSpPr>
          <p:cNvPr id="14340" name="標題 1"/>
          <p:cNvSpPr>
            <a:spLocks noGrp="1"/>
          </p:cNvSpPr>
          <p:nvPr>
            <p:ph type="title"/>
          </p:nvPr>
        </p:nvSpPr>
        <p:spPr>
          <a:xfrm>
            <a:off x="612775" y="228600"/>
            <a:ext cx="8153400" cy="990600"/>
          </a:xfrm>
        </p:spPr>
        <p:txBody>
          <a:bodyPr/>
          <a:lstStyle/>
          <a:p>
            <a:pPr eaLnBrk="1" hangingPunct="1"/>
            <a:r>
              <a:rPr lang="zh-TW" altLang="en-US" sz="3600" dirty="0" smtClean="0">
                <a:latin typeface="標楷體" pitchFamily="65" charset="-120"/>
                <a:ea typeface="標楷體" pitchFamily="65" charset="-120"/>
              </a:rPr>
              <a:t>壹、</a:t>
            </a:r>
            <a:r>
              <a:rPr lang="zh-TW" altLang="en-US" sz="3600" dirty="0">
                <a:latin typeface="標楷體" pitchFamily="65" charset="-120"/>
                <a:ea typeface="標楷體" pitchFamily="65" charset="-120"/>
              </a:rPr>
              <a:t>系統緣起及環境</a:t>
            </a:r>
            <a:r>
              <a:rPr lang="zh-TW" altLang="en-US" sz="3600" dirty="0" smtClean="0">
                <a:latin typeface="標楷體" pitchFamily="65" charset="-120"/>
                <a:ea typeface="標楷體" pitchFamily="65" charset="-120"/>
              </a:rPr>
              <a:t>架構</a:t>
            </a:r>
            <a:r>
              <a:rPr lang="en-US" altLang="zh-TW" sz="2400" dirty="0" smtClean="0">
                <a:latin typeface="標楷體" pitchFamily="65" charset="-120"/>
                <a:ea typeface="標楷體" pitchFamily="65" charset="-120"/>
              </a:rPr>
              <a:t>(2/5)</a:t>
            </a:r>
            <a:endParaRPr lang="zh-TW" altLang="en-US" sz="2400" dirty="0" smtClean="0">
              <a:latin typeface="標楷體" pitchFamily="65" charset="-120"/>
              <a:ea typeface="標楷體" pitchFamily="65" charset="-120"/>
            </a:endParaRPr>
          </a:p>
        </p:txBody>
      </p:sp>
      <p:sp>
        <p:nvSpPr>
          <p:cNvPr id="15" name="矩形 5"/>
          <p:cNvSpPr>
            <a:spLocks noChangeArrowheads="1"/>
          </p:cNvSpPr>
          <p:nvPr/>
        </p:nvSpPr>
        <p:spPr bwMode="auto">
          <a:xfrm>
            <a:off x="533400" y="1341438"/>
            <a:ext cx="813593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solidFill>
                <a:prstClr val="black"/>
              </a:solidFill>
            </a:endParaRPr>
          </a:p>
        </p:txBody>
      </p:sp>
      <p:sp>
        <p:nvSpPr>
          <p:cNvPr id="46" name="AutoShape 12"/>
          <p:cNvSpPr>
            <a:spLocks noChangeArrowheads="1"/>
          </p:cNvSpPr>
          <p:nvPr/>
        </p:nvSpPr>
        <p:spPr bwMode="auto">
          <a:xfrm>
            <a:off x="153416" y="2401526"/>
            <a:ext cx="1825625" cy="936625"/>
          </a:xfrm>
          <a:prstGeom prst="roundRect">
            <a:avLst>
              <a:gd name="adj" fmla="val 16667"/>
            </a:avLst>
          </a:prstGeom>
          <a:gradFill rotWithShape="1">
            <a:gsLst>
              <a:gs pos="0">
                <a:srgbClr val="DAEEF3"/>
              </a:gs>
              <a:gs pos="100000">
                <a:srgbClr val="BCCDD2"/>
              </a:gs>
            </a:gsLst>
            <a:lin ang="5400000" scaled="1"/>
          </a:gradFill>
          <a:ln w="9525">
            <a:solidFill>
              <a:srgbClr val="000000"/>
            </a:solidFill>
            <a:round/>
            <a:headEnd/>
            <a:tailEnd/>
          </a:ln>
        </p:spPr>
        <p:txBody>
          <a:bodyPr lIns="0" rIns="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smtClean="0">
                <a:ln>
                  <a:noFill/>
                </a:ln>
                <a:solidFill>
                  <a:srgbClr val="333333"/>
                </a:solidFill>
                <a:effectLst/>
                <a:uLnTx/>
                <a:uFillTx/>
                <a:latin typeface="Calibri" panose="020F0502020204030204" pitchFamily="34" charset="0"/>
                <a:ea typeface="新細明體" panose="02020500000000000000" pitchFamily="18" charset="-120"/>
                <a:cs typeface="+mn-cs"/>
              </a:rPr>
              <a:t>                         </a:t>
            </a:r>
            <a:endParaRPr kumimoji="0" lang="en-US" altLang="zh-TW" sz="1600" b="1" i="0" u="none" strike="noStrike" kern="1200" cap="none" spc="0" normalizeH="0" baseline="0" noProof="0" smtClean="0">
              <a:ln>
                <a:noFill/>
              </a:ln>
              <a:solidFill>
                <a:srgbClr val="333333"/>
              </a:solidFill>
              <a:effectLst/>
              <a:uLnTx/>
              <a:uFillTx/>
              <a:latin typeface="標楷體" panose="03000509000000000000" pitchFamily="65" charset="-120"/>
              <a:ea typeface="標楷體" panose="03000509000000000000" pitchFamily="65" charset="-120"/>
              <a:cs typeface="+mn-cs"/>
            </a:endParaRPr>
          </a:p>
        </p:txBody>
      </p:sp>
      <p:sp>
        <p:nvSpPr>
          <p:cNvPr id="47" name="AutoShape 13"/>
          <p:cNvSpPr>
            <a:spLocks noChangeArrowheads="1"/>
          </p:cNvSpPr>
          <p:nvPr/>
        </p:nvSpPr>
        <p:spPr bwMode="auto">
          <a:xfrm>
            <a:off x="239141" y="2471376"/>
            <a:ext cx="781050" cy="830263"/>
          </a:xfrm>
          <a:prstGeom prst="flowChartMultidocument">
            <a:avLst/>
          </a:prstGeom>
          <a:gradFill rotWithShape="0">
            <a:gsLst>
              <a:gs pos="0">
                <a:srgbClr val="FBEAC7"/>
              </a:gs>
              <a:gs pos="17999">
                <a:srgbClr val="FEE7F2"/>
              </a:gs>
              <a:gs pos="36000">
                <a:srgbClr val="FAC77D"/>
              </a:gs>
              <a:gs pos="61000">
                <a:srgbClr val="FBA97D"/>
              </a:gs>
              <a:gs pos="82001">
                <a:srgbClr val="FBD49C"/>
              </a:gs>
              <a:gs pos="100000">
                <a:srgbClr val="FEE7F2"/>
              </a:gs>
            </a:gsLst>
            <a:lin ang="10800000"/>
          </a:gra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zh-TW" sz="1800" b="0" i="0" u="none" strike="noStrike" kern="1200" cap="none" spc="0" normalizeH="0" baseline="0" noProof="0" smtClean="0">
              <a:ln>
                <a:noFill/>
              </a:ln>
              <a:solidFill>
                <a:srgbClr val="333333"/>
              </a:solidFill>
              <a:effectLst/>
              <a:uLnTx/>
              <a:uFillTx/>
              <a:latin typeface="Verdana" panose="020B0604030504040204" pitchFamily="34" charset="0"/>
              <a:ea typeface="新細明體" panose="02020500000000000000" pitchFamily="18" charset="-120"/>
              <a:cs typeface="+mn-cs"/>
            </a:endParaRPr>
          </a:p>
        </p:txBody>
      </p:sp>
      <p:pic>
        <p:nvPicPr>
          <p:cNvPr id="48" name="圖片 47" descr="Collection-of-XML-documents.png"/>
          <p:cNvPicPr>
            <a:picLocks noChangeAspect="1"/>
          </p:cNvPicPr>
          <p:nvPr/>
        </p:nvPicPr>
        <p:blipFill>
          <a:blip r:embed="rId4"/>
          <a:stretch>
            <a:fillRect/>
          </a:stretch>
        </p:blipFill>
        <p:spPr>
          <a:xfrm>
            <a:off x="321691" y="5159014"/>
            <a:ext cx="576263" cy="528637"/>
          </a:xfrm>
          <a:prstGeom prst="rect">
            <a:avLst/>
          </a:prstGeom>
          <a:ln>
            <a:noFill/>
          </a:ln>
          <a:effectLst>
            <a:outerShdw blurRad="292100" dist="139700" dir="2700000" algn="tl" rotWithShape="0">
              <a:srgbClr val="333333">
                <a:alpha val="65000"/>
              </a:srgbClr>
            </a:outerShdw>
          </a:effectLst>
        </p:spPr>
      </p:pic>
      <p:pic>
        <p:nvPicPr>
          <p:cNvPr id="49" name="圖片 48" descr="Json.png"/>
          <p:cNvPicPr>
            <a:picLocks noChangeAspect="1"/>
          </p:cNvPicPr>
          <p:nvPr/>
        </p:nvPicPr>
        <p:blipFill>
          <a:blip r:embed="rId5"/>
          <a:stretch>
            <a:fillRect/>
          </a:stretch>
        </p:blipFill>
        <p:spPr>
          <a:xfrm>
            <a:off x="1113854" y="5087576"/>
            <a:ext cx="576262" cy="576263"/>
          </a:xfrm>
          <a:prstGeom prst="rect">
            <a:avLst/>
          </a:prstGeom>
          <a:ln>
            <a:noFill/>
          </a:ln>
          <a:effectLst>
            <a:outerShdw blurRad="292100" dist="139700" dir="2700000" algn="tl" rotWithShape="0">
              <a:srgbClr val="333333">
                <a:alpha val="65000"/>
              </a:srgbClr>
            </a:outerShdw>
          </a:effectLst>
        </p:spPr>
      </p:pic>
      <p:pic>
        <p:nvPicPr>
          <p:cNvPr id="50" name="圖片 49" descr="Excel.png"/>
          <p:cNvPicPr>
            <a:picLocks noChangeAspect="1"/>
          </p:cNvPicPr>
          <p:nvPr/>
        </p:nvPicPr>
        <p:blipFill>
          <a:blip r:embed="rId6"/>
          <a:stretch>
            <a:fillRect/>
          </a:stretch>
        </p:blipFill>
        <p:spPr>
          <a:xfrm>
            <a:off x="250254" y="3454039"/>
            <a:ext cx="684212" cy="684212"/>
          </a:xfrm>
          <a:prstGeom prst="rect">
            <a:avLst/>
          </a:prstGeom>
          <a:ln>
            <a:noFill/>
          </a:ln>
          <a:effectLst>
            <a:outerShdw blurRad="292100" dist="139700" dir="2700000" algn="tl" rotWithShape="0">
              <a:srgbClr val="333333">
                <a:alpha val="65000"/>
              </a:srgbClr>
            </a:outerShdw>
          </a:effectLst>
        </p:spPr>
      </p:pic>
      <p:pic>
        <p:nvPicPr>
          <p:cNvPr id="51" name="圖片 50" descr="csv_text.png"/>
          <p:cNvPicPr>
            <a:picLocks noChangeAspect="1"/>
          </p:cNvPicPr>
          <p:nvPr/>
        </p:nvPicPr>
        <p:blipFill>
          <a:blip r:embed="rId7"/>
          <a:stretch>
            <a:fillRect/>
          </a:stretch>
        </p:blipFill>
        <p:spPr>
          <a:xfrm>
            <a:off x="1042416" y="3527064"/>
            <a:ext cx="576263" cy="576262"/>
          </a:xfrm>
          <a:prstGeom prst="rect">
            <a:avLst/>
          </a:prstGeom>
          <a:ln>
            <a:noFill/>
          </a:ln>
          <a:effectLst>
            <a:outerShdw blurRad="292100" dist="139700" dir="2700000" algn="tl" rotWithShape="0">
              <a:srgbClr val="333333">
                <a:alpha val="65000"/>
              </a:srgbClr>
            </a:outerShdw>
          </a:effectLst>
        </p:spPr>
      </p:pic>
      <p:pic>
        <p:nvPicPr>
          <p:cNvPr id="52" name="圖片 51" descr="icons.png"/>
          <p:cNvPicPr>
            <a:picLocks noChangeAspect="1"/>
          </p:cNvPicPr>
          <p:nvPr/>
        </p:nvPicPr>
        <p:blipFill>
          <a:blip r:embed="rId8"/>
          <a:srcRect t="33380" b="33287"/>
          <a:stretch>
            <a:fillRect/>
          </a:stretch>
        </p:blipFill>
        <p:spPr>
          <a:xfrm>
            <a:off x="321691" y="4319226"/>
            <a:ext cx="528638" cy="574675"/>
          </a:xfrm>
          <a:prstGeom prst="rect">
            <a:avLst/>
          </a:prstGeom>
          <a:ln>
            <a:noFill/>
          </a:ln>
          <a:effectLst>
            <a:outerShdw blurRad="292100" dist="139700" dir="2700000" algn="tl" rotWithShape="0">
              <a:srgbClr val="333333">
                <a:alpha val="65000"/>
              </a:srgbClr>
            </a:outerShdw>
          </a:effectLst>
        </p:spPr>
      </p:pic>
      <p:pic>
        <p:nvPicPr>
          <p:cNvPr id="53" name="圖片 52" descr="TXT.jpg"/>
          <p:cNvPicPr>
            <a:picLocks noChangeAspect="1"/>
          </p:cNvPicPr>
          <p:nvPr/>
        </p:nvPicPr>
        <p:blipFill>
          <a:blip r:embed="rId9"/>
          <a:stretch>
            <a:fillRect/>
          </a:stretch>
        </p:blipFill>
        <p:spPr>
          <a:xfrm>
            <a:off x="1042416" y="4319226"/>
            <a:ext cx="576263" cy="530225"/>
          </a:xfrm>
          <a:prstGeom prst="rect">
            <a:avLst/>
          </a:prstGeom>
          <a:ln>
            <a:noFill/>
          </a:ln>
          <a:effectLst>
            <a:outerShdw blurRad="292100" dist="139700" dir="2700000" algn="tl" rotWithShape="0">
              <a:srgbClr val="333333">
                <a:alpha val="65000"/>
              </a:srgbClr>
            </a:outerShdw>
          </a:effectLst>
        </p:spPr>
      </p:pic>
      <p:sp>
        <p:nvSpPr>
          <p:cNvPr id="54" name="圓角矩形圖說文字 53"/>
          <p:cNvSpPr>
            <a:spLocks noChangeArrowheads="1"/>
          </p:cNvSpPr>
          <p:nvPr/>
        </p:nvSpPr>
        <p:spPr bwMode="auto">
          <a:xfrm>
            <a:off x="2121916" y="4103326"/>
            <a:ext cx="2852987" cy="2449513"/>
          </a:xfrm>
          <a:prstGeom prst="wedgeRoundRectCallout">
            <a:avLst>
              <a:gd name="adj1" fmla="val -16440"/>
              <a:gd name="adj2" fmla="val -3606"/>
              <a:gd name="adj3" fmla="val 16667"/>
            </a:avLst>
          </a:prstGeom>
          <a:solidFill>
            <a:schemeClr val="bg1"/>
          </a:solidFill>
          <a:ln w="44450" algn="ctr">
            <a:solidFill>
              <a:srgbClr val="4472C4"/>
            </a:solidFill>
            <a:prstDash val="sysDot"/>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Verdana"/>
              <a:ea typeface="新細明體"/>
              <a:cs typeface="+mn-cs"/>
            </a:endParaRPr>
          </a:p>
        </p:txBody>
      </p:sp>
      <p:pic>
        <p:nvPicPr>
          <p:cNvPr id="5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929" y="4176351"/>
            <a:ext cx="1509712" cy="223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1916" y="4176351"/>
            <a:ext cx="1511300" cy="223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8766" y="4176351"/>
            <a:ext cx="1504950" cy="223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5604" y="4176351"/>
            <a:ext cx="1439862" cy="223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21004" y="4176351"/>
            <a:ext cx="1512887" cy="223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4441" y="2231664"/>
            <a:ext cx="4679950" cy="1306512"/>
          </a:xfrm>
          <a:prstGeom prst="rect">
            <a:avLst/>
          </a:prstGeom>
          <a:noFill/>
          <a:ln w="38100">
            <a:solidFill>
              <a:srgbClr val="969696"/>
            </a:solidFill>
            <a:miter lim="800000"/>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 Box 20"/>
          <p:cNvSpPr txBox="1">
            <a:spLocks noChangeArrowheads="1"/>
          </p:cNvSpPr>
          <p:nvPr/>
        </p:nvSpPr>
        <p:spPr bwMode="auto">
          <a:xfrm>
            <a:off x="7595616" y="4320739"/>
            <a:ext cx="13398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3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rPr>
              <a:t>統計資訊服務網</a:t>
            </a:r>
          </a:p>
        </p:txBody>
      </p:sp>
      <p:pic>
        <p:nvPicPr>
          <p:cNvPr id="62"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9041" y="2592026"/>
            <a:ext cx="9937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9384287">
            <a:off x="7811516" y="3600089"/>
            <a:ext cx="614363"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90566" y="3600089"/>
            <a:ext cx="614363"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0891" y="3577864"/>
            <a:ext cx="614363"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2141" y="3600089"/>
            <a:ext cx="614363"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627575">
            <a:off x="2771204" y="3600089"/>
            <a:ext cx="614362"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 Box 28"/>
          <p:cNvSpPr txBox="1">
            <a:spLocks noChangeArrowheads="1"/>
          </p:cNvSpPr>
          <p:nvPr/>
        </p:nvSpPr>
        <p:spPr bwMode="auto">
          <a:xfrm>
            <a:off x="2176964" y="4310519"/>
            <a:ext cx="14398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rPr>
              <a:t>資料庫管制維護</a:t>
            </a:r>
          </a:p>
        </p:txBody>
      </p:sp>
      <p:sp>
        <p:nvSpPr>
          <p:cNvPr id="69" name="Text Box 29"/>
          <p:cNvSpPr txBox="1">
            <a:spLocks noChangeArrowheads="1"/>
          </p:cNvSpPr>
          <p:nvPr/>
        </p:nvSpPr>
        <p:spPr bwMode="auto">
          <a:xfrm>
            <a:off x="3597006" y="4273189"/>
            <a:ext cx="12618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rPr>
              <a:t>公務統計方案及</a:t>
            </a:r>
            <a:endParaRPr kumimoji="1" lang="en-US" altLang="zh-TW" sz="12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rPr>
              <a:t>報表管理</a:t>
            </a:r>
          </a:p>
        </p:txBody>
      </p:sp>
      <p:sp>
        <p:nvSpPr>
          <p:cNvPr id="70" name="Text Box 30"/>
          <p:cNvSpPr txBox="1">
            <a:spLocks noChangeArrowheads="1"/>
          </p:cNvSpPr>
          <p:nvPr/>
        </p:nvSpPr>
        <p:spPr bwMode="auto">
          <a:xfrm>
            <a:off x="5020940" y="4271601"/>
            <a:ext cx="11340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rPr>
              <a:t>資料運作及資訊服務</a:t>
            </a:r>
            <a:r>
              <a:rPr kumimoji="1" lang="en-US" altLang="zh-TW" sz="12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rPr>
              <a:t> </a:t>
            </a:r>
            <a:endParaRPr kumimoji="1" lang="zh-TW" alt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endParaRPr>
          </a:p>
        </p:txBody>
      </p:sp>
      <p:sp>
        <p:nvSpPr>
          <p:cNvPr id="71" name="Text Box 31"/>
          <p:cNvSpPr txBox="1">
            <a:spLocks noChangeArrowheads="1"/>
          </p:cNvSpPr>
          <p:nvPr/>
        </p:nvSpPr>
        <p:spPr bwMode="auto">
          <a:xfrm>
            <a:off x="6298629" y="4303971"/>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mn-cs"/>
              </a:rPr>
              <a:t>主管決策查詢</a:t>
            </a:r>
          </a:p>
        </p:txBody>
      </p:sp>
      <p:grpSp>
        <p:nvGrpSpPr>
          <p:cNvPr id="72" name="Group 32"/>
          <p:cNvGrpSpPr>
            <a:grpSpLocks/>
          </p:cNvGrpSpPr>
          <p:nvPr/>
        </p:nvGrpSpPr>
        <p:grpSpPr bwMode="auto">
          <a:xfrm>
            <a:off x="2349730" y="4668179"/>
            <a:ext cx="1112837" cy="1069975"/>
            <a:chOff x="1429" y="2750"/>
            <a:chExt cx="701" cy="674"/>
          </a:xfrm>
        </p:grpSpPr>
        <p:pic>
          <p:nvPicPr>
            <p:cNvPr id="73" name="Picture 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29" y="2750"/>
              <a:ext cx="590"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88" y="3087"/>
              <a:ext cx="34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5"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85766" y="4733266"/>
            <a:ext cx="1223962"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79592" y="4667885"/>
            <a:ext cx="1150937"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3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28130" y="4667885"/>
            <a:ext cx="1079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 Box 38"/>
          <p:cNvSpPr txBox="1">
            <a:spLocks noChangeArrowheads="1"/>
          </p:cNvSpPr>
          <p:nvPr/>
        </p:nvSpPr>
        <p:spPr bwMode="auto">
          <a:xfrm>
            <a:off x="1024954" y="2509476"/>
            <a:ext cx="9540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smtClean="0">
                <a:ln>
                  <a:noFill/>
                </a:ln>
                <a:solidFill>
                  <a:srgbClr val="0000CC"/>
                </a:solidFill>
                <a:effectLst/>
                <a:uLnTx/>
                <a:uFillTx/>
                <a:latin typeface="Arial" panose="020B0604020202020204" pitchFamily="34" charset="0"/>
                <a:ea typeface="微軟正黑體" panose="020B0604030504040204" pitchFamily="34" charset="-120"/>
                <a:cs typeface="+mn-cs"/>
              </a:rPr>
              <a:t>各單位</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smtClean="0">
                <a:ln>
                  <a:noFill/>
                </a:ln>
                <a:solidFill>
                  <a:srgbClr val="0000CC"/>
                </a:solidFill>
                <a:effectLst/>
                <a:uLnTx/>
                <a:uFillTx/>
                <a:latin typeface="Arial" panose="020B0604020202020204" pitchFamily="34" charset="0"/>
                <a:ea typeface="微軟正黑體" panose="020B0604030504040204" pitchFamily="34" charset="-120"/>
                <a:cs typeface="+mn-cs"/>
              </a:rPr>
              <a:t>資料上傳</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smtClean="0">
                <a:ln>
                  <a:noFill/>
                </a:ln>
                <a:solidFill>
                  <a:srgbClr val="0000CC"/>
                </a:solidFill>
                <a:effectLst/>
                <a:uLnTx/>
                <a:uFillTx/>
                <a:latin typeface="Arial" panose="020B0604020202020204" pitchFamily="34" charset="0"/>
                <a:ea typeface="微軟正黑體" panose="020B0604030504040204" pitchFamily="34" charset="-120"/>
                <a:cs typeface="+mn-cs"/>
              </a:rPr>
              <a:t>自動下載</a:t>
            </a:r>
            <a:endParaRPr kumimoji="1" lang="zh-TW" altLang="en-US" sz="1400" b="0" i="0" u="none" strike="noStrike" kern="1200" cap="none" spc="0" normalizeH="0" baseline="0" noProof="0" smtClean="0">
              <a:ln>
                <a:noFill/>
              </a:ln>
              <a:solidFill>
                <a:srgbClr val="0000CC"/>
              </a:solidFill>
              <a:effectLst/>
              <a:uLnTx/>
              <a:uFillTx/>
              <a:latin typeface="Arial" panose="020B0604020202020204" pitchFamily="34" charset="0"/>
              <a:ea typeface="微軟正黑體" panose="020B0604030504040204" pitchFamily="34" charset="-120"/>
              <a:cs typeface="+mn-cs"/>
            </a:endParaRPr>
          </a:p>
        </p:txBody>
      </p:sp>
      <p:sp>
        <p:nvSpPr>
          <p:cNvPr id="79" name="Text Box 39"/>
          <p:cNvSpPr txBox="1">
            <a:spLocks noChangeArrowheads="1"/>
          </p:cNvSpPr>
          <p:nvPr/>
        </p:nvSpPr>
        <p:spPr bwMode="auto">
          <a:xfrm>
            <a:off x="178816" y="2663464"/>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smtClean="0">
                <a:ln>
                  <a:noFill/>
                </a:ln>
                <a:solidFill>
                  <a:srgbClr val="080808"/>
                </a:solidFill>
                <a:effectLst/>
                <a:uLnTx/>
                <a:uFillTx/>
                <a:latin typeface="Arial" panose="020B0604020202020204" pitchFamily="34" charset="0"/>
                <a:ea typeface="微軟正黑體" panose="020B0604030504040204" pitchFamily="34" charset="-120"/>
                <a:cs typeface="+mn-cs"/>
              </a:rPr>
              <a:t>原始資料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smtClean="0">
                <a:ln>
                  <a:noFill/>
                </a:ln>
                <a:solidFill>
                  <a:srgbClr val="080808"/>
                </a:solidFill>
                <a:effectLst/>
                <a:uLnTx/>
                <a:uFillTx/>
                <a:latin typeface="Arial" panose="020B0604020202020204" pitchFamily="34" charset="0"/>
                <a:ea typeface="微軟正黑體" panose="020B0604030504040204" pitchFamily="34" charset="-120"/>
                <a:cs typeface="+mn-cs"/>
              </a:rPr>
              <a:t>次級資料</a:t>
            </a:r>
          </a:p>
        </p:txBody>
      </p:sp>
      <p:sp>
        <p:nvSpPr>
          <p:cNvPr id="80" name="Text Box 28"/>
          <p:cNvSpPr txBox="1">
            <a:spLocks noChangeArrowheads="1"/>
          </p:cNvSpPr>
          <p:nvPr/>
        </p:nvSpPr>
        <p:spPr bwMode="auto">
          <a:xfrm>
            <a:off x="2231917" y="5734685"/>
            <a:ext cx="1311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資料字典</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a:t>
            </a: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報表</a:t>
            </a:r>
            <a:endPar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格式定義</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 </a:t>
            </a:r>
            <a:endPar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endParaRPr>
          </a:p>
        </p:txBody>
      </p:sp>
      <p:sp>
        <p:nvSpPr>
          <p:cNvPr id="81" name="Text Box 28"/>
          <p:cNvSpPr txBox="1">
            <a:spLocks noChangeArrowheads="1"/>
          </p:cNvSpPr>
          <p:nvPr/>
        </p:nvSpPr>
        <p:spPr bwMode="auto">
          <a:xfrm>
            <a:off x="3563078" y="5555332"/>
            <a:ext cx="13301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報表報送</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a:t>
            </a: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審核</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a:t>
            </a: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行政考核管理</a:t>
            </a:r>
            <a:r>
              <a:rPr lang="en-US" altLang="zh-TW" sz="1400" b="1" dirty="0">
                <a:solidFill>
                  <a:srgbClr val="9500FF"/>
                </a:solidFill>
                <a:latin typeface="Arial" panose="020B0604020202020204" pitchFamily="34" charset="0"/>
                <a:ea typeface="微軟正黑體" panose="020B0604030504040204" pitchFamily="34" charset="-120"/>
              </a:rPr>
              <a:t>,</a:t>
            </a:r>
            <a:endPar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資料儲存</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 </a:t>
            </a:r>
            <a:endPar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endParaRPr>
          </a:p>
        </p:txBody>
      </p:sp>
      <p:sp>
        <p:nvSpPr>
          <p:cNvPr id="82" name="Text Box 28"/>
          <p:cNvSpPr txBox="1">
            <a:spLocks noChangeArrowheads="1"/>
          </p:cNvSpPr>
          <p:nvPr/>
        </p:nvSpPr>
        <p:spPr bwMode="auto">
          <a:xfrm>
            <a:off x="6383671" y="5741735"/>
            <a:ext cx="11320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視覺化查詢</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 </a:t>
            </a:r>
            <a:endPar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endParaRPr>
          </a:p>
        </p:txBody>
      </p:sp>
      <p:pic>
        <p:nvPicPr>
          <p:cNvPr id="83" name="圖片 82"/>
          <p:cNvPicPr>
            <a:picLocks noChangeAspect="1"/>
          </p:cNvPicPr>
          <p:nvPr/>
        </p:nvPicPr>
        <p:blipFill>
          <a:blip r:embed="rId27"/>
          <a:stretch>
            <a:fillRect/>
          </a:stretch>
        </p:blipFill>
        <p:spPr>
          <a:xfrm>
            <a:off x="7707421" y="4674101"/>
            <a:ext cx="1140051" cy="1048603"/>
          </a:xfrm>
          <a:prstGeom prst="rect">
            <a:avLst/>
          </a:prstGeom>
        </p:spPr>
      </p:pic>
      <p:sp>
        <p:nvSpPr>
          <p:cNvPr id="84" name="Text Box 28"/>
          <p:cNvSpPr txBox="1">
            <a:spLocks noChangeArrowheads="1"/>
          </p:cNvSpPr>
          <p:nvPr/>
        </p:nvSpPr>
        <p:spPr bwMode="auto">
          <a:xfrm>
            <a:off x="5181357" y="5734213"/>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資料查詢</a:t>
            </a:r>
            <a:endParaRPr lang="en-US" altLang="zh-TW" sz="1400" b="1" dirty="0">
              <a:solidFill>
                <a:srgbClr val="9500FF"/>
              </a:solidFill>
              <a:latin typeface="Arial" panose="020B0604020202020204" pitchFamily="34" charset="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書刊編製</a:t>
            </a:r>
          </a:p>
        </p:txBody>
      </p:sp>
      <p:sp>
        <p:nvSpPr>
          <p:cNvPr id="85" name="Text Box 28"/>
          <p:cNvSpPr txBox="1">
            <a:spLocks noChangeArrowheads="1"/>
          </p:cNvSpPr>
          <p:nvPr/>
        </p:nvSpPr>
        <p:spPr bwMode="auto">
          <a:xfrm>
            <a:off x="7595194" y="5760899"/>
            <a:ext cx="15133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整合系統資訊</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提供外界查詢</a:t>
            </a:r>
            <a:r>
              <a:rPr kumimoji="1" lang="en-US" altLang="zh-TW"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rPr>
              <a:t> </a:t>
            </a:r>
            <a:endParaRPr kumimoji="1" lang="zh-TW" altLang="en-US" sz="1400" b="1" i="0" u="none" strike="noStrike" kern="1200" cap="none" spc="0" normalizeH="0" baseline="0" noProof="0" dirty="0" smtClean="0">
              <a:ln>
                <a:noFill/>
              </a:ln>
              <a:solidFill>
                <a:srgbClr val="9500FF"/>
              </a:solidFill>
              <a:effectLst/>
              <a:uLnTx/>
              <a:uFillTx/>
              <a:latin typeface="Arial" panose="020B0604020202020204" pitchFamily="34" charset="0"/>
              <a:ea typeface="微軟正黑體" panose="020B0604030504040204" pitchFamily="34" charset="-120"/>
              <a:cs typeface="+mn-cs"/>
            </a:endParaRPr>
          </a:p>
        </p:txBody>
      </p:sp>
      <p:sp>
        <p:nvSpPr>
          <p:cNvPr id="86" name="圓角矩形圖說文字 85"/>
          <p:cNvSpPr>
            <a:spLocks noChangeArrowheads="1"/>
          </p:cNvSpPr>
          <p:nvPr/>
        </p:nvSpPr>
        <p:spPr bwMode="auto">
          <a:xfrm>
            <a:off x="4948193" y="4104567"/>
            <a:ext cx="3987273" cy="2449513"/>
          </a:xfrm>
          <a:prstGeom prst="wedgeRoundRectCallout">
            <a:avLst>
              <a:gd name="adj1" fmla="val -16440"/>
              <a:gd name="adj2" fmla="val -3606"/>
              <a:gd name="adj3" fmla="val 16667"/>
            </a:avLst>
          </a:prstGeom>
          <a:noFill/>
          <a:ln w="44450" algn="ctr">
            <a:solidFill>
              <a:srgbClr val="FF0000"/>
            </a:solidFill>
            <a:prstDash val="sysDot"/>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Verdana"/>
              <a:ea typeface="新細明體"/>
              <a:cs typeface="+mn-cs"/>
            </a:endParaRPr>
          </a:p>
        </p:txBody>
      </p:sp>
      <p:sp>
        <p:nvSpPr>
          <p:cNvPr id="88" name="矩形 87"/>
          <p:cNvSpPr/>
          <p:nvPr/>
        </p:nvSpPr>
        <p:spPr>
          <a:xfrm>
            <a:off x="2815352" y="6351711"/>
            <a:ext cx="1433773" cy="461665"/>
          </a:xfrm>
          <a:prstGeom prst="rect">
            <a:avLst/>
          </a:prstGeom>
          <a:solidFill>
            <a:srgbClr val="FFFF99"/>
          </a:solidFill>
        </p:spPr>
        <p:txBody>
          <a:bodyPr wrap="square">
            <a:spAutoFit/>
          </a:bodyPr>
          <a:lstStyle/>
          <a:p>
            <a:r>
              <a:rPr lang="zh-TW" altLang="en-US" sz="2400" b="1" dirty="0" smtClean="0">
                <a:solidFill>
                  <a:srgbClr val="FF0000"/>
                </a:solidFill>
                <a:latin typeface="微軟正黑體" pitchFamily="34" charset="-120"/>
                <a:ea typeface="微軟正黑體" pitchFamily="34" charset="-120"/>
              </a:rPr>
              <a:t>資料彙管</a:t>
            </a:r>
            <a:endParaRPr lang="zh-TW" altLang="en-US" sz="2400" b="1" dirty="0">
              <a:solidFill>
                <a:srgbClr val="FF0000"/>
              </a:solidFill>
              <a:latin typeface="微軟正黑體" pitchFamily="34" charset="-120"/>
              <a:ea typeface="微軟正黑體" pitchFamily="34" charset="-120"/>
            </a:endParaRPr>
          </a:p>
        </p:txBody>
      </p:sp>
      <p:sp>
        <p:nvSpPr>
          <p:cNvPr id="89" name="矩形 88"/>
          <p:cNvSpPr/>
          <p:nvPr/>
        </p:nvSpPr>
        <p:spPr>
          <a:xfrm>
            <a:off x="6268999" y="6349403"/>
            <a:ext cx="1433773" cy="461665"/>
          </a:xfrm>
          <a:prstGeom prst="rect">
            <a:avLst/>
          </a:prstGeom>
          <a:solidFill>
            <a:srgbClr val="FFFF99"/>
          </a:solidFill>
        </p:spPr>
        <p:txBody>
          <a:bodyPr wrap="square">
            <a:spAutoFit/>
          </a:bodyPr>
          <a:lstStyle/>
          <a:p>
            <a:r>
              <a:rPr lang="zh-TW" altLang="en-US" sz="2400" b="1" dirty="0" smtClean="0">
                <a:solidFill>
                  <a:srgbClr val="FF0000"/>
                </a:solidFill>
                <a:latin typeface="微軟正黑體" pitchFamily="34" charset="-120"/>
                <a:ea typeface="微軟正黑體" pitchFamily="34" charset="-120"/>
              </a:rPr>
              <a:t>資料應用</a:t>
            </a:r>
            <a:endParaRPr lang="zh-TW" altLang="en-US" sz="24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1073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down)">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down)">
                                      <p:cBhvr>
                                        <p:cTn id="15" dur="500"/>
                                        <p:tgtEl>
                                          <p:spTgt spid="8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wipe(down)">
                                      <p:cBhvr>
                                        <p:cTn id="1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86" grpId="0" animBg="1"/>
      <p:bldP spid="88" grpId="0" animBg="1"/>
      <p:bldP spid="8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陸</a:t>
            </a:r>
            <a:r>
              <a:rPr lang="zh-TW" altLang="en-US" sz="4800" b="1" dirty="0" smtClean="0">
                <a:latin typeface="標楷體" pitchFamily="65" charset="-120"/>
                <a:ea typeface="標楷體" pitchFamily="65" charset="-120"/>
              </a:rPr>
              <a:t>、問題管控及運作</a:t>
            </a:r>
            <a:r>
              <a:rPr lang="zh-TW" altLang="en-US" sz="4800" b="1" dirty="0">
                <a:latin typeface="標楷體" pitchFamily="65" charset="-120"/>
                <a:ea typeface="標楷體" pitchFamily="65" charset="-120"/>
              </a:rPr>
              <a:t>輔導</a:t>
            </a:r>
            <a:r>
              <a:rPr lang="en-US" altLang="zh-TW" sz="2400" b="1" dirty="0" smtClean="0">
                <a:latin typeface="標楷體" pitchFamily="65" charset="-120"/>
                <a:ea typeface="標楷體" pitchFamily="65" charset="-120"/>
              </a:rPr>
              <a:t>(1/4)</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1466054701"/>
              </p:ext>
            </p:extLst>
          </p:nvPr>
        </p:nvGraphicFramePr>
        <p:xfrm>
          <a:off x="694531" y="2348880"/>
          <a:ext cx="8053933" cy="3096344"/>
        </p:xfrm>
        <a:graphic>
          <a:graphicData uri="http://schemas.openxmlformats.org/drawingml/2006/table">
            <a:tbl>
              <a:tblPr firstRow="1" bandRow="1">
                <a:tableStyleId>{21E4AEA4-8DFA-4A89-87EB-49C32662AFE0}</a:tableStyleId>
              </a:tblPr>
              <a:tblGrid>
                <a:gridCol w="3113216">
                  <a:extLst>
                    <a:ext uri="{9D8B030D-6E8A-4147-A177-3AD203B41FA5}">
                      <a16:colId xmlns:a16="http://schemas.microsoft.com/office/drawing/2014/main" val="20000"/>
                    </a:ext>
                  </a:extLst>
                </a:gridCol>
                <a:gridCol w="871891">
                  <a:extLst>
                    <a:ext uri="{9D8B030D-6E8A-4147-A177-3AD203B41FA5}">
                      <a16:colId xmlns:a16="http://schemas.microsoft.com/office/drawing/2014/main" val="20001"/>
                    </a:ext>
                  </a:extLst>
                </a:gridCol>
                <a:gridCol w="1283445">
                  <a:extLst>
                    <a:ext uri="{9D8B030D-6E8A-4147-A177-3AD203B41FA5}">
                      <a16:colId xmlns:a16="http://schemas.microsoft.com/office/drawing/2014/main" val="20002"/>
                    </a:ext>
                  </a:extLst>
                </a:gridCol>
                <a:gridCol w="1434893">
                  <a:extLst>
                    <a:ext uri="{9D8B030D-6E8A-4147-A177-3AD203B41FA5}">
                      <a16:colId xmlns:a16="http://schemas.microsoft.com/office/drawing/2014/main" val="20003"/>
                    </a:ext>
                  </a:extLst>
                </a:gridCol>
                <a:gridCol w="1350488">
                  <a:extLst>
                    <a:ext uri="{9D8B030D-6E8A-4147-A177-3AD203B41FA5}">
                      <a16:colId xmlns:a16="http://schemas.microsoft.com/office/drawing/2014/main" val="20004"/>
                    </a:ext>
                  </a:extLst>
                </a:gridCol>
              </a:tblGrid>
              <a:tr h="456296">
                <a:tc rowSpan="2">
                  <a:txBody>
                    <a:bodyPr/>
                    <a:lstStyle/>
                    <a:p>
                      <a:pPr algn="ctr">
                        <a:spcBef>
                          <a:spcPts val="3000"/>
                        </a:spcBef>
                      </a:pPr>
                      <a:r>
                        <a:rPr lang="zh-TW" altLang="en-US" b="1" dirty="0" smtClean="0">
                          <a:latin typeface="標楷體" panose="03000509000000000000" pitchFamily="65" charset="-120"/>
                          <a:ea typeface="標楷體" panose="03000509000000000000" pitchFamily="65" charset="-120"/>
                        </a:rPr>
                        <a:t>工作項目</a:t>
                      </a:r>
                      <a:endParaRPr lang="zh-TW" altLang="en-US" b="1" dirty="0">
                        <a:latin typeface="標楷體" panose="03000509000000000000" pitchFamily="65" charset="-120"/>
                        <a:ea typeface="標楷體" panose="03000509000000000000" pitchFamily="65" charset="-120"/>
                      </a:endParaRPr>
                    </a:p>
                  </a:txBody>
                  <a:tcPr anchor="ctr">
                    <a:solidFill>
                      <a:srgbClr val="9B2D1F"/>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行政院主計總處</a:t>
                      </a:r>
                      <a:endParaRPr lang="zh-TW" altLang="en-US" dirty="0">
                        <a:latin typeface="標楷體" panose="03000509000000000000" pitchFamily="65" charset="-120"/>
                        <a:ea typeface="標楷體" panose="03000509000000000000" pitchFamily="65" charset="-120"/>
                      </a:endParaRPr>
                    </a:p>
                  </a:txBody>
                  <a:tcPr anchor="ctr"/>
                </a:tc>
                <a:tc gridSpan="3">
                  <a:txBody>
                    <a:bodyPr/>
                    <a:lstStyle/>
                    <a:p>
                      <a:pPr algn="ctr"/>
                      <a:r>
                        <a:rPr lang="zh-TW" altLang="en-US" b="1" dirty="0" smtClean="0">
                          <a:latin typeface="標楷體" panose="03000509000000000000" pitchFamily="65" charset="-120"/>
                          <a:ea typeface="標楷體" panose="03000509000000000000" pitchFamily="65" charset="-120"/>
                        </a:rPr>
                        <a:t>地方政府</a:t>
                      </a:r>
                      <a:endParaRPr lang="zh-TW" altLang="en-US" b="1"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88824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主計處</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9B2D1F"/>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所屬機關</a:t>
                      </a:r>
                      <a:endParaRPr kumimoji="0" lang="en-US" altLang="zh-TW" b="1" kern="1200" dirty="0" smtClean="0">
                        <a:solidFill>
                          <a:schemeClr val="bg1"/>
                        </a:solidFill>
                        <a:latin typeface="標楷體" panose="03000509000000000000" pitchFamily="65" charset="-120"/>
                        <a:ea typeface="標楷體" panose="03000509000000000000" pitchFamily="65" charset="-120"/>
                      </a:endParaRPr>
                    </a:p>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會計室</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9B2D1F"/>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業務單位</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9B2D1F"/>
                    </a:solidFill>
                  </a:tcPr>
                </a:tc>
                <a:extLst>
                  <a:ext uri="{0D108BD9-81ED-4DB2-BD59-A6C34878D82A}">
                    <a16:rowId xmlns:a16="http://schemas.microsoft.com/office/drawing/2014/main" val="10001"/>
                  </a:ext>
                </a:extLst>
              </a:tr>
              <a:tr h="937338">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系統安裝元件準備</a:t>
                      </a:r>
                      <a:endParaRPr lang="en-US" altLang="zh-TW" sz="1800" b="1" i="0" u="none" strike="noStrike" dirty="0" smtClean="0">
                        <a:effectLst/>
                        <a:latin typeface="標楷體" panose="03000509000000000000" pitchFamily="65" charset="-120"/>
                        <a:ea typeface="標楷體" panose="03000509000000000000" pitchFamily="65" charset="-120"/>
                      </a:endParaRPr>
                    </a:p>
                    <a:p>
                      <a:pPr algn="l" fontAlgn="ctr"/>
                      <a:r>
                        <a:rPr lang="en-US" altLang="zh-TW" sz="1800" b="1" i="0" u="none" strike="noStrike" dirty="0" smtClean="0">
                          <a:effectLst/>
                          <a:latin typeface="標楷體" panose="03000509000000000000" pitchFamily="65" charset="-120"/>
                          <a:ea typeface="標楷體" panose="03000509000000000000" pitchFamily="65" charset="-120"/>
                        </a:rPr>
                        <a:t>(silverlight.exe;…)</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pPr algn="ct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814469">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報送資料準備</a:t>
                      </a:r>
                      <a:endParaRPr lang="zh-TW" altLang="en-US" sz="1800" b="1" i="0" u="none" strike="noStrike" dirty="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algn="ctr"/>
                      <a:endParaRPr lang="zh-TW" altLang="en-US" b="1" dirty="0">
                        <a:latin typeface="標楷體" panose="03000509000000000000" pitchFamily="65" charset="-120"/>
                        <a:ea typeface="標楷體" panose="03000509000000000000"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bl>
          </a:graphicData>
        </a:graphic>
      </p:graphicFrame>
      <p:sp>
        <p:nvSpPr>
          <p:cNvPr id="11" name="矩形 10"/>
          <p:cNvSpPr/>
          <p:nvPr/>
        </p:nvSpPr>
        <p:spPr>
          <a:xfrm>
            <a:off x="694531" y="1620838"/>
            <a:ext cx="4453533" cy="523220"/>
          </a:xfrm>
          <a:prstGeom prst="rect">
            <a:avLst/>
          </a:prstGeom>
        </p:spPr>
        <p:txBody>
          <a:bodyPr wrap="square">
            <a:spAutoFit/>
          </a:bodyPr>
          <a:lstStyle/>
          <a:p>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一、上線前</a:t>
            </a:r>
            <a:r>
              <a:rPr lang="en-US" altLang="zh-TW" sz="16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6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教育訓練</a:t>
            </a:r>
            <a:r>
              <a:rPr lang="en-US" altLang="zh-TW" sz="16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輔導</a:t>
            </a:r>
            <a:r>
              <a:rPr lang="en-US" altLang="zh-TW"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6587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陸、</a:t>
            </a:r>
            <a:r>
              <a:rPr lang="zh-TW" altLang="en-US" sz="4800" b="1" dirty="0" smtClean="0">
                <a:latin typeface="標楷體" pitchFamily="65" charset="-120"/>
                <a:ea typeface="標楷體" pitchFamily="65" charset="-120"/>
              </a:rPr>
              <a:t>問題管控</a:t>
            </a:r>
            <a:r>
              <a:rPr lang="zh-TW" altLang="en-US" sz="4800" b="1" dirty="0">
                <a:latin typeface="標楷體" pitchFamily="65" charset="-120"/>
                <a:ea typeface="標楷體" pitchFamily="65" charset="-120"/>
              </a:rPr>
              <a:t>及運作輔導</a:t>
            </a:r>
            <a:r>
              <a:rPr lang="en-US" altLang="zh-TW" sz="2400" b="1" dirty="0" smtClean="0">
                <a:latin typeface="標楷體" pitchFamily="65" charset="-120"/>
                <a:ea typeface="標楷體" pitchFamily="65" charset="-120"/>
              </a:rPr>
              <a:t>(2/4)</a:t>
            </a:r>
            <a:endParaRPr lang="zh-TW" altLang="en-US" sz="2400" b="1" dirty="0" smtClean="0">
              <a:latin typeface="標楷體" pitchFamily="65" charset="-120"/>
              <a:ea typeface="標楷體" pitchFamily="65" charset="-120"/>
            </a:endParaRPr>
          </a:p>
        </p:txBody>
      </p:sp>
      <p:pic>
        <p:nvPicPr>
          <p:cNvPr id="1741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1741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443988148"/>
              </p:ext>
            </p:extLst>
          </p:nvPr>
        </p:nvGraphicFramePr>
        <p:xfrm>
          <a:off x="694531" y="2348880"/>
          <a:ext cx="7981924" cy="2699650"/>
        </p:xfrm>
        <a:graphic>
          <a:graphicData uri="http://schemas.openxmlformats.org/drawingml/2006/table">
            <a:tbl>
              <a:tblPr firstRow="1" bandRow="1">
                <a:tableStyleId>{21E4AEA4-8DFA-4A89-87EB-49C32662AFE0}</a:tableStyleId>
              </a:tblPr>
              <a:tblGrid>
                <a:gridCol w="3085381">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271970">
                  <a:extLst>
                    <a:ext uri="{9D8B030D-6E8A-4147-A177-3AD203B41FA5}">
                      <a16:colId xmlns:a16="http://schemas.microsoft.com/office/drawing/2014/main" val="20002"/>
                    </a:ext>
                  </a:extLst>
                </a:gridCol>
                <a:gridCol w="1422064">
                  <a:extLst>
                    <a:ext uri="{9D8B030D-6E8A-4147-A177-3AD203B41FA5}">
                      <a16:colId xmlns:a16="http://schemas.microsoft.com/office/drawing/2014/main" val="20003"/>
                    </a:ext>
                  </a:extLst>
                </a:gridCol>
                <a:gridCol w="1338413">
                  <a:extLst>
                    <a:ext uri="{9D8B030D-6E8A-4147-A177-3AD203B41FA5}">
                      <a16:colId xmlns:a16="http://schemas.microsoft.com/office/drawing/2014/main" val="20004"/>
                    </a:ext>
                  </a:extLst>
                </a:gridCol>
              </a:tblGrid>
              <a:tr h="403417">
                <a:tc rowSpan="2">
                  <a:txBody>
                    <a:bodyPr/>
                    <a:lstStyle/>
                    <a:p>
                      <a:pPr algn="ctr">
                        <a:spcBef>
                          <a:spcPts val="3000"/>
                        </a:spcBef>
                      </a:pPr>
                      <a:r>
                        <a:rPr lang="zh-TW" altLang="en-US" b="1" dirty="0" smtClean="0">
                          <a:latin typeface="標楷體" panose="03000509000000000000" pitchFamily="65" charset="-120"/>
                          <a:ea typeface="標楷體" panose="03000509000000000000" pitchFamily="65" charset="-120"/>
                        </a:rPr>
                        <a:t>工作項目</a:t>
                      </a:r>
                      <a:endParaRPr lang="zh-TW" altLang="en-US" b="1" dirty="0">
                        <a:latin typeface="標楷體" panose="03000509000000000000" pitchFamily="65" charset="-120"/>
                        <a:ea typeface="標楷體" panose="03000509000000000000" pitchFamily="65" charset="-120"/>
                      </a:endParaRPr>
                    </a:p>
                  </a:txBody>
                  <a:tcPr anchor="ctr">
                    <a:solidFill>
                      <a:srgbClr val="9B2D1F"/>
                    </a:solidFill>
                  </a:tcPr>
                </a:tc>
                <a:tc rowSpan="2">
                  <a:txBody>
                    <a:bodyPr/>
                    <a:lstStyle/>
                    <a:p>
                      <a:pPr algn="ctr"/>
                      <a:r>
                        <a:rPr lang="zh-TW" altLang="en-US" dirty="0" smtClean="0">
                          <a:latin typeface="標楷體" panose="03000509000000000000" pitchFamily="65" charset="-120"/>
                          <a:ea typeface="標楷體" panose="03000509000000000000" pitchFamily="65" charset="-120"/>
                        </a:rPr>
                        <a:t>行政院主計總處</a:t>
                      </a:r>
                      <a:endParaRPr lang="zh-TW" altLang="en-US" dirty="0">
                        <a:latin typeface="標楷體" panose="03000509000000000000" pitchFamily="65" charset="-120"/>
                        <a:ea typeface="標楷體" panose="03000509000000000000" pitchFamily="65" charset="-120"/>
                      </a:endParaRPr>
                    </a:p>
                  </a:txBody>
                  <a:tcPr anchor="ctr"/>
                </a:tc>
                <a:tc gridSpan="3">
                  <a:txBody>
                    <a:bodyPr/>
                    <a:lstStyle/>
                    <a:p>
                      <a:pPr algn="ctr"/>
                      <a:r>
                        <a:rPr lang="zh-TW" altLang="en-US" b="1" dirty="0" smtClean="0">
                          <a:latin typeface="標楷體" panose="03000509000000000000" pitchFamily="65" charset="-120"/>
                          <a:ea typeface="標楷體" panose="03000509000000000000" pitchFamily="65" charset="-120"/>
                        </a:rPr>
                        <a:t>地方政府</a:t>
                      </a:r>
                      <a:endParaRPr lang="zh-TW" altLang="en-US" b="1" dirty="0">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38867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主計處</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9B2D1F"/>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所屬機關</a:t>
                      </a:r>
                      <a:endParaRPr kumimoji="0" lang="en-US" altLang="zh-TW" b="1" kern="1200" dirty="0" smtClean="0">
                        <a:solidFill>
                          <a:schemeClr val="bg1"/>
                        </a:solidFill>
                        <a:latin typeface="標楷體" panose="03000509000000000000" pitchFamily="65" charset="-120"/>
                        <a:ea typeface="標楷體" panose="03000509000000000000" pitchFamily="65" charset="-120"/>
                      </a:endParaRPr>
                    </a:p>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會計室</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9B2D1F"/>
                    </a:solidFill>
                  </a:tcPr>
                </a:tc>
                <a:tc>
                  <a:txBody>
                    <a:bodyPr/>
                    <a:lstStyle/>
                    <a:p>
                      <a:pPr marL="0" algn="ctr" rtl="0" eaLnBrk="1" latinLnBrk="0" hangingPunct="1"/>
                      <a:r>
                        <a:rPr kumimoji="0" lang="zh-TW" altLang="en-US" b="1" kern="1200" dirty="0" smtClean="0">
                          <a:solidFill>
                            <a:schemeClr val="bg1"/>
                          </a:solidFill>
                          <a:latin typeface="標楷體" panose="03000509000000000000" pitchFamily="65" charset="-120"/>
                          <a:ea typeface="標楷體" panose="03000509000000000000" pitchFamily="65" charset="-120"/>
                        </a:rPr>
                        <a:t>業務單位</a:t>
                      </a:r>
                      <a:endParaRPr kumimoji="0" lang="zh-TW" altLang="en-US" b="1" kern="1200" dirty="0">
                        <a:solidFill>
                          <a:schemeClr val="bg1"/>
                        </a:solidFill>
                        <a:latin typeface="標楷體" panose="03000509000000000000" pitchFamily="65" charset="-120"/>
                        <a:ea typeface="標楷體" panose="03000509000000000000" pitchFamily="65" charset="-120"/>
                        <a:cs typeface="+mn-cs"/>
                      </a:endParaRPr>
                    </a:p>
                  </a:txBody>
                  <a:tcPr anchor="ctr">
                    <a:solidFill>
                      <a:srgbClr val="9B2D1F"/>
                    </a:solidFill>
                  </a:tcPr>
                </a:tc>
                <a:extLst>
                  <a:ext uri="{0D108BD9-81ED-4DB2-BD59-A6C34878D82A}">
                    <a16:rowId xmlns:a16="http://schemas.microsoft.com/office/drawing/2014/main" val="10001"/>
                  </a:ext>
                </a:extLst>
              </a:tr>
              <a:tr h="755465">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系統問題處理進度及紀錄</a:t>
                      </a:r>
                      <a:endParaRPr lang="en-US" altLang="zh-TW" sz="1800" b="1" i="0" u="none" strike="noStrike" dirty="0" smtClean="0">
                        <a:effectLst/>
                        <a:latin typeface="標楷體" panose="03000509000000000000" pitchFamily="65" charset="-120"/>
                        <a:ea typeface="標楷體" panose="03000509000000000000"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effectLst/>
                          <a:latin typeface="標楷體" panose="03000509000000000000" pitchFamily="65" charset="-120"/>
                          <a:ea typeface="標楷體" panose="03000509000000000000" pitchFamily="65" charset="-120"/>
                        </a:rPr>
                        <a:t>(</a:t>
                      </a:r>
                      <a:r>
                        <a:rPr lang="zh-TW" altLang="en-US" sz="1800" b="1" i="0" u="none" strike="noStrike" dirty="0" smtClean="0">
                          <a:effectLst/>
                          <a:latin typeface="標楷體" panose="03000509000000000000" pitchFamily="65" charset="-120"/>
                          <a:ea typeface="標楷體" panose="03000509000000000000" pitchFamily="65" charset="-120"/>
                        </a:rPr>
                        <a:t>線上文件</a:t>
                      </a:r>
                      <a:r>
                        <a:rPr lang="en-US" altLang="zh-TW" sz="1800" b="1" i="0" u="none" strike="noStrike" dirty="0" smtClean="0">
                          <a:effectLst/>
                          <a:latin typeface="標楷體" panose="03000509000000000000" pitchFamily="65" charset="-120"/>
                          <a:ea typeface="標楷體" panose="03000509000000000000" pitchFamily="65" charset="-120"/>
                        </a:rPr>
                        <a:t>)</a:t>
                      </a:r>
                      <a:endParaRPr lang="zh-TW" altLang="en-US" sz="1800" b="1" i="0" u="none" strike="noStrike" dirty="0" smtClean="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755465">
                <a:tc>
                  <a:txBody>
                    <a:bodyPr/>
                    <a:lstStyle/>
                    <a:p>
                      <a:pPr algn="l" fontAlgn="ctr"/>
                      <a:r>
                        <a:rPr lang="zh-TW" altLang="en-US" sz="1800" b="1" i="0" u="none" strike="noStrike" dirty="0" smtClean="0">
                          <a:effectLst/>
                          <a:latin typeface="標楷體" panose="03000509000000000000" pitchFamily="65" charset="-120"/>
                          <a:ea typeface="標楷體" panose="03000509000000000000" pitchFamily="65" charset="-120"/>
                        </a:rPr>
                        <a:t>空白報表增刪修訂進度控管</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effectLst/>
                          <a:latin typeface="標楷體" panose="03000509000000000000" pitchFamily="65" charset="-120"/>
                          <a:ea typeface="標楷體" panose="03000509000000000000" pitchFamily="65" charset="-120"/>
                        </a:rPr>
                        <a:t>(</a:t>
                      </a:r>
                      <a:r>
                        <a:rPr lang="zh-TW" altLang="en-US" sz="1800" b="1" i="0" u="none" strike="noStrike" dirty="0" smtClean="0">
                          <a:effectLst/>
                          <a:latin typeface="標楷體" panose="03000509000000000000" pitchFamily="65" charset="-120"/>
                          <a:ea typeface="標楷體" panose="03000509000000000000" pitchFamily="65" charset="-120"/>
                        </a:rPr>
                        <a:t>線上文件</a:t>
                      </a:r>
                      <a:r>
                        <a:rPr lang="en-US" altLang="zh-TW" sz="1800" b="1" i="0" u="none" strike="noStrike" dirty="0" smtClean="0">
                          <a:effectLst/>
                          <a:latin typeface="標楷體" panose="03000509000000000000" pitchFamily="65" charset="-120"/>
                          <a:ea typeface="標楷體" panose="03000509000000000000" pitchFamily="65" charset="-120"/>
                        </a:rPr>
                        <a:t>)</a:t>
                      </a:r>
                      <a:endParaRPr lang="zh-TW" altLang="en-US" sz="1800" b="1" i="0" u="none" strike="noStrike" dirty="0" smtClean="0">
                        <a:effectLst/>
                        <a:latin typeface="標楷體" panose="03000509000000000000" pitchFamily="65" charset="-120"/>
                        <a:ea typeface="標楷體" panose="03000509000000000000" pitchFamily="65" charset="-120"/>
                      </a:endParaRPr>
                    </a:p>
                  </a:txBody>
                  <a:tcPr marL="14287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tc>
                <a:tc>
                  <a:txBody>
                    <a:bodyPr/>
                    <a:lstStyle/>
                    <a:p>
                      <a:endParaRPr lang="zh-TW" altLang="en-US" b="1" dirty="0">
                        <a:latin typeface="標楷體" panose="03000509000000000000" pitchFamily="65" charset="-120"/>
                        <a:ea typeface="標楷體" panose="03000509000000000000" pitchFamily="65" charset="-120"/>
                      </a:endParaRPr>
                    </a:p>
                  </a:txBody>
                  <a:tcPr/>
                </a:tc>
                <a:tc>
                  <a:txBody>
                    <a:bodyPr/>
                    <a:lstStyle/>
                    <a:p>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bl>
          </a:graphicData>
        </a:graphic>
      </p:graphicFrame>
      <p:sp>
        <p:nvSpPr>
          <p:cNvPr id="11" name="矩形 10"/>
          <p:cNvSpPr/>
          <p:nvPr/>
        </p:nvSpPr>
        <p:spPr>
          <a:xfrm>
            <a:off x="694531" y="1620838"/>
            <a:ext cx="4453533" cy="523220"/>
          </a:xfrm>
          <a:prstGeom prst="rect">
            <a:avLst/>
          </a:prstGeom>
        </p:spPr>
        <p:txBody>
          <a:bodyPr wrap="square">
            <a:spAutoFit/>
          </a:bodyPr>
          <a:lstStyle/>
          <a:p>
            <a:r>
              <a:rPr lang="zh-TW" altLang="en-US"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二、系統平時運作輔導</a:t>
            </a:r>
            <a:r>
              <a:rPr lang="en-US" altLang="zh-TW" sz="2800"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28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9272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251519" y="1916832"/>
            <a:ext cx="8712969" cy="4733481"/>
          </a:xfrm>
          <a:prstGeom prst="rect">
            <a:avLst/>
          </a:prstGeom>
        </p:spPr>
      </p:pic>
      <p:sp>
        <p:nvSpPr>
          <p:cNvPr id="33793"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陸、</a:t>
            </a:r>
            <a:r>
              <a:rPr lang="zh-TW" altLang="en-US" sz="4800" b="1" dirty="0" smtClean="0">
                <a:latin typeface="標楷體" pitchFamily="65" charset="-120"/>
                <a:ea typeface="標楷體" pitchFamily="65" charset="-120"/>
              </a:rPr>
              <a:t>問題管控</a:t>
            </a:r>
            <a:r>
              <a:rPr lang="zh-TW" altLang="en-US" sz="4800" b="1" dirty="0">
                <a:latin typeface="標楷體" pitchFamily="65" charset="-120"/>
                <a:ea typeface="標楷體" pitchFamily="65" charset="-120"/>
              </a:rPr>
              <a:t>及運作輔導</a:t>
            </a:r>
            <a:r>
              <a:rPr lang="en-US" altLang="zh-TW" sz="2400" b="1" dirty="0" smtClean="0">
                <a:latin typeface="標楷體" pitchFamily="65" charset="-120"/>
                <a:ea typeface="標楷體" pitchFamily="65" charset="-120"/>
              </a:rPr>
              <a:t>(3/4)</a:t>
            </a:r>
            <a:endParaRPr lang="zh-TW" altLang="en-US" sz="2400" b="1" dirty="0" smtClean="0">
              <a:latin typeface="標楷體" pitchFamily="65" charset="-120"/>
              <a:ea typeface="標楷體" pitchFamily="65" charset="-120"/>
            </a:endParaRPr>
          </a:p>
        </p:txBody>
      </p:sp>
      <p:pic>
        <p:nvPicPr>
          <p:cNvPr id="33794" name="圖片 6"/>
          <p:cNvPicPr>
            <a:picLocks noChangeAspect="1"/>
          </p:cNvPicPr>
          <p:nvPr/>
        </p:nvPicPr>
        <p:blipFill>
          <a:blip r:embed="rId4"/>
          <a:srcRect/>
          <a:stretch>
            <a:fillRect/>
          </a:stretch>
        </p:blipFill>
        <p:spPr bwMode="auto">
          <a:xfrm>
            <a:off x="130175" y="404813"/>
            <a:ext cx="1128713" cy="1008062"/>
          </a:xfrm>
          <a:prstGeom prst="rect">
            <a:avLst/>
          </a:prstGeom>
          <a:noFill/>
          <a:ln w="9525">
            <a:noFill/>
            <a:miter lim="800000"/>
            <a:headEnd/>
            <a:tailEnd/>
          </a:ln>
        </p:spPr>
      </p:pic>
      <p:pic>
        <p:nvPicPr>
          <p:cNvPr id="33795" name="Picture 8" descr="C:\Program Files (x86)\Microsoft Office\MEDIA\OFFICE14\Lines\BD14801_.gif"/>
          <p:cNvPicPr>
            <a:picLocks noChangeAspect="1" noChangeArrowheads="1"/>
          </p:cNvPicPr>
          <p:nvPr/>
        </p:nvPicPr>
        <p:blipFill>
          <a:blip r:embed="rId5"/>
          <a:srcRect/>
          <a:stretch>
            <a:fillRect/>
          </a:stretch>
        </p:blipFill>
        <p:spPr bwMode="auto">
          <a:xfrm>
            <a:off x="588963" y="1230313"/>
            <a:ext cx="8258175" cy="390525"/>
          </a:xfrm>
          <a:prstGeom prst="rect">
            <a:avLst/>
          </a:prstGeom>
          <a:noFill/>
          <a:ln w="9525">
            <a:noFill/>
            <a:miter lim="800000"/>
            <a:headEnd/>
            <a:tailEnd/>
          </a:ln>
        </p:spPr>
      </p:pic>
      <p:sp>
        <p:nvSpPr>
          <p:cNvPr id="3" name="矩形 2"/>
          <p:cNvSpPr/>
          <p:nvPr/>
        </p:nvSpPr>
        <p:spPr>
          <a:xfrm>
            <a:off x="1619672" y="1526940"/>
            <a:ext cx="6186309" cy="461665"/>
          </a:xfrm>
          <a:prstGeom prst="rect">
            <a:avLst/>
          </a:prstGeom>
        </p:spPr>
        <p:txBody>
          <a:bodyPr wrap="none">
            <a:spAutoFit/>
          </a:bodyPr>
          <a:lstStyle/>
          <a:p>
            <a:r>
              <a:rPr lang="zh-TW" altLang="en-US" sz="2400" b="1" dirty="0">
                <a:solidFill>
                  <a:srgbClr val="0070C0"/>
                </a:solidFill>
                <a:latin typeface="標楷體" panose="03000509000000000000" pitchFamily="65" charset="-120"/>
                <a:ea typeface="標楷體" panose="03000509000000000000" pitchFamily="65" charset="-120"/>
              </a:rPr>
              <a:t>公務統計管理資訊</a:t>
            </a:r>
            <a:r>
              <a:rPr lang="zh-TW" altLang="en-US" sz="2400" b="1" dirty="0" smtClean="0">
                <a:solidFill>
                  <a:srgbClr val="0070C0"/>
                </a:solidFill>
                <a:latin typeface="標楷體" panose="03000509000000000000" pitchFamily="65" charset="-120"/>
                <a:ea typeface="標楷體" panose="03000509000000000000" pitchFamily="65" charset="-120"/>
              </a:rPr>
              <a:t>系統</a:t>
            </a:r>
            <a:r>
              <a:rPr lang="en-US" altLang="zh-TW" sz="2400" b="1" dirty="0" smtClean="0">
                <a:solidFill>
                  <a:srgbClr val="0070C0"/>
                </a:solidFill>
                <a:latin typeface="標楷體" panose="03000509000000000000" pitchFamily="65" charset="-120"/>
                <a:ea typeface="標楷體" panose="03000509000000000000" pitchFamily="65" charset="-120"/>
              </a:rPr>
              <a:t>-</a:t>
            </a:r>
            <a:r>
              <a:rPr lang="zh-TW" altLang="en-US" sz="2400" b="1" dirty="0" smtClean="0">
                <a:solidFill>
                  <a:srgbClr val="0070C0"/>
                </a:solidFill>
                <a:latin typeface="標楷體" panose="03000509000000000000" pitchFamily="65" charset="-120"/>
                <a:ea typeface="標楷體" panose="03000509000000000000" pitchFamily="65" charset="-120"/>
              </a:rPr>
              <a:t>問題</a:t>
            </a:r>
            <a:r>
              <a:rPr lang="zh-TW" altLang="en-US" sz="2400" b="1" dirty="0">
                <a:solidFill>
                  <a:srgbClr val="0070C0"/>
                </a:solidFill>
                <a:latin typeface="標楷體" panose="03000509000000000000" pitchFamily="65" charset="-120"/>
                <a:ea typeface="標楷體" panose="03000509000000000000" pitchFamily="65" charset="-120"/>
              </a:rPr>
              <a:t>處理進度及紀錄</a:t>
            </a:r>
          </a:p>
        </p:txBody>
      </p:sp>
      <p:graphicFrame>
        <p:nvGraphicFramePr>
          <p:cNvPr id="4" name="資料庫圖表 3"/>
          <p:cNvGraphicFramePr/>
          <p:nvPr>
            <p:extLst>
              <p:ext uri="{D42A27DB-BD31-4B8C-83A1-F6EECF244321}">
                <p14:modId xmlns:p14="http://schemas.microsoft.com/office/powerpoint/2010/main" val="1261337119"/>
              </p:ext>
            </p:extLst>
          </p:nvPr>
        </p:nvGraphicFramePr>
        <p:xfrm>
          <a:off x="3131840" y="2658839"/>
          <a:ext cx="6696744" cy="39583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037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3"/>
          <p:cNvSpPr>
            <a:spLocks noGrp="1"/>
          </p:cNvSpPr>
          <p:nvPr>
            <p:ph type="title"/>
          </p:nvPr>
        </p:nvSpPr>
        <p:spPr>
          <a:xfrm>
            <a:off x="1120775" y="274638"/>
            <a:ext cx="7772400" cy="1143000"/>
          </a:xfrm>
        </p:spPr>
        <p:txBody>
          <a:bodyPr/>
          <a:lstStyle/>
          <a:p>
            <a:r>
              <a:rPr lang="zh-TW" altLang="en-US" sz="4800" b="1" dirty="0">
                <a:latin typeface="標楷體" pitchFamily="65" charset="-120"/>
                <a:ea typeface="標楷體" pitchFamily="65" charset="-120"/>
              </a:rPr>
              <a:t>陸、</a:t>
            </a:r>
            <a:r>
              <a:rPr lang="zh-TW" altLang="en-US" sz="4800" b="1" dirty="0" smtClean="0">
                <a:latin typeface="標楷體" pitchFamily="65" charset="-120"/>
                <a:ea typeface="標楷體" pitchFamily="65" charset="-120"/>
              </a:rPr>
              <a:t>問題管控</a:t>
            </a:r>
            <a:r>
              <a:rPr lang="zh-TW" altLang="en-US" sz="4800" b="1" dirty="0">
                <a:latin typeface="標楷體" pitchFamily="65" charset="-120"/>
                <a:ea typeface="標楷體" pitchFamily="65" charset="-120"/>
              </a:rPr>
              <a:t>及運作輔導</a:t>
            </a:r>
            <a:r>
              <a:rPr lang="en-US" altLang="zh-TW" sz="2400" b="1" dirty="0" smtClean="0">
                <a:latin typeface="標楷體" pitchFamily="65" charset="-120"/>
                <a:ea typeface="標楷體" pitchFamily="65" charset="-120"/>
              </a:rPr>
              <a:t>(4/4)</a:t>
            </a:r>
            <a:endParaRPr lang="zh-TW" altLang="en-US" sz="2400" b="1" dirty="0" smtClean="0">
              <a:latin typeface="標楷體" pitchFamily="65" charset="-120"/>
              <a:ea typeface="標楷體" pitchFamily="65" charset="-120"/>
            </a:endParaRPr>
          </a:p>
        </p:txBody>
      </p:sp>
      <p:pic>
        <p:nvPicPr>
          <p:cNvPr id="37890" name="圖片 6"/>
          <p:cNvPicPr>
            <a:picLocks noChangeAspect="1"/>
          </p:cNvPicPr>
          <p:nvPr/>
        </p:nvPicPr>
        <p:blipFill>
          <a:blip r:embed="rId3"/>
          <a:srcRect/>
          <a:stretch>
            <a:fillRect/>
          </a:stretch>
        </p:blipFill>
        <p:spPr bwMode="auto">
          <a:xfrm>
            <a:off x="130175" y="404813"/>
            <a:ext cx="1128713" cy="1008062"/>
          </a:xfrm>
          <a:prstGeom prst="rect">
            <a:avLst/>
          </a:prstGeom>
          <a:noFill/>
          <a:ln w="9525">
            <a:noFill/>
            <a:miter lim="800000"/>
            <a:headEnd/>
            <a:tailEnd/>
          </a:ln>
        </p:spPr>
      </p:pic>
      <p:pic>
        <p:nvPicPr>
          <p:cNvPr id="37891" name="Picture 8" descr="C:\Program Files (x86)\Microsoft Office\MEDIA\OFFICE14\Lines\BD14801_.gif"/>
          <p:cNvPicPr>
            <a:picLocks noChangeAspect="1" noChangeArrowheads="1"/>
          </p:cNvPicPr>
          <p:nvPr/>
        </p:nvPicPr>
        <p:blipFill>
          <a:blip r:embed="rId4"/>
          <a:srcRect/>
          <a:stretch>
            <a:fillRect/>
          </a:stretch>
        </p:blipFill>
        <p:spPr bwMode="auto">
          <a:xfrm>
            <a:off x="588963" y="1230313"/>
            <a:ext cx="8258175" cy="390525"/>
          </a:xfrm>
          <a:prstGeom prst="rect">
            <a:avLst/>
          </a:prstGeom>
          <a:noFill/>
          <a:ln w="9525">
            <a:noFill/>
            <a:miter lim="800000"/>
            <a:headEnd/>
            <a:tailEnd/>
          </a:ln>
        </p:spPr>
      </p:pic>
      <p:pic>
        <p:nvPicPr>
          <p:cNvPr id="2" name="圖片 1"/>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Layer>
                </a14:imgProps>
              </a:ext>
            </a:extLst>
          </a:blip>
          <a:stretch>
            <a:fillRect/>
          </a:stretch>
        </p:blipFill>
        <p:spPr>
          <a:xfrm>
            <a:off x="179512" y="1916831"/>
            <a:ext cx="8761642" cy="4651177"/>
          </a:xfrm>
          <a:prstGeom prst="rect">
            <a:avLst/>
          </a:prstGeom>
        </p:spPr>
      </p:pic>
      <p:sp>
        <p:nvSpPr>
          <p:cNvPr id="8" name="矩形 7"/>
          <p:cNvSpPr/>
          <p:nvPr/>
        </p:nvSpPr>
        <p:spPr>
          <a:xfrm>
            <a:off x="1619672" y="1526940"/>
            <a:ext cx="7109639" cy="461665"/>
          </a:xfrm>
          <a:prstGeom prst="rect">
            <a:avLst/>
          </a:prstGeom>
        </p:spPr>
        <p:txBody>
          <a:bodyPr wrap="none">
            <a:spAutoFit/>
          </a:bodyPr>
          <a:lstStyle/>
          <a:p>
            <a:r>
              <a:rPr lang="zh-TW" altLang="en-US" sz="2400" b="1" dirty="0">
                <a:solidFill>
                  <a:srgbClr val="0070C0"/>
                </a:solidFill>
                <a:latin typeface="標楷體" panose="03000509000000000000" pitchFamily="65" charset="-120"/>
                <a:ea typeface="標楷體" panose="03000509000000000000" pitchFamily="65" charset="-120"/>
              </a:rPr>
              <a:t>公務統計管理資訊</a:t>
            </a:r>
            <a:r>
              <a:rPr lang="zh-TW" altLang="en-US" sz="2400" b="1" dirty="0" smtClean="0">
                <a:solidFill>
                  <a:srgbClr val="0070C0"/>
                </a:solidFill>
                <a:latin typeface="標楷體" panose="03000509000000000000" pitchFamily="65" charset="-120"/>
                <a:ea typeface="標楷體" panose="03000509000000000000" pitchFamily="65" charset="-120"/>
              </a:rPr>
              <a:t>系統</a:t>
            </a:r>
            <a:r>
              <a:rPr lang="en-US" altLang="zh-TW" sz="2400" b="1" dirty="0" smtClean="0">
                <a:solidFill>
                  <a:srgbClr val="0070C0"/>
                </a:solidFill>
                <a:latin typeface="標楷體" panose="03000509000000000000" pitchFamily="65" charset="-120"/>
                <a:ea typeface="標楷體" panose="03000509000000000000" pitchFamily="65" charset="-120"/>
              </a:rPr>
              <a:t>-</a:t>
            </a:r>
            <a:r>
              <a:rPr lang="zh-TW" altLang="en-US" sz="2400" b="1" dirty="0" smtClean="0">
                <a:solidFill>
                  <a:srgbClr val="0070C0"/>
                </a:solidFill>
                <a:latin typeface="標楷體" panose="03000509000000000000" pitchFamily="65" charset="-120"/>
                <a:ea typeface="標楷體" panose="03000509000000000000" pitchFamily="65" charset="-120"/>
              </a:rPr>
              <a:t>空白報表增刪修訂進度控管</a:t>
            </a:r>
            <a:endParaRPr lang="zh-TW" altLang="en-US" sz="2400" b="1" dirty="0">
              <a:solidFill>
                <a:srgbClr val="0070C0"/>
              </a:solidFill>
              <a:latin typeface="標楷體" panose="03000509000000000000" pitchFamily="65" charset="-120"/>
              <a:ea typeface="標楷體" panose="03000509000000000000" pitchFamily="65" charset="-120"/>
            </a:endParaRPr>
          </a:p>
        </p:txBody>
      </p:sp>
      <p:graphicFrame>
        <p:nvGraphicFramePr>
          <p:cNvPr id="3" name="資料庫圖表 2"/>
          <p:cNvGraphicFramePr/>
          <p:nvPr>
            <p:extLst>
              <p:ext uri="{D42A27DB-BD31-4B8C-83A1-F6EECF244321}">
                <p14:modId xmlns:p14="http://schemas.microsoft.com/office/powerpoint/2010/main" val="36998663"/>
              </p:ext>
            </p:extLst>
          </p:nvPr>
        </p:nvGraphicFramePr>
        <p:xfrm>
          <a:off x="539552" y="2120030"/>
          <a:ext cx="7344816" cy="4291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85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idx="4294967295"/>
          </p:nvPr>
        </p:nvSpPr>
        <p:spPr bwMode="auto">
          <a:xfrm>
            <a:off x="755650" y="908050"/>
            <a:ext cx="3382963"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p>
            <a:r>
              <a:rPr lang="en-US" altLang="zh-TW" sz="6000" i="1">
                <a:solidFill>
                  <a:srgbClr val="A50021"/>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The End~</a:t>
            </a:r>
          </a:p>
        </p:txBody>
      </p:sp>
      <p:sp>
        <p:nvSpPr>
          <p:cNvPr id="328707" name="文字版面配置區 7"/>
          <p:cNvSpPr>
            <a:spLocks noGrp="1"/>
          </p:cNvSpPr>
          <p:nvPr>
            <p:ph type="body" sz="half" idx="4294967295"/>
          </p:nvPr>
        </p:nvSpPr>
        <p:spPr>
          <a:xfrm rot="19140000">
            <a:off x="1154113" y="2133600"/>
            <a:ext cx="6586537" cy="625475"/>
          </a:xfrm>
        </p:spPr>
        <p:txBody>
          <a:bodyPr/>
          <a:lstStyle/>
          <a:p>
            <a:pPr marL="0" indent="0"/>
            <a:r>
              <a:rPr lang="en-US" altLang="zh-TW" sz="3600" dirty="0">
                <a:solidFill>
                  <a:srgbClr val="FFFFFF"/>
                </a:solidFill>
              </a:rPr>
              <a:t>Thank you for your listening</a:t>
            </a:r>
          </a:p>
        </p:txBody>
      </p:sp>
      <p:sp>
        <p:nvSpPr>
          <p:cNvPr id="328710" name="Text Box 3"/>
          <p:cNvSpPr txBox="1">
            <a:spLocks noChangeArrowheads="1"/>
          </p:cNvSpPr>
          <p:nvPr/>
        </p:nvSpPr>
        <p:spPr bwMode="auto">
          <a:xfrm>
            <a:off x="4859338" y="3732213"/>
            <a:ext cx="4249737" cy="2677656"/>
          </a:xfrm>
          <a:prstGeom prst="rect">
            <a:avLst/>
          </a:prstGeom>
          <a:noFill/>
          <a:ln>
            <a:noFill/>
          </a:ln>
          <a:effectLst/>
          <a:extLst>
            <a:ext uri="{909E8E84-426E-40DD-AFC4-6F175D3DCCD1}">
              <a14:hiddenFill xmlns:a14="http://schemas.microsoft.com/office/drawing/2010/main">
                <a:solidFill>
                  <a:srgbClr val="FFFF99">
                    <a:alpha val="3803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tabLst>
                <a:tab pos="0" algn="l"/>
              </a:tabLst>
              <a:defRPr kumimoji="1">
                <a:solidFill>
                  <a:schemeClr val="tx1"/>
                </a:solidFill>
                <a:latin typeface="Arial" pitchFamily="34" charset="0"/>
                <a:ea typeface="新細明體" pitchFamily="18" charset="-120"/>
              </a:defRPr>
            </a:lvl1pPr>
            <a:lvl2pPr marL="742950" indent="-285750">
              <a:tabLst>
                <a:tab pos="0" algn="l"/>
              </a:tabLst>
              <a:defRPr kumimoji="1">
                <a:solidFill>
                  <a:schemeClr val="tx1"/>
                </a:solidFill>
                <a:latin typeface="Arial" pitchFamily="34" charset="0"/>
                <a:ea typeface="新細明體" pitchFamily="18" charset="-120"/>
              </a:defRPr>
            </a:lvl2pPr>
            <a:lvl3pPr marL="1143000" indent="-228600">
              <a:tabLst>
                <a:tab pos="0" algn="l"/>
              </a:tabLst>
              <a:defRPr kumimoji="1">
                <a:solidFill>
                  <a:schemeClr val="tx1"/>
                </a:solidFill>
                <a:latin typeface="Arial" pitchFamily="34" charset="0"/>
                <a:ea typeface="新細明體" pitchFamily="18" charset="-120"/>
              </a:defRPr>
            </a:lvl3pPr>
            <a:lvl4pPr marL="1600200" indent="-228600">
              <a:tabLst>
                <a:tab pos="0" algn="l"/>
              </a:tabLst>
              <a:defRPr kumimoji="1">
                <a:solidFill>
                  <a:schemeClr val="tx1"/>
                </a:solidFill>
                <a:latin typeface="Arial" pitchFamily="34" charset="0"/>
                <a:ea typeface="新細明體" pitchFamily="18" charset="-120"/>
              </a:defRPr>
            </a:lvl4pPr>
            <a:lvl5pPr marL="2057400" indent="-228600">
              <a:tabLst>
                <a:tab pos="0" algn="l"/>
              </a:tabLst>
              <a:defRPr kumimoji="1">
                <a:solidFill>
                  <a:schemeClr val="tx1"/>
                </a:solidFill>
                <a:latin typeface="Arial" pitchFamily="34" charset="0"/>
                <a:ea typeface="新細明體" pitchFamily="18" charset="-120"/>
              </a:defRPr>
            </a:lvl5pPr>
            <a:lvl6pPr marL="2514600" indent="-228600" fontAlgn="base">
              <a:spcBef>
                <a:spcPct val="0"/>
              </a:spcBef>
              <a:spcAft>
                <a:spcPct val="0"/>
              </a:spcAft>
              <a:tabLst>
                <a:tab pos="0" algn="l"/>
              </a:tabLst>
              <a:defRPr kumimoji="1">
                <a:solidFill>
                  <a:schemeClr val="tx1"/>
                </a:solidFill>
                <a:latin typeface="Arial" pitchFamily="34" charset="0"/>
                <a:ea typeface="新細明體" pitchFamily="18" charset="-120"/>
              </a:defRPr>
            </a:lvl6pPr>
            <a:lvl7pPr marL="2971800" indent="-228600" fontAlgn="base">
              <a:spcBef>
                <a:spcPct val="0"/>
              </a:spcBef>
              <a:spcAft>
                <a:spcPct val="0"/>
              </a:spcAft>
              <a:tabLst>
                <a:tab pos="0" algn="l"/>
              </a:tabLst>
              <a:defRPr kumimoji="1">
                <a:solidFill>
                  <a:schemeClr val="tx1"/>
                </a:solidFill>
                <a:latin typeface="Arial" pitchFamily="34" charset="0"/>
                <a:ea typeface="新細明體" pitchFamily="18" charset="-120"/>
              </a:defRPr>
            </a:lvl7pPr>
            <a:lvl8pPr marL="3429000" indent="-228600" fontAlgn="base">
              <a:spcBef>
                <a:spcPct val="0"/>
              </a:spcBef>
              <a:spcAft>
                <a:spcPct val="0"/>
              </a:spcAft>
              <a:tabLst>
                <a:tab pos="0" algn="l"/>
              </a:tabLst>
              <a:defRPr kumimoji="1">
                <a:solidFill>
                  <a:schemeClr val="tx1"/>
                </a:solidFill>
                <a:latin typeface="Arial" pitchFamily="34" charset="0"/>
                <a:ea typeface="新細明體" pitchFamily="18" charset="-120"/>
              </a:defRPr>
            </a:lvl8pPr>
            <a:lvl9pPr marL="3886200" indent="-228600" fontAlgn="base">
              <a:spcBef>
                <a:spcPct val="0"/>
              </a:spcBef>
              <a:spcAft>
                <a:spcPct val="0"/>
              </a:spcAft>
              <a:tabLst>
                <a:tab pos="0" algn="l"/>
              </a:tabLst>
              <a:defRPr kumimoji="1">
                <a:solidFill>
                  <a:schemeClr val="tx1"/>
                </a:solidFill>
                <a:latin typeface="Arial" pitchFamily="34" charset="0"/>
                <a:ea typeface="新細明體" pitchFamily="18" charset="-120"/>
              </a:defRPr>
            </a:lvl9pPr>
          </a:lstStyle>
          <a:p>
            <a:pPr>
              <a:lnSpc>
                <a:spcPct val="140000"/>
              </a:lnSpc>
            </a:pPr>
            <a:r>
              <a:rPr lang="zh-TW" altLang="en-US" sz="4000" b="1" dirty="0">
                <a:solidFill>
                  <a:srgbClr val="000066"/>
                </a:solidFill>
                <a:effectLst>
                  <a:outerShdw blurRad="38100" dist="38100" dir="2700000" algn="tl">
                    <a:srgbClr val="C0C0C0"/>
                  </a:outerShdw>
                </a:effectLst>
                <a:latin typeface="標楷體" pitchFamily="65" charset="-120"/>
                <a:ea typeface="標楷體" pitchFamily="65" charset="-120"/>
              </a:rPr>
              <a:t>掌握社經脈動</a:t>
            </a:r>
            <a:r>
              <a:rPr lang="zh-TW" altLang="en-US" sz="4000" b="1" dirty="0">
                <a:solidFill>
                  <a:srgbClr val="000000"/>
                </a:solidFill>
                <a:effectLst>
                  <a:outerShdw blurRad="38100" dist="38100" dir="2700000" algn="tl">
                    <a:srgbClr val="C0C0C0"/>
                  </a:outerShdw>
                </a:effectLst>
                <a:latin typeface="標楷體" pitchFamily="65" charset="-120"/>
                <a:ea typeface="標楷體" pitchFamily="65" charset="-120"/>
              </a:rPr>
              <a:t> </a:t>
            </a:r>
          </a:p>
          <a:p>
            <a:pPr>
              <a:lnSpc>
                <a:spcPct val="140000"/>
              </a:lnSpc>
            </a:pPr>
            <a:r>
              <a:rPr lang="zh-TW" altLang="en-US" sz="4000" b="1" dirty="0" smtClean="0">
                <a:solidFill>
                  <a:srgbClr val="003300"/>
                </a:solidFill>
                <a:effectLst>
                  <a:outerShdw blurRad="38100" dist="38100" dir="2700000" algn="tl">
                    <a:srgbClr val="C0C0C0"/>
                  </a:outerShdw>
                </a:effectLst>
                <a:latin typeface="標楷體" pitchFamily="65" charset="-120"/>
                <a:ea typeface="標楷體" pitchFamily="65" charset="-120"/>
              </a:rPr>
              <a:t>統計</a:t>
            </a:r>
            <a:r>
              <a:rPr lang="zh-TW" altLang="en-US" sz="4000" b="1" dirty="0">
                <a:solidFill>
                  <a:srgbClr val="003300"/>
                </a:solidFill>
                <a:effectLst>
                  <a:outerShdw blurRad="38100" dist="38100" dir="2700000" algn="tl">
                    <a:srgbClr val="C0C0C0"/>
                  </a:outerShdw>
                </a:effectLst>
                <a:latin typeface="標楷體" pitchFamily="65" charset="-120"/>
                <a:ea typeface="標楷體" pitchFamily="65" charset="-120"/>
              </a:rPr>
              <a:t>停看聽</a:t>
            </a:r>
            <a:endParaRPr lang="zh-TW" altLang="en-US" sz="4000" b="1" dirty="0">
              <a:solidFill>
                <a:srgbClr val="00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a:lnSpc>
                <a:spcPct val="140000"/>
              </a:lnSpc>
            </a:pPr>
            <a:r>
              <a:rPr lang="zh-TW" altLang="en-US" sz="4000" b="1" dirty="0" smtClean="0">
                <a:solidFill>
                  <a:srgbClr val="800000"/>
                </a:solidFill>
                <a:effectLst>
                  <a:outerShdw blurRad="38100" dist="38100" dir="2700000" algn="tl">
                    <a:srgbClr val="C0C0C0"/>
                  </a:outerShdw>
                </a:effectLst>
                <a:latin typeface="Times New Roman" pitchFamily="18" charset="0"/>
                <a:ea typeface="標楷體" pitchFamily="65" charset="-120"/>
              </a:rPr>
              <a:t>感謝</a:t>
            </a:r>
            <a:r>
              <a:rPr lang="zh-TW" altLang="en-US" sz="4000" b="1" dirty="0">
                <a:solidFill>
                  <a:srgbClr val="800000"/>
                </a:solidFill>
                <a:effectLst>
                  <a:outerShdw blurRad="38100" dist="38100" dir="2700000" algn="tl">
                    <a:srgbClr val="C0C0C0"/>
                  </a:outerShdw>
                </a:effectLst>
                <a:latin typeface="Times New Roman" pitchFamily="18" charset="0"/>
                <a:ea typeface="標楷體" pitchFamily="65" charset="-120"/>
              </a:rPr>
              <a:t>各位耐心捧場</a:t>
            </a:r>
            <a:r>
              <a:rPr lang="zh-TW" altLang="en-US" sz="2400" b="1" dirty="0">
                <a:solidFill>
                  <a:srgbClr val="000000"/>
                </a:solidFill>
                <a:effectLst>
                  <a:outerShdw blurRad="38100" dist="38100" dir="2700000" algn="tl">
                    <a:srgbClr val="C0C0C0"/>
                  </a:outerShdw>
                </a:effectLst>
                <a:latin typeface="標楷體" pitchFamily="65" charset="-120"/>
                <a:ea typeface="標楷體" pitchFamily="65" charset="-120"/>
              </a:rPr>
              <a:t>　</a:t>
            </a:r>
            <a:r>
              <a:rPr lang="zh-TW" altLang="en-US" sz="2400" dirty="0">
                <a:solidFill>
                  <a:srgbClr val="000000"/>
                </a:solidFill>
                <a:latin typeface="標楷體" pitchFamily="65" charset="-120"/>
                <a:ea typeface="標楷體" pitchFamily="65" charset="-120"/>
              </a:rPr>
              <a:t>　　</a:t>
            </a:r>
          </a:p>
        </p:txBody>
      </p:sp>
    </p:spTree>
    <p:extLst>
      <p:ext uri="{BB962C8B-B14F-4D97-AF65-F5344CB8AC3E}">
        <p14:creationId xmlns:p14="http://schemas.microsoft.com/office/powerpoint/2010/main" val="1265643420"/>
      </p:ext>
    </p:extLst>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標題 1"/>
          <p:cNvSpPr>
            <a:spLocks noGrp="1"/>
          </p:cNvSpPr>
          <p:nvPr>
            <p:ph type="title"/>
          </p:nvPr>
        </p:nvSpPr>
        <p:spPr>
          <a:xfrm>
            <a:off x="612775" y="228600"/>
            <a:ext cx="8153400" cy="990600"/>
          </a:xfrm>
        </p:spPr>
        <p:txBody>
          <a:bodyPr/>
          <a:lstStyle/>
          <a:p>
            <a:pPr eaLnBrk="1" hangingPunct="1"/>
            <a:r>
              <a:rPr lang="zh-TW" altLang="en-US" sz="3600" dirty="0" smtClean="0">
                <a:latin typeface="標楷體" pitchFamily="65" charset="-120"/>
                <a:ea typeface="標楷體" pitchFamily="65" charset="-120"/>
              </a:rPr>
              <a:t>壹、</a:t>
            </a:r>
            <a:r>
              <a:rPr lang="zh-TW" altLang="en-US" sz="3600" dirty="0">
                <a:latin typeface="標楷體" pitchFamily="65" charset="-120"/>
                <a:ea typeface="標楷體" pitchFamily="65" charset="-120"/>
              </a:rPr>
              <a:t>系統緣起及環境</a:t>
            </a:r>
            <a:r>
              <a:rPr lang="zh-TW" altLang="en-US" sz="3600" dirty="0" smtClean="0">
                <a:latin typeface="標楷體" pitchFamily="65" charset="-120"/>
                <a:ea typeface="標楷體" pitchFamily="65" charset="-120"/>
              </a:rPr>
              <a:t>架構</a:t>
            </a:r>
            <a:r>
              <a:rPr lang="en-US" altLang="zh-TW" sz="2400" dirty="0" smtClean="0">
                <a:latin typeface="標楷體" pitchFamily="65" charset="-120"/>
                <a:ea typeface="標楷體" pitchFamily="65" charset="-120"/>
              </a:rPr>
              <a:t>(3/5)</a:t>
            </a:r>
            <a:endParaRPr lang="zh-TW" altLang="en-US" sz="2400" dirty="0" smtClean="0">
              <a:latin typeface="標楷體" pitchFamily="65" charset="-120"/>
              <a:ea typeface="標楷體" pitchFamily="65" charset="-120"/>
            </a:endParaRPr>
          </a:p>
        </p:txBody>
      </p:sp>
      <p:sp>
        <p:nvSpPr>
          <p:cNvPr id="15" name="矩形 5"/>
          <p:cNvSpPr>
            <a:spLocks noChangeArrowheads="1"/>
          </p:cNvSpPr>
          <p:nvPr/>
        </p:nvSpPr>
        <p:spPr bwMode="auto">
          <a:xfrm>
            <a:off x="461516" y="1629817"/>
            <a:ext cx="813593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solidFill>
                <a:prstClr val="black"/>
              </a:solidFill>
            </a:endParaRPr>
          </a:p>
        </p:txBody>
      </p:sp>
      <p:grpSp>
        <p:nvGrpSpPr>
          <p:cNvPr id="2" name="群組 1"/>
          <p:cNvGrpSpPr/>
          <p:nvPr/>
        </p:nvGrpSpPr>
        <p:grpSpPr>
          <a:xfrm>
            <a:off x="35496" y="1700808"/>
            <a:ext cx="1632694" cy="4751511"/>
            <a:chOff x="22474" y="1629816"/>
            <a:chExt cx="1632694" cy="4751511"/>
          </a:xfrm>
        </p:grpSpPr>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4" y="1629816"/>
              <a:ext cx="1632694" cy="475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7"/>
            <p:cNvSpPr txBox="1">
              <a:spLocks noChangeArrowheads="1"/>
            </p:cNvSpPr>
            <p:nvPr/>
          </p:nvSpPr>
          <p:spPr bwMode="auto">
            <a:xfrm>
              <a:off x="386928" y="3038276"/>
              <a:ext cx="549275" cy="1285875"/>
            </a:xfrm>
            <a:prstGeom prst="rect">
              <a:avLst/>
            </a:prstGeom>
            <a:noFill/>
            <a:ln>
              <a:noFill/>
            </a:ln>
            <a:effectLst>
              <a:prstShdw prst="shdw18" dist="17961" dir="13500000">
                <a:srgbClr val="99CC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92075" tIns="46038" rIns="92075" bIns="46038">
              <a:spAutoFit/>
            </a:bodyPr>
            <a:lstStyle/>
            <a:p>
              <a:pPr eaLnBrk="0" fontAlgn="auto" hangingPunct="0">
                <a:spcBef>
                  <a:spcPts val="0"/>
                </a:spcBef>
                <a:spcAft>
                  <a:spcPts val="0"/>
                </a:spcAft>
              </a:pPr>
              <a:r>
                <a:rPr kumimoji="0" lang="zh-TW" altLang="en-US" sz="2400" b="1" kern="0" dirty="0" smtClean="0">
                  <a:solidFill>
                    <a:srgbClr val="A50021"/>
                  </a:solidFill>
                  <a:latin typeface="標楷體" pitchFamily="65" charset="-120"/>
                  <a:ea typeface="標楷體" pitchFamily="65" charset="-120"/>
                </a:rPr>
                <a:t>推動策略</a:t>
              </a:r>
            </a:p>
          </p:txBody>
        </p:sp>
      </p:grpSp>
      <p:grpSp>
        <p:nvGrpSpPr>
          <p:cNvPr id="20" name="群組 19"/>
          <p:cNvGrpSpPr/>
          <p:nvPr/>
        </p:nvGrpSpPr>
        <p:grpSpPr>
          <a:xfrm>
            <a:off x="1835696" y="1564479"/>
            <a:ext cx="7187777" cy="764672"/>
            <a:chOff x="1835696" y="1564479"/>
            <a:chExt cx="7187777" cy="764672"/>
          </a:xfrm>
        </p:grpSpPr>
        <p:sp>
          <p:nvSpPr>
            <p:cNvPr id="4" name="手繪多邊形 3"/>
            <p:cNvSpPr/>
            <p:nvPr/>
          </p:nvSpPr>
          <p:spPr>
            <a:xfrm>
              <a:off x="1835696" y="1564479"/>
              <a:ext cx="535271" cy="764672"/>
            </a:xfrm>
            <a:custGeom>
              <a:avLst/>
              <a:gdLst>
                <a:gd name="connsiteX0" fmla="*/ 0 w 764671"/>
                <a:gd name="connsiteY0" fmla="*/ 0 h 535270"/>
                <a:gd name="connsiteX1" fmla="*/ 497036 w 764671"/>
                <a:gd name="connsiteY1" fmla="*/ 0 h 535270"/>
                <a:gd name="connsiteX2" fmla="*/ 764671 w 764671"/>
                <a:gd name="connsiteY2" fmla="*/ 267635 h 535270"/>
                <a:gd name="connsiteX3" fmla="*/ 497036 w 764671"/>
                <a:gd name="connsiteY3" fmla="*/ 535270 h 535270"/>
                <a:gd name="connsiteX4" fmla="*/ 0 w 764671"/>
                <a:gd name="connsiteY4" fmla="*/ 535270 h 535270"/>
                <a:gd name="connsiteX5" fmla="*/ 267635 w 764671"/>
                <a:gd name="connsiteY5" fmla="*/ 267635 h 535270"/>
                <a:gd name="connsiteX6" fmla="*/ 0 w 764671"/>
                <a:gd name="connsiteY6" fmla="*/ 0 h 5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671" h="535270">
                  <a:moveTo>
                    <a:pt x="764670" y="0"/>
                  </a:moveTo>
                  <a:lnTo>
                    <a:pt x="764670" y="347925"/>
                  </a:lnTo>
                  <a:lnTo>
                    <a:pt x="382336" y="535270"/>
                  </a:lnTo>
                  <a:lnTo>
                    <a:pt x="1" y="347925"/>
                  </a:lnTo>
                  <a:lnTo>
                    <a:pt x="1" y="0"/>
                  </a:lnTo>
                  <a:lnTo>
                    <a:pt x="382336" y="187345"/>
                  </a:lnTo>
                  <a:lnTo>
                    <a:pt x="76467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276525" rIns="8890" bIns="276526" numCol="1" spcCol="1270" anchor="ctr" anchorCtr="0">
              <a:noAutofit/>
            </a:bodyPr>
            <a:lstStyle/>
            <a:p>
              <a:pPr lvl="0" algn="ctr" defTabSz="622300">
                <a:lnSpc>
                  <a:spcPts val="1500"/>
                </a:lnSpc>
                <a:spcBef>
                  <a:spcPct val="0"/>
                </a:spcBef>
                <a:spcAft>
                  <a:spcPct val="35000"/>
                </a:spcAft>
              </a:pPr>
              <a:r>
                <a:rPr lang="en-US" altLang="zh-TW" sz="1400" kern="1200" dirty="0" smtClean="0"/>
                <a:t>104</a:t>
              </a:r>
              <a:r>
                <a:rPr lang="zh-TW" altLang="en-US" sz="1400" kern="1200" dirty="0" smtClean="0"/>
                <a:t>年</a:t>
              </a:r>
              <a:endParaRPr lang="zh-TW" altLang="en-US" sz="1400" kern="1200" dirty="0"/>
            </a:p>
          </p:txBody>
        </p:sp>
        <p:sp>
          <p:nvSpPr>
            <p:cNvPr id="5" name="手繪多邊形 4"/>
            <p:cNvSpPr/>
            <p:nvPr/>
          </p:nvSpPr>
          <p:spPr>
            <a:xfrm>
              <a:off x="2370965" y="1564479"/>
              <a:ext cx="6652508" cy="497037"/>
            </a:xfrm>
            <a:custGeom>
              <a:avLst/>
              <a:gdLst>
                <a:gd name="connsiteX0" fmla="*/ 82841 w 497036"/>
                <a:gd name="connsiteY0" fmla="*/ 0 h 6652507"/>
                <a:gd name="connsiteX1" fmla="*/ 414195 w 497036"/>
                <a:gd name="connsiteY1" fmla="*/ 0 h 6652507"/>
                <a:gd name="connsiteX2" fmla="*/ 497036 w 497036"/>
                <a:gd name="connsiteY2" fmla="*/ 82841 h 6652507"/>
                <a:gd name="connsiteX3" fmla="*/ 497036 w 497036"/>
                <a:gd name="connsiteY3" fmla="*/ 6652507 h 6652507"/>
                <a:gd name="connsiteX4" fmla="*/ 497036 w 497036"/>
                <a:gd name="connsiteY4" fmla="*/ 6652507 h 6652507"/>
                <a:gd name="connsiteX5" fmla="*/ 0 w 497036"/>
                <a:gd name="connsiteY5" fmla="*/ 6652507 h 6652507"/>
                <a:gd name="connsiteX6" fmla="*/ 0 w 497036"/>
                <a:gd name="connsiteY6" fmla="*/ 6652507 h 6652507"/>
                <a:gd name="connsiteX7" fmla="*/ 0 w 497036"/>
                <a:gd name="connsiteY7" fmla="*/ 82841 h 6652507"/>
                <a:gd name="connsiteX8" fmla="*/ 82841 w 497036"/>
                <a:gd name="connsiteY8" fmla="*/ 0 h 6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36" h="6652507">
                  <a:moveTo>
                    <a:pt x="497036" y="1108778"/>
                  </a:moveTo>
                  <a:lnTo>
                    <a:pt x="497036" y="5543729"/>
                  </a:lnTo>
                  <a:cubicBezTo>
                    <a:pt x="497036" y="6156089"/>
                    <a:pt x="494265" y="6652500"/>
                    <a:pt x="490847" y="6652500"/>
                  </a:cubicBezTo>
                  <a:lnTo>
                    <a:pt x="0" y="6652500"/>
                  </a:lnTo>
                  <a:lnTo>
                    <a:pt x="0" y="6652500"/>
                  </a:lnTo>
                  <a:lnTo>
                    <a:pt x="0" y="7"/>
                  </a:lnTo>
                  <a:lnTo>
                    <a:pt x="0" y="7"/>
                  </a:lnTo>
                  <a:lnTo>
                    <a:pt x="490847" y="7"/>
                  </a:lnTo>
                  <a:cubicBezTo>
                    <a:pt x="494265" y="7"/>
                    <a:pt x="497036" y="496418"/>
                    <a:pt x="497036" y="1108778"/>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2518" rIns="32518" bIns="32519" numCol="1" spcCol="1270" anchor="ctr" anchorCtr="0">
              <a:noAutofit/>
            </a:bodyPr>
            <a:lstStyle/>
            <a:p>
              <a:pPr marL="114300" lvl="1" indent="-114300" algn="l" defTabSz="577850">
                <a:lnSpc>
                  <a:spcPts val="1500"/>
                </a:lnSpc>
                <a:spcBef>
                  <a:spcPct val="0"/>
                </a:spcBef>
                <a:spcAft>
                  <a:spcPct val="15000"/>
                </a:spcAft>
                <a:buChar char="••"/>
              </a:pPr>
              <a:r>
                <a:rPr lang="zh-TW" altLang="en-US" sz="1300" kern="1200" dirty="0" smtClean="0"/>
                <a:t>完成「公務統計管理資訊系統」建置。</a:t>
              </a:r>
              <a:endParaRPr lang="zh-TW" altLang="en-US" sz="1300" kern="1200" dirty="0"/>
            </a:p>
            <a:p>
              <a:pPr marL="114300" lvl="1" indent="-114300" algn="l" defTabSz="577850">
                <a:lnSpc>
                  <a:spcPts val="1500"/>
                </a:lnSpc>
                <a:spcBef>
                  <a:spcPct val="0"/>
                </a:spcBef>
                <a:spcAft>
                  <a:spcPct val="15000"/>
                </a:spcAft>
                <a:buChar char="••"/>
              </a:pPr>
              <a:r>
                <a:rPr lang="zh-TW" altLang="en-US" sz="1300" kern="1200" dirty="0" smtClean="0"/>
                <a:t>導入</a:t>
              </a:r>
              <a:r>
                <a:rPr lang="zh-TW" altLang="en-US" sz="1300" b="1" kern="1200" dirty="0" smtClean="0">
                  <a:solidFill>
                    <a:srgbClr val="FF0000"/>
                  </a:solidFill>
                </a:rPr>
                <a:t>嘉義縣</a:t>
              </a:r>
              <a:r>
                <a:rPr lang="zh-TW" altLang="en-US" sz="1300" kern="1200" dirty="0" smtClean="0"/>
                <a:t>政府地政處、警察局。</a:t>
              </a:r>
              <a:endParaRPr lang="zh-TW" altLang="en-US" sz="1300" kern="1200" dirty="0"/>
            </a:p>
          </p:txBody>
        </p:sp>
      </p:grpSp>
      <p:grpSp>
        <p:nvGrpSpPr>
          <p:cNvPr id="22" name="群組 21"/>
          <p:cNvGrpSpPr/>
          <p:nvPr/>
        </p:nvGrpSpPr>
        <p:grpSpPr>
          <a:xfrm>
            <a:off x="1835696" y="2246709"/>
            <a:ext cx="7187777" cy="859801"/>
            <a:chOff x="1835696" y="2246709"/>
            <a:chExt cx="7187777" cy="859801"/>
          </a:xfrm>
        </p:grpSpPr>
        <p:sp>
          <p:nvSpPr>
            <p:cNvPr id="6" name="手繪多邊形 5"/>
            <p:cNvSpPr/>
            <p:nvPr/>
          </p:nvSpPr>
          <p:spPr>
            <a:xfrm>
              <a:off x="1835696" y="2341838"/>
              <a:ext cx="535271" cy="764672"/>
            </a:xfrm>
            <a:custGeom>
              <a:avLst/>
              <a:gdLst>
                <a:gd name="connsiteX0" fmla="*/ 0 w 764671"/>
                <a:gd name="connsiteY0" fmla="*/ 0 h 535270"/>
                <a:gd name="connsiteX1" fmla="*/ 497036 w 764671"/>
                <a:gd name="connsiteY1" fmla="*/ 0 h 535270"/>
                <a:gd name="connsiteX2" fmla="*/ 764671 w 764671"/>
                <a:gd name="connsiteY2" fmla="*/ 267635 h 535270"/>
                <a:gd name="connsiteX3" fmla="*/ 497036 w 764671"/>
                <a:gd name="connsiteY3" fmla="*/ 535270 h 535270"/>
                <a:gd name="connsiteX4" fmla="*/ 0 w 764671"/>
                <a:gd name="connsiteY4" fmla="*/ 535270 h 535270"/>
                <a:gd name="connsiteX5" fmla="*/ 267635 w 764671"/>
                <a:gd name="connsiteY5" fmla="*/ 267635 h 535270"/>
                <a:gd name="connsiteX6" fmla="*/ 0 w 764671"/>
                <a:gd name="connsiteY6" fmla="*/ 0 h 5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671" h="535270">
                  <a:moveTo>
                    <a:pt x="764670" y="0"/>
                  </a:moveTo>
                  <a:lnTo>
                    <a:pt x="764670" y="347925"/>
                  </a:lnTo>
                  <a:lnTo>
                    <a:pt x="382336" y="535270"/>
                  </a:lnTo>
                  <a:lnTo>
                    <a:pt x="1" y="347925"/>
                  </a:lnTo>
                  <a:lnTo>
                    <a:pt x="1" y="0"/>
                  </a:lnTo>
                  <a:lnTo>
                    <a:pt x="382336" y="187345"/>
                  </a:lnTo>
                  <a:lnTo>
                    <a:pt x="76467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91" tIns="276525" rIns="8890" bIns="276526" numCol="1" spcCol="1270" anchor="ctr" anchorCtr="0">
              <a:noAutofit/>
            </a:bodyPr>
            <a:lstStyle/>
            <a:p>
              <a:pPr lvl="0" algn="ctr" defTabSz="622300">
                <a:lnSpc>
                  <a:spcPts val="1500"/>
                </a:lnSpc>
                <a:spcBef>
                  <a:spcPct val="0"/>
                </a:spcBef>
                <a:spcAft>
                  <a:spcPct val="35000"/>
                </a:spcAft>
              </a:pPr>
              <a:r>
                <a:rPr lang="en-US" altLang="zh-TW" sz="1400" kern="1200" dirty="0" smtClean="0"/>
                <a:t>105</a:t>
              </a:r>
              <a:r>
                <a:rPr lang="zh-TW" altLang="en-US" sz="1400" kern="1200" dirty="0" smtClean="0"/>
                <a:t>年</a:t>
              </a:r>
              <a:endParaRPr lang="zh-TW" altLang="en-US" sz="1400" kern="1200" dirty="0"/>
            </a:p>
          </p:txBody>
        </p:sp>
        <p:sp>
          <p:nvSpPr>
            <p:cNvPr id="7" name="手繪多邊形 6"/>
            <p:cNvSpPr/>
            <p:nvPr/>
          </p:nvSpPr>
          <p:spPr>
            <a:xfrm>
              <a:off x="2370966" y="2246709"/>
              <a:ext cx="6652507" cy="687297"/>
            </a:xfrm>
            <a:custGeom>
              <a:avLst/>
              <a:gdLst>
                <a:gd name="connsiteX0" fmla="*/ 114552 w 687297"/>
                <a:gd name="connsiteY0" fmla="*/ 0 h 6652507"/>
                <a:gd name="connsiteX1" fmla="*/ 572745 w 687297"/>
                <a:gd name="connsiteY1" fmla="*/ 0 h 6652507"/>
                <a:gd name="connsiteX2" fmla="*/ 687297 w 687297"/>
                <a:gd name="connsiteY2" fmla="*/ 114552 h 6652507"/>
                <a:gd name="connsiteX3" fmla="*/ 687297 w 687297"/>
                <a:gd name="connsiteY3" fmla="*/ 6652507 h 6652507"/>
                <a:gd name="connsiteX4" fmla="*/ 687297 w 687297"/>
                <a:gd name="connsiteY4" fmla="*/ 6652507 h 6652507"/>
                <a:gd name="connsiteX5" fmla="*/ 0 w 687297"/>
                <a:gd name="connsiteY5" fmla="*/ 6652507 h 6652507"/>
                <a:gd name="connsiteX6" fmla="*/ 0 w 687297"/>
                <a:gd name="connsiteY6" fmla="*/ 6652507 h 6652507"/>
                <a:gd name="connsiteX7" fmla="*/ 0 w 687297"/>
                <a:gd name="connsiteY7" fmla="*/ 114552 h 6652507"/>
                <a:gd name="connsiteX8" fmla="*/ 114552 w 687297"/>
                <a:gd name="connsiteY8" fmla="*/ 0 h 6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297" h="6652507">
                  <a:moveTo>
                    <a:pt x="687297" y="1108779"/>
                  </a:moveTo>
                  <a:lnTo>
                    <a:pt x="687297" y="5543728"/>
                  </a:lnTo>
                  <a:cubicBezTo>
                    <a:pt x="687297" y="6156084"/>
                    <a:pt x="681998" y="6652502"/>
                    <a:pt x="675462" y="6652502"/>
                  </a:cubicBezTo>
                  <a:lnTo>
                    <a:pt x="0" y="6652502"/>
                  </a:lnTo>
                  <a:lnTo>
                    <a:pt x="0" y="6652502"/>
                  </a:lnTo>
                  <a:lnTo>
                    <a:pt x="0" y="5"/>
                  </a:lnTo>
                  <a:lnTo>
                    <a:pt x="0" y="5"/>
                  </a:lnTo>
                  <a:lnTo>
                    <a:pt x="675462" y="5"/>
                  </a:lnTo>
                  <a:cubicBezTo>
                    <a:pt x="681998" y="5"/>
                    <a:pt x="687297" y="496423"/>
                    <a:pt x="687297" y="1108779"/>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41805" rIns="41805" bIns="41807" numCol="1" spcCol="1270" anchor="ctr" anchorCtr="0">
              <a:noAutofit/>
            </a:bodyPr>
            <a:lstStyle/>
            <a:p>
              <a:pPr marL="114300" lvl="1" indent="-114300" algn="l" defTabSz="577850">
                <a:lnSpc>
                  <a:spcPts val="1500"/>
                </a:lnSpc>
                <a:spcBef>
                  <a:spcPct val="0"/>
                </a:spcBef>
                <a:spcAft>
                  <a:spcPct val="15000"/>
                </a:spcAft>
                <a:buChar char="••"/>
              </a:pPr>
              <a:r>
                <a:rPr lang="zh-TW" altLang="en-US" sz="1300" kern="1200" dirty="0" smtClean="0"/>
                <a:t>按年推動本系統後續系統功能擴充、精進。</a:t>
              </a:r>
              <a:endParaRPr lang="zh-TW" altLang="en-US" sz="1300" kern="1200" dirty="0"/>
            </a:p>
            <a:p>
              <a:pPr marL="114300" lvl="1" indent="-114300" algn="l" defTabSz="577850">
                <a:lnSpc>
                  <a:spcPts val="1500"/>
                </a:lnSpc>
                <a:spcBef>
                  <a:spcPct val="0"/>
                </a:spcBef>
                <a:spcAft>
                  <a:spcPct val="15000"/>
                </a:spcAft>
                <a:buChar char="••"/>
              </a:pPr>
              <a:r>
                <a:rPr lang="zh-TW" altLang="en-US" sz="1300" kern="1200" dirty="0" smtClean="0"/>
                <a:t>擴展嘉義縣政府導入對象</a:t>
              </a:r>
              <a:r>
                <a:rPr lang="en-US" altLang="zh-TW" sz="1300" kern="1200" dirty="0" smtClean="0"/>
                <a:t>(</a:t>
              </a:r>
              <a:r>
                <a:rPr lang="zh-TW" altLang="en-US" sz="1300" kern="1200" dirty="0" smtClean="0"/>
                <a:t>增加</a:t>
              </a:r>
              <a:r>
                <a:rPr lang="en-US" altLang="zh-TW" sz="1300" kern="1200" dirty="0" smtClean="0"/>
                <a:t>6</a:t>
              </a:r>
              <a:r>
                <a:rPr lang="zh-TW" altLang="en-US" sz="1300" kern="1200" dirty="0" smtClean="0"/>
                <a:t>局處</a:t>
              </a:r>
              <a:r>
                <a:rPr lang="en-US" altLang="zh-TW" sz="1300" kern="1200" dirty="0" smtClean="0"/>
                <a:t>)</a:t>
              </a:r>
              <a:r>
                <a:rPr lang="zh-TW" altLang="en-US" sz="1300" kern="1200" dirty="0" smtClean="0"/>
                <a:t>。</a:t>
              </a:r>
              <a:endParaRPr lang="zh-TW" altLang="en-US" sz="1300" kern="1200" dirty="0"/>
            </a:p>
            <a:p>
              <a:pPr marL="114300" lvl="1" indent="-114300" algn="l" defTabSz="577850">
                <a:lnSpc>
                  <a:spcPts val="1500"/>
                </a:lnSpc>
                <a:spcBef>
                  <a:spcPct val="0"/>
                </a:spcBef>
                <a:spcAft>
                  <a:spcPct val="15000"/>
                </a:spcAft>
                <a:buChar char="••"/>
              </a:pPr>
              <a:r>
                <a:rPr lang="zh-TW" altLang="en-US" sz="1300" kern="1200" dirty="0" smtClean="0"/>
                <a:t>進行公務統計資料庫代碼之擴充整編。</a:t>
              </a:r>
              <a:endParaRPr lang="zh-TW" altLang="en-US" sz="1300" kern="1200" dirty="0"/>
            </a:p>
          </p:txBody>
        </p:sp>
      </p:grpSp>
      <p:grpSp>
        <p:nvGrpSpPr>
          <p:cNvPr id="23" name="群組 22"/>
          <p:cNvGrpSpPr/>
          <p:nvPr/>
        </p:nvGrpSpPr>
        <p:grpSpPr>
          <a:xfrm>
            <a:off x="1835696" y="3024067"/>
            <a:ext cx="7187777" cy="764672"/>
            <a:chOff x="1835696" y="3024067"/>
            <a:chExt cx="7187777" cy="764672"/>
          </a:xfrm>
        </p:grpSpPr>
        <p:sp>
          <p:nvSpPr>
            <p:cNvPr id="8" name="手繪多邊形 7"/>
            <p:cNvSpPr/>
            <p:nvPr/>
          </p:nvSpPr>
          <p:spPr>
            <a:xfrm>
              <a:off x="1835696" y="3024067"/>
              <a:ext cx="535271" cy="764672"/>
            </a:xfrm>
            <a:custGeom>
              <a:avLst/>
              <a:gdLst>
                <a:gd name="connsiteX0" fmla="*/ 0 w 764671"/>
                <a:gd name="connsiteY0" fmla="*/ 0 h 535270"/>
                <a:gd name="connsiteX1" fmla="*/ 497036 w 764671"/>
                <a:gd name="connsiteY1" fmla="*/ 0 h 535270"/>
                <a:gd name="connsiteX2" fmla="*/ 764671 w 764671"/>
                <a:gd name="connsiteY2" fmla="*/ 267635 h 535270"/>
                <a:gd name="connsiteX3" fmla="*/ 497036 w 764671"/>
                <a:gd name="connsiteY3" fmla="*/ 535270 h 535270"/>
                <a:gd name="connsiteX4" fmla="*/ 0 w 764671"/>
                <a:gd name="connsiteY4" fmla="*/ 535270 h 535270"/>
                <a:gd name="connsiteX5" fmla="*/ 267635 w 764671"/>
                <a:gd name="connsiteY5" fmla="*/ 267635 h 535270"/>
                <a:gd name="connsiteX6" fmla="*/ 0 w 764671"/>
                <a:gd name="connsiteY6" fmla="*/ 0 h 5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671" h="535270">
                  <a:moveTo>
                    <a:pt x="764670" y="0"/>
                  </a:moveTo>
                  <a:lnTo>
                    <a:pt x="764670" y="347925"/>
                  </a:lnTo>
                  <a:lnTo>
                    <a:pt x="382336" y="535270"/>
                  </a:lnTo>
                  <a:lnTo>
                    <a:pt x="1" y="347925"/>
                  </a:lnTo>
                  <a:lnTo>
                    <a:pt x="1" y="0"/>
                  </a:lnTo>
                  <a:lnTo>
                    <a:pt x="382336" y="187345"/>
                  </a:lnTo>
                  <a:lnTo>
                    <a:pt x="76467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891" tIns="276525" rIns="8890" bIns="276526" numCol="1" spcCol="1270" anchor="ctr" anchorCtr="0">
              <a:noAutofit/>
            </a:bodyPr>
            <a:lstStyle/>
            <a:p>
              <a:pPr lvl="0" algn="ctr" defTabSz="622300">
                <a:lnSpc>
                  <a:spcPts val="1500"/>
                </a:lnSpc>
                <a:spcBef>
                  <a:spcPct val="0"/>
                </a:spcBef>
                <a:spcAft>
                  <a:spcPct val="35000"/>
                </a:spcAft>
              </a:pPr>
              <a:r>
                <a:rPr lang="en-US" altLang="zh-TW" sz="1400" kern="1200" dirty="0" smtClean="0"/>
                <a:t>106</a:t>
              </a:r>
              <a:r>
                <a:rPr lang="zh-TW" altLang="en-US" sz="1400" kern="1200" dirty="0" smtClean="0"/>
                <a:t>年</a:t>
              </a:r>
              <a:endParaRPr lang="zh-TW" altLang="en-US" sz="1400" kern="1200" dirty="0"/>
            </a:p>
          </p:txBody>
        </p:sp>
        <p:sp>
          <p:nvSpPr>
            <p:cNvPr id="9" name="手繪多邊形 8"/>
            <p:cNvSpPr/>
            <p:nvPr/>
          </p:nvSpPr>
          <p:spPr>
            <a:xfrm>
              <a:off x="2370965" y="3024068"/>
              <a:ext cx="6652508" cy="497037"/>
            </a:xfrm>
            <a:custGeom>
              <a:avLst/>
              <a:gdLst>
                <a:gd name="connsiteX0" fmla="*/ 82841 w 497036"/>
                <a:gd name="connsiteY0" fmla="*/ 0 h 6652507"/>
                <a:gd name="connsiteX1" fmla="*/ 414195 w 497036"/>
                <a:gd name="connsiteY1" fmla="*/ 0 h 6652507"/>
                <a:gd name="connsiteX2" fmla="*/ 497036 w 497036"/>
                <a:gd name="connsiteY2" fmla="*/ 82841 h 6652507"/>
                <a:gd name="connsiteX3" fmla="*/ 497036 w 497036"/>
                <a:gd name="connsiteY3" fmla="*/ 6652507 h 6652507"/>
                <a:gd name="connsiteX4" fmla="*/ 497036 w 497036"/>
                <a:gd name="connsiteY4" fmla="*/ 6652507 h 6652507"/>
                <a:gd name="connsiteX5" fmla="*/ 0 w 497036"/>
                <a:gd name="connsiteY5" fmla="*/ 6652507 h 6652507"/>
                <a:gd name="connsiteX6" fmla="*/ 0 w 497036"/>
                <a:gd name="connsiteY6" fmla="*/ 6652507 h 6652507"/>
                <a:gd name="connsiteX7" fmla="*/ 0 w 497036"/>
                <a:gd name="connsiteY7" fmla="*/ 82841 h 6652507"/>
                <a:gd name="connsiteX8" fmla="*/ 82841 w 497036"/>
                <a:gd name="connsiteY8" fmla="*/ 0 h 6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36" h="6652507">
                  <a:moveTo>
                    <a:pt x="497036" y="1108778"/>
                  </a:moveTo>
                  <a:lnTo>
                    <a:pt x="497036" y="5543729"/>
                  </a:lnTo>
                  <a:cubicBezTo>
                    <a:pt x="497036" y="6156089"/>
                    <a:pt x="494265" y="6652500"/>
                    <a:pt x="490847" y="6652500"/>
                  </a:cubicBezTo>
                  <a:lnTo>
                    <a:pt x="0" y="6652500"/>
                  </a:lnTo>
                  <a:lnTo>
                    <a:pt x="0" y="6652500"/>
                  </a:lnTo>
                  <a:lnTo>
                    <a:pt x="0" y="7"/>
                  </a:lnTo>
                  <a:lnTo>
                    <a:pt x="0" y="7"/>
                  </a:lnTo>
                  <a:lnTo>
                    <a:pt x="490847" y="7"/>
                  </a:lnTo>
                  <a:cubicBezTo>
                    <a:pt x="494265" y="7"/>
                    <a:pt x="497036" y="496418"/>
                    <a:pt x="497036" y="1108778"/>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2518" rIns="32518" bIns="32519" numCol="1" spcCol="1270" anchor="ctr" anchorCtr="0">
              <a:noAutofit/>
            </a:bodyPr>
            <a:lstStyle/>
            <a:p>
              <a:pPr marL="114300" lvl="1" indent="-114300" algn="l" defTabSz="577850">
                <a:lnSpc>
                  <a:spcPts val="1500"/>
                </a:lnSpc>
                <a:spcBef>
                  <a:spcPct val="0"/>
                </a:spcBef>
                <a:spcAft>
                  <a:spcPct val="15000"/>
                </a:spcAft>
                <a:buChar char="••"/>
              </a:pPr>
              <a:r>
                <a:rPr lang="zh-TW" altLang="en-US" sz="1300" kern="1200" dirty="0" smtClean="0"/>
                <a:t>嘉義縣政府全面上線實作。</a:t>
              </a:r>
              <a:endParaRPr lang="zh-TW" altLang="en-US" sz="1300" kern="1200" dirty="0"/>
            </a:p>
            <a:p>
              <a:pPr marL="114300" lvl="1" indent="-114300" algn="l" defTabSz="577850">
                <a:lnSpc>
                  <a:spcPts val="1500"/>
                </a:lnSpc>
                <a:spcBef>
                  <a:spcPct val="0"/>
                </a:spcBef>
                <a:spcAft>
                  <a:spcPct val="15000"/>
                </a:spcAft>
                <a:buChar char="••"/>
              </a:pPr>
              <a:r>
                <a:rPr lang="zh-TW" altLang="en-US" sz="1300" kern="1200" dirty="0" smtClean="0"/>
                <a:t>導入</a:t>
              </a:r>
              <a:r>
                <a:rPr lang="zh-TW" altLang="en-US" sz="1300" b="1" kern="1200" dirty="0" smtClean="0">
                  <a:solidFill>
                    <a:srgbClr val="FF0000"/>
                  </a:solidFill>
                </a:rPr>
                <a:t>雲林縣</a:t>
              </a:r>
              <a:r>
                <a:rPr lang="zh-TW" altLang="en-US" sz="1300" kern="1200" dirty="0" smtClean="0"/>
                <a:t>政府人事處、警察局。</a:t>
              </a:r>
              <a:endParaRPr lang="zh-TW" altLang="en-US" sz="1300" kern="1200" dirty="0"/>
            </a:p>
          </p:txBody>
        </p:sp>
      </p:grpSp>
      <p:grpSp>
        <p:nvGrpSpPr>
          <p:cNvPr id="24" name="群組 23"/>
          <p:cNvGrpSpPr/>
          <p:nvPr/>
        </p:nvGrpSpPr>
        <p:grpSpPr>
          <a:xfrm>
            <a:off x="1835696" y="3706297"/>
            <a:ext cx="7187777" cy="764672"/>
            <a:chOff x="1835696" y="3706297"/>
            <a:chExt cx="7187777" cy="764672"/>
          </a:xfrm>
        </p:grpSpPr>
        <p:sp>
          <p:nvSpPr>
            <p:cNvPr id="10" name="手繪多邊形 9"/>
            <p:cNvSpPr/>
            <p:nvPr/>
          </p:nvSpPr>
          <p:spPr>
            <a:xfrm>
              <a:off x="1835696" y="3706297"/>
              <a:ext cx="535271" cy="764672"/>
            </a:xfrm>
            <a:custGeom>
              <a:avLst/>
              <a:gdLst>
                <a:gd name="connsiteX0" fmla="*/ 0 w 764671"/>
                <a:gd name="connsiteY0" fmla="*/ 0 h 535270"/>
                <a:gd name="connsiteX1" fmla="*/ 497036 w 764671"/>
                <a:gd name="connsiteY1" fmla="*/ 0 h 535270"/>
                <a:gd name="connsiteX2" fmla="*/ 764671 w 764671"/>
                <a:gd name="connsiteY2" fmla="*/ 267635 h 535270"/>
                <a:gd name="connsiteX3" fmla="*/ 497036 w 764671"/>
                <a:gd name="connsiteY3" fmla="*/ 535270 h 535270"/>
                <a:gd name="connsiteX4" fmla="*/ 0 w 764671"/>
                <a:gd name="connsiteY4" fmla="*/ 535270 h 535270"/>
                <a:gd name="connsiteX5" fmla="*/ 267635 w 764671"/>
                <a:gd name="connsiteY5" fmla="*/ 267635 h 535270"/>
                <a:gd name="connsiteX6" fmla="*/ 0 w 764671"/>
                <a:gd name="connsiteY6" fmla="*/ 0 h 5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671" h="535270">
                  <a:moveTo>
                    <a:pt x="764670" y="0"/>
                  </a:moveTo>
                  <a:lnTo>
                    <a:pt x="764670" y="347925"/>
                  </a:lnTo>
                  <a:lnTo>
                    <a:pt x="382336" y="535270"/>
                  </a:lnTo>
                  <a:lnTo>
                    <a:pt x="1" y="347925"/>
                  </a:lnTo>
                  <a:lnTo>
                    <a:pt x="1" y="0"/>
                  </a:lnTo>
                  <a:lnTo>
                    <a:pt x="382336" y="187345"/>
                  </a:lnTo>
                  <a:lnTo>
                    <a:pt x="76467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891" tIns="276525" rIns="8890" bIns="276526" numCol="1" spcCol="1270" anchor="ctr" anchorCtr="0">
              <a:noAutofit/>
            </a:bodyPr>
            <a:lstStyle/>
            <a:p>
              <a:pPr lvl="0" algn="ctr" defTabSz="622300">
                <a:lnSpc>
                  <a:spcPts val="1500"/>
                </a:lnSpc>
                <a:spcBef>
                  <a:spcPct val="0"/>
                </a:spcBef>
                <a:spcAft>
                  <a:spcPct val="35000"/>
                </a:spcAft>
              </a:pPr>
              <a:r>
                <a:rPr lang="en-US" altLang="zh-TW" sz="1400" kern="1200" dirty="0" smtClean="0"/>
                <a:t>107</a:t>
              </a:r>
              <a:r>
                <a:rPr lang="zh-TW" altLang="en-US" sz="1400" kern="1200" dirty="0" smtClean="0"/>
                <a:t>年</a:t>
              </a:r>
              <a:endParaRPr lang="zh-TW" altLang="en-US" sz="1400" kern="1200" dirty="0"/>
            </a:p>
          </p:txBody>
        </p:sp>
        <p:sp>
          <p:nvSpPr>
            <p:cNvPr id="11" name="手繪多邊形 10"/>
            <p:cNvSpPr/>
            <p:nvPr/>
          </p:nvSpPr>
          <p:spPr>
            <a:xfrm>
              <a:off x="2370965" y="3706297"/>
              <a:ext cx="6652508" cy="497037"/>
            </a:xfrm>
            <a:custGeom>
              <a:avLst/>
              <a:gdLst>
                <a:gd name="connsiteX0" fmla="*/ 82841 w 497036"/>
                <a:gd name="connsiteY0" fmla="*/ 0 h 6652507"/>
                <a:gd name="connsiteX1" fmla="*/ 414195 w 497036"/>
                <a:gd name="connsiteY1" fmla="*/ 0 h 6652507"/>
                <a:gd name="connsiteX2" fmla="*/ 497036 w 497036"/>
                <a:gd name="connsiteY2" fmla="*/ 82841 h 6652507"/>
                <a:gd name="connsiteX3" fmla="*/ 497036 w 497036"/>
                <a:gd name="connsiteY3" fmla="*/ 6652507 h 6652507"/>
                <a:gd name="connsiteX4" fmla="*/ 497036 w 497036"/>
                <a:gd name="connsiteY4" fmla="*/ 6652507 h 6652507"/>
                <a:gd name="connsiteX5" fmla="*/ 0 w 497036"/>
                <a:gd name="connsiteY5" fmla="*/ 6652507 h 6652507"/>
                <a:gd name="connsiteX6" fmla="*/ 0 w 497036"/>
                <a:gd name="connsiteY6" fmla="*/ 6652507 h 6652507"/>
                <a:gd name="connsiteX7" fmla="*/ 0 w 497036"/>
                <a:gd name="connsiteY7" fmla="*/ 82841 h 6652507"/>
                <a:gd name="connsiteX8" fmla="*/ 82841 w 497036"/>
                <a:gd name="connsiteY8" fmla="*/ 0 h 6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36" h="6652507">
                  <a:moveTo>
                    <a:pt x="497036" y="1108778"/>
                  </a:moveTo>
                  <a:lnTo>
                    <a:pt x="497036" y="5543729"/>
                  </a:lnTo>
                  <a:cubicBezTo>
                    <a:pt x="497036" y="6156089"/>
                    <a:pt x="494265" y="6652500"/>
                    <a:pt x="490847" y="6652500"/>
                  </a:cubicBezTo>
                  <a:lnTo>
                    <a:pt x="0" y="6652500"/>
                  </a:lnTo>
                  <a:lnTo>
                    <a:pt x="0" y="6652500"/>
                  </a:lnTo>
                  <a:lnTo>
                    <a:pt x="0" y="7"/>
                  </a:lnTo>
                  <a:lnTo>
                    <a:pt x="0" y="7"/>
                  </a:lnTo>
                  <a:lnTo>
                    <a:pt x="490847" y="7"/>
                  </a:lnTo>
                  <a:cubicBezTo>
                    <a:pt x="494265" y="7"/>
                    <a:pt x="497036" y="496418"/>
                    <a:pt x="497036" y="1108778"/>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2518" rIns="32518" bIns="32519" numCol="1" spcCol="1270" anchor="ctr" anchorCtr="0">
              <a:noAutofit/>
            </a:bodyPr>
            <a:lstStyle/>
            <a:p>
              <a:pPr marL="114300" lvl="1" indent="-114300" algn="l" defTabSz="577850">
                <a:lnSpc>
                  <a:spcPts val="1500"/>
                </a:lnSpc>
                <a:spcBef>
                  <a:spcPct val="0"/>
                </a:spcBef>
                <a:spcAft>
                  <a:spcPct val="15000"/>
                </a:spcAft>
                <a:buChar char="••"/>
              </a:pPr>
              <a:r>
                <a:rPr lang="zh-TW" altLang="en-US" sz="1300" kern="1200" dirty="0" smtClean="0">
                  <a:sym typeface="Wingdings" panose="05000000000000000000" pitchFamily="2" charset="2"/>
                </a:rPr>
                <a:t>擴展</a:t>
              </a:r>
              <a:r>
                <a:rPr lang="zh-TW" altLang="en-US" sz="1300" kern="1200" dirty="0" smtClean="0"/>
                <a:t>雲林縣政府導入對象</a:t>
              </a:r>
              <a:r>
                <a:rPr lang="en-US" altLang="en-US" sz="1300" kern="1200" dirty="0" smtClean="0"/>
                <a:t>(</a:t>
              </a:r>
              <a:r>
                <a:rPr lang="zh-TW" altLang="en-US" sz="1300" kern="1200" dirty="0" smtClean="0"/>
                <a:t>增加</a:t>
              </a:r>
              <a:r>
                <a:rPr lang="en-US" altLang="zh-TW" sz="1300" kern="1200" dirty="0" smtClean="0"/>
                <a:t>7</a:t>
              </a:r>
              <a:r>
                <a:rPr lang="zh-TW" altLang="en-US" sz="1300" kern="1200" dirty="0" smtClean="0"/>
                <a:t>局處</a:t>
              </a:r>
              <a:r>
                <a:rPr lang="en-US" altLang="en-US" sz="1300" kern="1200" dirty="0" smtClean="0"/>
                <a:t>)</a:t>
              </a:r>
              <a:r>
                <a:rPr lang="zh-TW" altLang="en-US" sz="1300" kern="1200" dirty="0" smtClean="0"/>
                <a:t>。</a:t>
              </a:r>
              <a:endParaRPr lang="zh-TW" altLang="en-US" sz="1300" kern="1200" dirty="0"/>
            </a:p>
            <a:p>
              <a:pPr marL="114300" lvl="1" indent="-114300" algn="l" defTabSz="577850">
                <a:lnSpc>
                  <a:spcPts val="1500"/>
                </a:lnSpc>
                <a:spcBef>
                  <a:spcPct val="0"/>
                </a:spcBef>
                <a:spcAft>
                  <a:spcPct val="15000"/>
                </a:spcAft>
                <a:buChar char="••"/>
              </a:pPr>
              <a:r>
                <a:rPr lang="zh-TW" altLang="en-US" sz="1300" b="1" kern="1200" dirty="0" smtClean="0">
                  <a:solidFill>
                    <a:srgbClr val="FF0000"/>
                  </a:solidFill>
                </a:rPr>
                <a:t>新竹縣</a:t>
              </a:r>
              <a:r>
                <a:rPr lang="zh-TW" altLang="en-US" sz="1300" kern="1200" dirty="0" smtClean="0"/>
                <a:t>政府、</a:t>
              </a:r>
              <a:r>
                <a:rPr lang="zh-TW" altLang="en-US" sz="1300" b="1" kern="1200" dirty="0" smtClean="0">
                  <a:solidFill>
                    <a:srgbClr val="FF0000"/>
                  </a:solidFill>
                </a:rPr>
                <a:t>臺南市</a:t>
              </a:r>
              <a:r>
                <a:rPr lang="zh-TW" altLang="en-US" sz="1300" kern="1200" dirty="0" smtClean="0"/>
                <a:t>政府導入本系統。</a:t>
              </a:r>
              <a:endParaRPr lang="zh-TW" altLang="en-US" sz="1300" kern="1200" dirty="0"/>
            </a:p>
          </p:txBody>
        </p:sp>
      </p:grpSp>
      <p:grpSp>
        <p:nvGrpSpPr>
          <p:cNvPr id="25" name="群組 24"/>
          <p:cNvGrpSpPr/>
          <p:nvPr/>
        </p:nvGrpSpPr>
        <p:grpSpPr>
          <a:xfrm>
            <a:off x="1835696" y="4388526"/>
            <a:ext cx="7187777" cy="764672"/>
            <a:chOff x="1835696" y="4388526"/>
            <a:chExt cx="7187777" cy="764672"/>
          </a:xfrm>
        </p:grpSpPr>
        <p:sp>
          <p:nvSpPr>
            <p:cNvPr id="12" name="手繪多邊形 11"/>
            <p:cNvSpPr/>
            <p:nvPr/>
          </p:nvSpPr>
          <p:spPr>
            <a:xfrm>
              <a:off x="1835696" y="4388526"/>
              <a:ext cx="535271" cy="764672"/>
            </a:xfrm>
            <a:custGeom>
              <a:avLst/>
              <a:gdLst>
                <a:gd name="connsiteX0" fmla="*/ 0 w 764671"/>
                <a:gd name="connsiteY0" fmla="*/ 0 h 535270"/>
                <a:gd name="connsiteX1" fmla="*/ 497036 w 764671"/>
                <a:gd name="connsiteY1" fmla="*/ 0 h 535270"/>
                <a:gd name="connsiteX2" fmla="*/ 764671 w 764671"/>
                <a:gd name="connsiteY2" fmla="*/ 267635 h 535270"/>
                <a:gd name="connsiteX3" fmla="*/ 497036 w 764671"/>
                <a:gd name="connsiteY3" fmla="*/ 535270 h 535270"/>
                <a:gd name="connsiteX4" fmla="*/ 0 w 764671"/>
                <a:gd name="connsiteY4" fmla="*/ 535270 h 535270"/>
                <a:gd name="connsiteX5" fmla="*/ 267635 w 764671"/>
                <a:gd name="connsiteY5" fmla="*/ 267635 h 535270"/>
                <a:gd name="connsiteX6" fmla="*/ 0 w 764671"/>
                <a:gd name="connsiteY6" fmla="*/ 0 h 5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671" h="535270">
                  <a:moveTo>
                    <a:pt x="764670" y="0"/>
                  </a:moveTo>
                  <a:lnTo>
                    <a:pt x="764670" y="347925"/>
                  </a:lnTo>
                  <a:lnTo>
                    <a:pt x="382336" y="535270"/>
                  </a:lnTo>
                  <a:lnTo>
                    <a:pt x="1" y="347925"/>
                  </a:lnTo>
                  <a:lnTo>
                    <a:pt x="1" y="0"/>
                  </a:lnTo>
                  <a:lnTo>
                    <a:pt x="382336" y="187345"/>
                  </a:lnTo>
                  <a:lnTo>
                    <a:pt x="76467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891" tIns="276525" rIns="8890" bIns="276526" numCol="1" spcCol="1270" anchor="ctr" anchorCtr="0">
              <a:noAutofit/>
            </a:bodyPr>
            <a:lstStyle/>
            <a:p>
              <a:pPr lvl="0" algn="ctr" defTabSz="622300">
                <a:lnSpc>
                  <a:spcPts val="1500"/>
                </a:lnSpc>
                <a:spcBef>
                  <a:spcPct val="0"/>
                </a:spcBef>
                <a:spcAft>
                  <a:spcPct val="35000"/>
                </a:spcAft>
              </a:pPr>
              <a:r>
                <a:rPr lang="en-US" altLang="zh-TW" sz="1400" kern="1200" dirty="0" smtClean="0"/>
                <a:t>108</a:t>
              </a:r>
              <a:r>
                <a:rPr lang="zh-TW" altLang="en-US" sz="1400" kern="1200" dirty="0" smtClean="0"/>
                <a:t>年</a:t>
              </a:r>
              <a:endParaRPr lang="zh-TW" altLang="en-US" sz="1400" kern="1200" dirty="0"/>
            </a:p>
          </p:txBody>
        </p:sp>
        <p:sp>
          <p:nvSpPr>
            <p:cNvPr id="13" name="手繪多邊形 12"/>
            <p:cNvSpPr/>
            <p:nvPr/>
          </p:nvSpPr>
          <p:spPr>
            <a:xfrm>
              <a:off x="2370965" y="4388526"/>
              <a:ext cx="6652508" cy="497037"/>
            </a:xfrm>
            <a:custGeom>
              <a:avLst/>
              <a:gdLst>
                <a:gd name="connsiteX0" fmla="*/ 82841 w 497036"/>
                <a:gd name="connsiteY0" fmla="*/ 0 h 6652507"/>
                <a:gd name="connsiteX1" fmla="*/ 414195 w 497036"/>
                <a:gd name="connsiteY1" fmla="*/ 0 h 6652507"/>
                <a:gd name="connsiteX2" fmla="*/ 497036 w 497036"/>
                <a:gd name="connsiteY2" fmla="*/ 82841 h 6652507"/>
                <a:gd name="connsiteX3" fmla="*/ 497036 w 497036"/>
                <a:gd name="connsiteY3" fmla="*/ 6652507 h 6652507"/>
                <a:gd name="connsiteX4" fmla="*/ 497036 w 497036"/>
                <a:gd name="connsiteY4" fmla="*/ 6652507 h 6652507"/>
                <a:gd name="connsiteX5" fmla="*/ 0 w 497036"/>
                <a:gd name="connsiteY5" fmla="*/ 6652507 h 6652507"/>
                <a:gd name="connsiteX6" fmla="*/ 0 w 497036"/>
                <a:gd name="connsiteY6" fmla="*/ 6652507 h 6652507"/>
                <a:gd name="connsiteX7" fmla="*/ 0 w 497036"/>
                <a:gd name="connsiteY7" fmla="*/ 82841 h 6652507"/>
                <a:gd name="connsiteX8" fmla="*/ 82841 w 497036"/>
                <a:gd name="connsiteY8" fmla="*/ 0 h 6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36" h="6652507">
                  <a:moveTo>
                    <a:pt x="497036" y="1108778"/>
                  </a:moveTo>
                  <a:lnTo>
                    <a:pt x="497036" y="5543729"/>
                  </a:lnTo>
                  <a:cubicBezTo>
                    <a:pt x="497036" y="6156089"/>
                    <a:pt x="494265" y="6652500"/>
                    <a:pt x="490847" y="6652500"/>
                  </a:cubicBezTo>
                  <a:lnTo>
                    <a:pt x="0" y="6652500"/>
                  </a:lnTo>
                  <a:lnTo>
                    <a:pt x="0" y="6652500"/>
                  </a:lnTo>
                  <a:lnTo>
                    <a:pt x="0" y="7"/>
                  </a:lnTo>
                  <a:lnTo>
                    <a:pt x="0" y="7"/>
                  </a:lnTo>
                  <a:lnTo>
                    <a:pt x="490847" y="7"/>
                  </a:lnTo>
                  <a:cubicBezTo>
                    <a:pt x="494265" y="7"/>
                    <a:pt x="497036" y="496418"/>
                    <a:pt x="497036" y="1108778"/>
                  </a:cubicBez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2518" rIns="32518" bIns="32519" numCol="1" spcCol="1270" anchor="ctr" anchorCtr="0">
              <a:noAutofit/>
            </a:bodyPr>
            <a:lstStyle/>
            <a:p>
              <a:pPr marL="114300" lvl="1" indent="-114300" algn="l" defTabSz="577850">
                <a:lnSpc>
                  <a:spcPts val="1500"/>
                </a:lnSpc>
                <a:spcBef>
                  <a:spcPct val="0"/>
                </a:spcBef>
                <a:spcAft>
                  <a:spcPct val="15000"/>
                </a:spcAft>
                <a:buChar char="••"/>
              </a:pPr>
              <a:r>
                <a:rPr lang="zh-TW" altLang="en-US" sz="1300" kern="1200" dirty="0" smtClean="0">
                  <a:sym typeface="Wingdings" panose="05000000000000000000" pitchFamily="2" charset="2"/>
                </a:rPr>
                <a:t>雲林縣政府、新竹縣政府、臺南市政府</a:t>
              </a:r>
              <a:r>
                <a:rPr lang="zh-TW" altLang="en-US" sz="1300" kern="1200" dirty="0" smtClean="0"/>
                <a:t>全面上線實作</a:t>
              </a:r>
              <a:endParaRPr lang="zh-TW" altLang="en-US" sz="1300" kern="1200" dirty="0"/>
            </a:p>
            <a:p>
              <a:pPr marL="114300" lvl="1" indent="-114300" algn="l" defTabSz="577850">
                <a:lnSpc>
                  <a:spcPts val="1500"/>
                </a:lnSpc>
                <a:spcBef>
                  <a:spcPct val="0"/>
                </a:spcBef>
                <a:spcAft>
                  <a:spcPct val="15000"/>
                </a:spcAft>
                <a:buChar char="••"/>
              </a:pPr>
              <a:r>
                <a:rPr lang="en-US" altLang="zh-TW" sz="1300" b="0" kern="1200" dirty="0" smtClean="0">
                  <a:solidFill>
                    <a:schemeClr val="tx1"/>
                  </a:solidFill>
                  <a:sym typeface="Wingdings" panose="05000000000000000000" pitchFamily="2" charset="2"/>
                </a:rPr>
                <a:t>7</a:t>
              </a:r>
              <a:r>
                <a:rPr lang="zh-TW" altLang="en-US" sz="1300" b="0" kern="1200" dirty="0" smtClean="0">
                  <a:solidFill>
                    <a:schemeClr val="tx1"/>
                  </a:solidFill>
                  <a:sym typeface="Wingdings" panose="05000000000000000000" pitchFamily="2" charset="2"/>
                </a:rPr>
                <a:t>月</a:t>
              </a:r>
              <a:r>
                <a:rPr lang="en-US" altLang="zh-TW" sz="1300" b="0" kern="1200" dirty="0" smtClean="0">
                  <a:solidFill>
                    <a:schemeClr val="tx1"/>
                  </a:solidFill>
                  <a:sym typeface="Wingdings" panose="05000000000000000000" pitchFamily="2" charset="2"/>
                </a:rPr>
                <a:t>/</a:t>
              </a:r>
              <a:r>
                <a:rPr lang="zh-TW" altLang="en-US" sz="1300" b="0" kern="1200" dirty="0" smtClean="0">
                  <a:solidFill>
                    <a:schemeClr val="tx1"/>
                  </a:solidFill>
                  <a:sym typeface="Wingdings" panose="05000000000000000000" pitchFamily="2" charset="2"/>
                </a:rPr>
                <a:t>第</a:t>
              </a:r>
              <a:r>
                <a:rPr lang="en-US" altLang="zh-TW" sz="1300" b="0" kern="1200" dirty="0" smtClean="0">
                  <a:solidFill>
                    <a:schemeClr val="tx1"/>
                  </a:solidFill>
                  <a:sym typeface="Wingdings" panose="05000000000000000000" pitchFamily="2" charset="2"/>
                </a:rPr>
                <a:t>1</a:t>
              </a:r>
              <a:r>
                <a:rPr lang="zh-TW" altLang="en-US" sz="1300" b="0" kern="1200" dirty="0" smtClean="0">
                  <a:solidFill>
                    <a:schemeClr val="tx1"/>
                  </a:solidFill>
                  <a:sym typeface="Wingdings" panose="05000000000000000000" pitchFamily="2" charset="2"/>
                </a:rPr>
                <a:t>階段：</a:t>
              </a:r>
              <a:r>
                <a:rPr lang="zh-TW" altLang="en-US" sz="1300" b="1" kern="1200" dirty="0" smtClean="0">
                  <a:solidFill>
                    <a:srgbClr val="FF0000"/>
                  </a:solidFill>
                  <a:sym typeface="Wingdings" panose="05000000000000000000" pitchFamily="2" charset="2"/>
                </a:rPr>
                <a:t>苗栗</a:t>
              </a:r>
              <a:r>
                <a:rPr lang="zh-TW" altLang="en-US" sz="1300" b="1" kern="1200" dirty="0" smtClean="0">
                  <a:solidFill>
                    <a:srgbClr val="FF0000"/>
                  </a:solidFill>
                </a:rPr>
                <a:t>縣</a:t>
              </a:r>
              <a:r>
                <a:rPr lang="zh-TW" altLang="en-US" sz="1300" kern="1200" dirty="0" smtClean="0"/>
                <a:t>政府</a:t>
              </a:r>
              <a:r>
                <a:rPr lang="en-US" altLang="zh-TW" sz="1300" kern="1200" dirty="0" smtClean="0"/>
                <a:t>3</a:t>
              </a:r>
              <a:r>
                <a:rPr lang="zh-TW" altLang="en-US" sz="1300" kern="1200" dirty="0" smtClean="0"/>
                <a:t>局處、</a:t>
              </a:r>
              <a:r>
                <a:rPr lang="zh-TW" altLang="en-US" sz="1300" b="1" kern="1200" dirty="0" smtClean="0">
                  <a:solidFill>
                    <a:srgbClr val="FF0000"/>
                  </a:solidFill>
                </a:rPr>
                <a:t>屏東縣</a:t>
              </a:r>
              <a:r>
                <a:rPr lang="zh-TW" altLang="en-US" sz="1300" kern="1200" dirty="0" smtClean="0"/>
                <a:t>政府</a:t>
              </a:r>
              <a:r>
                <a:rPr lang="en-US" altLang="zh-TW" sz="1300" kern="1200" dirty="0" smtClean="0"/>
                <a:t>4</a:t>
              </a:r>
              <a:r>
                <a:rPr lang="zh-TW" altLang="en-US" sz="1300" kern="1200" dirty="0" smtClean="0"/>
                <a:t>局處導入本系統。</a:t>
              </a:r>
              <a:endParaRPr lang="zh-TW" altLang="en-US" sz="1300" kern="1200" dirty="0"/>
            </a:p>
          </p:txBody>
        </p:sp>
      </p:grpSp>
      <p:grpSp>
        <p:nvGrpSpPr>
          <p:cNvPr id="26" name="群組 25"/>
          <p:cNvGrpSpPr/>
          <p:nvPr/>
        </p:nvGrpSpPr>
        <p:grpSpPr>
          <a:xfrm>
            <a:off x="1835696" y="5070754"/>
            <a:ext cx="7187777" cy="764673"/>
            <a:chOff x="1835696" y="5070754"/>
            <a:chExt cx="7187777" cy="764673"/>
          </a:xfrm>
        </p:grpSpPr>
        <p:sp>
          <p:nvSpPr>
            <p:cNvPr id="16" name="手繪多邊形 15"/>
            <p:cNvSpPr/>
            <p:nvPr/>
          </p:nvSpPr>
          <p:spPr>
            <a:xfrm>
              <a:off x="1835696" y="5070755"/>
              <a:ext cx="535271" cy="764672"/>
            </a:xfrm>
            <a:custGeom>
              <a:avLst/>
              <a:gdLst>
                <a:gd name="connsiteX0" fmla="*/ 0 w 764671"/>
                <a:gd name="connsiteY0" fmla="*/ 0 h 535270"/>
                <a:gd name="connsiteX1" fmla="*/ 497036 w 764671"/>
                <a:gd name="connsiteY1" fmla="*/ 0 h 535270"/>
                <a:gd name="connsiteX2" fmla="*/ 764671 w 764671"/>
                <a:gd name="connsiteY2" fmla="*/ 267635 h 535270"/>
                <a:gd name="connsiteX3" fmla="*/ 497036 w 764671"/>
                <a:gd name="connsiteY3" fmla="*/ 535270 h 535270"/>
                <a:gd name="connsiteX4" fmla="*/ 0 w 764671"/>
                <a:gd name="connsiteY4" fmla="*/ 535270 h 535270"/>
                <a:gd name="connsiteX5" fmla="*/ 267635 w 764671"/>
                <a:gd name="connsiteY5" fmla="*/ 267635 h 535270"/>
                <a:gd name="connsiteX6" fmla="*/ 0 w 764671"/>
                <a:gd name="connsiteY6" fmla="*/ 0 h 5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671" h="535270">
                  <a:moveTo>
                    <a:pt x="764670" y="0"/>
                  </a:moveTo>
                  <a:lnTo>
                    <a:pt x="764670" y="347925"/>
                  </a:lnTo>
                  <a:lnTo>
                    <a:pt x="382336" y="535270"/>
                  </a:lnTo>
                  <a:lnTo>
                    <a:pt x="1" y="347925"/>
                  </a:lnTo>
                  <a:lnTo>
                    <a:pt x="1" y="0"/>
                  </a:lnTo>
                  <a:lnTo>
                    <a:pt x="382336" y="187345"/>
                  </a:lnTo>
                  <a:lnTo>
                    <a:pt x="76467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276525" rIns="8890" bIns="276526" numCol="1" spcCol="1270" anchor="ctr" anchorCtr="0">
              <a:noAutofit/>
            </a:bodyPr>
            <a:lstStyle/>
            <a:p>
              <a:pPr lvl="0" algn="ctr" defTabSz="622300">
                <a:lnSpc>
                  <a:spcPts val="1500"/>
                </a:lnSpc>
                <a:spcBef>
                  <a:spcPct val="0"/>
                </a:spcBef>
                <a:spcAft>
                  <a:spcPct val="35000"/>
                </a:spcAft>
              </a:pPr>
              <a:r>
                <a:rPr lang="en-US" altLang="zh-TW" sz="1400" kern="1200" dirty="0" smtClean="0"/>
                <a:t>109</a:t>
              </a:r>
              <a:r>
                <a:rPr lang="zh-TW" altLang="en-US" sz="1400" kern="1200" dirty="0" smtClean="0"/>
                <a:t>年</a:t>
              </a:r>
              <a:endParaRPr lang="zh-TW" altLang="en-US" sz="1400" kern="1200" dirty="0"/>
            </a:p>
          </p:txBody>
        </p:sp>
        <p:sp>
          <p:nvSpPr>
            <p:cNvPr id="17" name="手繪多邊形 16"/>
            <p:cNvSpPr/>
            <p:nvPr/>
          </p:nvSpPr>
          <p:spPr>
            <a:xfrm>
              <a:off x="2370965" y="5070754"/>
              <a:ext cx="6652508" cy="497037"/>
            </a:xfrm>
            <a:custGeom>
              <a:avLst/>
              <a:gdLst>
                <a:gd name="connsiteX0" fmla="*/ 82841 w 497036"/>
                <a:gd name="connsiteY0" fmla="*/ 0 h 6652507"/>
                <a:gd name="connsiteX1" fmla="*/ 414195 w 497036"/>
                <a:gd name="connsiteY1" fmla="*/ 0 h 6652507"/>
                <a:gd name="connsiteX2" fmla="*/ 497036 w 497036"/>
                <a:gd name="connsiteY2" fmla="*/ 82841 h 6652507"/>
                <a:gd name="connsiteX3" fmla="*/ 497036 w 497036"/>
                <a:gd name="connsiteY3" fmla="*/ 6652507 h 6652507"/>
                <a:gd name="connsiteX4" fmla="*/ 497036 w 497036"/>
                <a:gd name="connsiteY4" fmla="*/ 6652507 h 6652507"/>
                <a:gd name="connsiteX5" fmla="*/ 0 w 497036"/>
                <a:gd name="connsiteY5" fmla="*/ 6652507 h 6652507"/>
                <a:gd name="connsiteX6" fmla="*/ 0 w 497036"/>
                <a:gd name="connsiteY6" fmla="*/ 6652507 h 6652507"/>
                <a:gd name="connsiteX7" fmla="*/ 0 w 497036"/>
                <a:gd name="connsiteY7" fmla="*/ 82841 h 6652507"/>
                <a:gd name="connsiteX8" fmla="*/ 82841 w 497036"/>
                <a:gd name="connsiteY8" fmla="*/ 0 h 6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36" h="6652507">
                  <a:moveTo>
                    <a:pt x="497036" y="1108778"/>
                  </a:moveTo>
                  <a:lnTo>
                    <a:pt x="497036" y="5543729"/>
                  </a:lnTo>
                  <a:cubicBezTo>
                    <a:pt x="497036" y="6156089"/>
                    <a:pt x="494265" y="6652500"/>
                    <a:pt x="490847" y="6652500"/>
                  </a:cubicBezTo>
                  <a:lnTo>
                    <a:pt x="0" y="6652500"/>
                  </a:lnTo>
                  <a:lnTo>
                    <a:pt x="0" y="6652500"/>
                  </a:lnTo>
                  <a:lnTo>
                    <a:pt x="0" y="7"/>
                  </a:lnTo>
                  <a:lnTo>
                    <a:pt x="0" y="7"/>
                  </a:lnTo>
                  <a:lnTo>
                    <a:pt x="490847" y="7"/>
                  </a:lnTo>
                  <a:cubicBezTo>
                    <a:pt x="494265" y="7"/>
                    <a:pt x="497036" y="496418"/>
                    <a:pt x="497036" y="1108778"/>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2519" rIns="32518" bIns="32518" numCol="1" spcCol="1270" anchor="ctr" anchorCtr="0">
              <a:noAutofit/>
            </a:bodyPr>
            <a:lstStyle/>
            <a:p>
              <a:pPr marL="114300" lvl="1" indent="-114300" algn="l" defTabSz="577850">
                <a:lnSpc>
                  <a:spcPts val="1500"/>
                </a:lnSpc>
                <a:spcBef>
                  <a:spcPct val="0"/>
                </a:spcBef>
                <a:spcAft>
                  <a:spcPct val="15000"/>
                </a:spcAft>
                <a:buChar char="••"/>
              </a:pPr>
              <a:r>
                <a:rPr lang="zh-TW" altLang="en-US" sz="1300" kern="1200" dirty="0" smtClean="0">
                  <a:sym typeface="Wingdings" panose="05000000000000000000" pitchFamily="2" charset="2"/>
                </a:rPr>
                <a:t>苗栗縣政府、屏東縣政府</a:t>
              </a:r>
              <a:r>
                <a:rPr lang="zh-TW" altLang="en-US" sz="1300" kern="1200" dirty="0" smtClean="0"/>
                <a:t>全面上線實作。</a:t>
              </a:r>
              <a:endParaRPr lang="zh-TW" altLang="en-US" sz="1300" kern="1200" dirty="0"/>
            </a:p>
            <a:p>
              <a:pPr marL="114300" lvl="1" indent="-114300" algn="l" defTabSz="577850">
                <a:lnSpc>
                  <a:spcPts val="1500"/>
                </a:lnSpc>
                <a:spcBef>
                  <a:spcPct val="0"/>
                </a:spcBef>
                <a:spcAft>
                  <a:spcPct val="15000"/>
                </a:spcAft>
                <a:buChar char="••"/>
              </a:pPr>
              <a:r>
                <a:rPr lang="en-US" altLang="zh-TW" sz="1300" b="0" kern="1200" dirty="0" smtClean="0">
                  <a:solidFill>
                    <a:schemeClr val="tx1"/>
                  </a:solidFill>
                  <a:sym typeface="Wingdings" panose="05000000000000000000" pitchFamily="2" charset="2"/>
                </a:rPr>
                <a:t>7</a:t>
              </a:r>
              <a:r>
                <a:rPr lang="zh-TW" altLang="en-US" sz="1300" b="0" kern="1200" dirty="0" smtClean="0">
                  <a:solidFill>
                    <a:schemeClr val="tx1"/>
                  </a:solidFill>
                  <a:sym typeface="Wingdings" panose="05000000000000000000" pitchFamily="2" charset="2"/>
                </a:rPr>
                <a:t>月</a:t>
              </a:r>
              <a:r>
                <a:rPr lang="en-US" altLang="zh-TW" sz="1300" b="0" kern="1200" dirty="0" smtClean="0">
                  <a:solidFill>
                    <a:schemeClr val="tx1"/>
                  </a:solidFill>
                  <a:sym typeface="Wingdings" panose="05000000000000000000" pitchFamily="2" charset="2"/>
                </a:rPr>
                <a:t>/</a:t>
              </a:r>
              <a:r>
                <a:rPr lang="zh-TW" altLang="en-US" sz="1300" b="0" kern="1200" dirty="0" smtClean="0">
                  <a:solidFill>
                    <a:schemeClr val="tx1"/>
                  </a:solidFill>
                  <a:sym typeface="Wingdings" panose="05000000000000000000" pitchFamily="2" charset="2"/>
                </a:rPr>
                <a:t>第</a:t>
              </a:r>
              <a:r>
                <a:rPr lang="en-US" altLang="zh-TW" sz="1300" b="0" kern="1200" dirty="0" smtClean="0">
                  <a:solidFill>
                    <a:schemeClr val="tx1"/>
                  </a:solidFill>
                  <a:sym typeface="Wingdings" panose="05000000000000000000" pitchFamily="2" charset="2"/>
                </a:rPr>
                <a:t>1</a:t>
              </a:r>
              <a:r>
                <a:rPr lang="zh-TW" altLang="en-US" sz="1300" b="0" kern="1200" dirty="0" smtClean="0">
                  <a:solidFill>
                    <a:schemeClr val="tx1"/>
                  </a:solidFill>
                  <a:sym typeface="Wingdings" panose="05000000000000000000" pitchFamily="2" charset="2"/>
                </a:rPr>
                <a:t>階段：</a:t>
              </a:r>
              <a:r>
                <a:rPr lang="zh-TW" altLang="en-US" sz="1300" b="1" kern="1200" dirty="0" smtClean="0">
                  <a:solidFill>
                    <a:srgbClr val="FF0000"/>
                  </a:solidFill>
                  <a:sym typeface="Wingdings" panose="05000000000000000000" pitchFamily="2" charset="2"/>
                </a:rPr>
                <a:t>花蓮</a:t>
              </a:r>
              <a:r>
                <a:rPr lang="zh-TW" altLang="en-US" sz="1300" b="1" kern="1200" dirty="0" smtClean="0">
                  <a:solidFill>
                    <a:srgbClr val="FF0000"/>
                  </a:solidFill>
                </a:rPr>
                <a:t>縣</a:t>
              </a:r>
              <a:r>
                <a:rPr lang="zh-TW" altLang="en-US" sz="1300" kern="1200" dirty="0" smtClean="0"/>
                <a:t>政府</a:t>
              </a:r>
              <a:r>
                <a:rPr lang="en-US" altLang="zh-TW" sz="1300" kern="1200" dirty="0" smtClean="0"/>
                <a:t>3</a:t>
              </a:r>
              <a:r>
                <a:rPr lang="zh-TW" altLang="en-US" sz="1300" kern="1200" dirty="0" smtClean="0"/>
                <a:t>局處、</a:t>
              </a:r>
              <a:r>
                <a:rPr lang="zh-TW" altLang="en-US" sz="1300" b="1" kern="1200" dirty="0" smtClean="0">
                  <a:solidFill>
                    <a:srgbClr val="FF0000"/>
                  </a:solidFill>
                </a:rPr>
                <a:t>嘉義市</a:t>
              </a:r>
              <a:r>
                <a:rPr lang="zh-TW" altLang="en-US" sz="1300" kern="1200" dirty="0" smtClean="0"/>
                <a:t>政府</a:t>
              </a:r>
              <a:r>
                <a:rPr lang="en-US" altLang="zh-TW" sz="1300" kern="1200" dirty="0" smtClean="0"/>
                <a:t>2</a:t>
              </a:r>
              <a:r>
                <a:rPr lang="zh-TW" altLang="en-US" sz="1300" kern="1200" dirty="0" smtClean="0"/>
                <a:t>局處導入本系統。</a:t>
              </a:r>
              <a:endParaRPr lang="zh-TW" altLang="en-US" sz="1300" kern="1200" dirty="0"/>
            </a:p>
          </p:txBody>
        </p:sp>
      </p:grpSp>
      <p:grpSp>
        <p:nvGrpSpPr>
          <p:cNvPr id="27" name="群組 26"/>
          <p:cNvGrpSpPr/>
          <p:nvPr/>
        </p:nvGrpSpPr>
        <p:grpSpPr>
          <a:xfrm>
            <a:off x="1835696" y="5752984"/>
            <a:ext cx="7187777" cy="764672"/>
            <a:chOff x="1835696" y="5752984"/>
            <a:chExt cx="7187777" cy="764672"/>
          </a:xfrm>
        </p:grpSpPr>
        <p:sp>
          <p:nvSpPr>
            <p:cNvPr id="18" name="手繪多邊形 17"/>
            <p:cNvSpPr/>
            <p:nvPr/>
          </p:nvSpPr>
          <p:spPr>
            <a:xfrm>
              <a:off x="1835696" y="5752984"/>
              <a:ext cx="535271" cy="764672"/>
            </a:xfrm>
            <a:custGeom>
              <a:avLst/>
              <a:gdLst>
                <a:gd name="connsiteX0" fmla="*/ 0 w 764671"/>
                <a:gd name="connsiteY0" fmla="*/ 0 h 535270"/>
                <a:gd name="connsiteX1" fmla="*/ 497036 w 764671"/>
                <a:gd name="connsiteY1" fmla="*/ 0 h 535270"/>
                <a:gd name="connsiteX2" fmla="*/ 764671 w 764671"/>
                <a:gd name="connsiteY2" fmla="*/ 267635 h 535270"/>
                <a:gd name="connsiteX3" fmla="*/ 497036 w 764671"/>
                <a:gd name="connsiteY3" fmla="*/ 535270 h 535270"/>
                <a:gd name="connsiteX4" fmla="*/ 0 w 764671"/>
                <a:gd name="connsiteY4" fmla="*/ 535270 h 535270"/>
                <a:gd name="connsiteX5" fmla="*/ 267635 w 764671"/>
                <a:gd name="connsiteY5" fmla="*/ 267635 h 535270"/>
                <a:gd name="connsiteX6" fmla="*/ 0 w 764671"/>
                <a:gd name="connsiteY6" fmla="*/ 0 h 5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671" h="535270">
                  <a:moveTo>
                    <a:pt x="764670" y="0"/>
                  </a:moveTo>
                  <a:lnTo>
                    <a:pt x="764670" y="347925"/>
                  </a:lnTo>
                  <a:lnTo>
                    <a:pt x="382336" y="535270"/>
                  </a:lnTo>
                  <a:lnTo>
                    <a:pt x="1" y="347925"/>
                  </a:lnTo>
                  <a:lnTo>
                    <a:pt x="1" y="0"/>
                  </a:lnTo>
                  <a:lnTo>
                    <a:pt x="382336" y="187345"/>
                  </a:lnTo>
                  <a:lnTo>
                    <a:pt x="76467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91" tIns="276525" rIns="8890" bIns="276526" numCol="1" spcCol="1270" anchor="ctr" anchorCtr="0">
              <a:noAutofit/>
            </a:bodyPr>
            <a:lstStyle/>
            <a:p>
              <a:pPr lvl="0" algn="ctr" defTabSz="622300">
                <a:lnSpc>
                  <a:spcPts val="1500"/>
                </a:lnSpc>
                <a:spcBef>
                  <a:spcPct val="0"/>
                </a:spcBef>
                <a:spcAft>
                  <a:spcPct val="35000"/>
                </a:spcAft>
              </a:pPr>
              <a:r>
                <a:rPr lang="en-US" altLang="zh-TW" sz="1400" kern="1200" dirty="0" smtClean="0"/>
                <a:t>110</a:t>
              </a:r>
              <a:r>
                <a:rPr lang="zh-TW" altLang="en-US" sz="1400" kern="1200" dirty="0" smtClean="0"/>
                <a:t>年</a:t>
              </a:r>
              <a:endParaRPr lang="zh-TW" altLang="en-US" sz="1400" kern="1200" dirty="0"/>
            </a:p>
          </p:txBody>
        </p:sp>
        <p:sp>
          <p:nvSpPr>
            <p:cNvPr id="19" name="手繪多邊形 18"/>
            <p:cNvSpPr/>
            <p:nvPr/>
          </p:nvSpPr>
          <p:spPr>
            <a:xfrm>
              <a:off x="2370965" y="5752984"/>
              <a:ext cx="6652508" cy="497037"/>
            </a:xfrm>
            <a:custGeom>
              <a:avLst/>
              <a:gdLst>
                <a:gd name="connsiteX0" fmla="*/ 82841 w 497036"/>
                <a:gd name="connsiteY0" fmla="*/ 0 h 6652507"/>
                <a:gd name="connsiteX1" fmla="*/ 414195 w 497036"/>
                <a:gd name="connsiteY1" fmla="*/ 0 h 6652507"/>
                <a:gd name="connsiteX2" fmla="*/ 497036 w 497036"/>
                <a:gd name="connsiteY2" fmla="*/ 82841 h 6652507"/>
                <a:gd name="connsiteX3" fmla="*/ 497036 w 497036"/>
                <a:gd name="connsiteY3" fmla="*/ 6652507 h 6652507"/>
                <a:gd name="connsiteX4" fmla="*/ 497036 w 497036"/>
                <a:gd name="connsiteY4" fmla="*/ 6652507 h 6652507"/>
                <a:gd name="connsiteX5" fmla="*/ 0 w 497036"/>
                <a:gd name="connsiteY5" fmla="*/ 6652507 h 6652507"/>
                <a:gd name="connsiteX6" fmla="*/ 0 w 497036"/>
                <a:gd name="connsiteY6" fmla="*/ 6652507 h 6652507"/>
                <a:gd name="connsiteX7" fmla="*/ 0 w 497036"/>
                <a:gd name="connsiteY7" fmla="*/ 82841 h 6652507"/>
                <a:gd name="connsiteX8" fmla="*/ 82841 w 497036"/>
                <a:gd name="connsiteY8" fmla="*/ 0 h 6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36" h="6652507">
                  <a:moveTo>
                    <a:pt x="497036" y="1108778"/>
                  </a:moveTo>
                  <a:lnTo>
                    <a:pt x="497036" y="5543729"/>
                  </a:lnTo>
                  <a:cubicBezTo>
                    <a:pt x="497036" y="6156089"/>
                    <a:pt x="494265" y="6652500"/>
                    <a:pt x="490847" y="6652500"/>
                  </a:cubicBezTo>
                  <a:lnTo>
                    <a:pt x="0" y="6652500"/>
                  </a:lnTo>
                  <a:lnTo>
                    <a:pt x="0" y="6652500"/>
                  </a:lnTo>
                  <a:lnTo>
                    <a:pt x="0" y="7"/>
                  </a:lnTo>
                  <a:lnTo>
                    <a:pt x="0" y="7"/>
                  </a:lnTo>
                  <a:lnTo>
                    <a:pt x="490847" y="7"/>
                  </a:lnTo>
                  <a:cubicBezTo>
                    <a:pt x="494265" y="7"/>
                    <a:pt x="497036" y="496418"/>
                    <a:pt x="497036" y="1108778"/>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2519" rIns="32518" bIns="32518" numCol="1" spcCol="1270" anchor="ctr" anchorCtr="0">
              <a:noAutofit/>
            </a:bodyPr>
            <a:lstStyle/>
            <a:p>
              <a:pPr marL="114300" lvl="1" indent="-114300" algn="l" defTabSz="577850">
                <a:lnSpc>
                  <a:spcPct val="90000"/>
                </a:lnSpc>
                <a:spcBef>
                  <a:spcPct val="0"/>
                </a:spcBef>
                <a:spcAft>
                  <a:spcPct val="15000"/>
                </a:spcAft>
                <a:buChar char="••"/>
              </a:pPr>
              <a:r>
                <a:rPr lang="zh-TW" altLang="en-US" sz="1300" kern="1200" dirty="0" smtClean="0">
                  <a:sym typeface="Wingdings" panose="05000000000000000000" pitchFamily="2" charset="2"/>
                </a:rPr>
                <a:t>花蓮縣政府、嘉義市政府</a:t>
              </a:r>
              <a:r>
                <a:rPr lang="zh-TW" altLang="en-US" sz="1300" kern="1200" dirty="0" smtClean="0"/>
                <a:t>全面上線實作</a:t>
              </a:r>
              <a:endParaRPr lang="zh-TW" altLang="en-US" sz="1300" kern="1200" dirty="0"/>
            </a:p>
            <a:p>
              <a:pPr marL="114300" lvl="1" indent="-114300" algn="l" defTabSz="577850">
                <a:lnSpc>
                  <a:spcPct val="90000"/>
                </a:lnSpc>
                <a:spcBef>
                  <a:spcPct val="0"/>
                </a:spcBef>
                <a:spcAft>
                  <a:spcPct val="15000"/>
                </a:spcAft>
                <a:buChar char="••"/>
              </a:pPr>
              <a:r>
                <a:rPr lang="en-US" altLang="zh-TW" sz="1300" b="0" kern="1200" dirty="0" smtClean="0">
                  <a:solidFill>
                    <a:schemeClr val="tx1"/>
                  </a:solidFill>
                  <a:sym typeface="Wingdings" panose="05000000000000000000" pitchFamily="2" charset="2"/>
                </a:rPr>
                <a:t>7</a:t>
              </a:r>
              <a:r>
                <a:rPr lang="zh-TW" altLang="en-US" sz="1300" b="0" kern="1200" dirty="0" smtClean="0">
                  <a:solidFill>
                    <a:schemeClr val="tx1"/>
                  </a:solidFill>
                  <a:sym typeface="Wingdings" panose="05000000000000000000" pitchFamily="2" charset="2"/>
                </a:rPr>
                <a:t>月</a:t>
              </a:r>
              <a:r>
                <a:rPr lang="en-US" altLang="zh-TW" sz="1300" b="0" kern="1200" dirty="0" smtClean="0">
                  <a:solidFill>
                    <a:schemeClr val="tx1"/>
                  </a:solidFill>
                  <a:sym typeface="Wingdings" panose="05000000000000000000" pitchFamily="2" charset="2"/>
                </a:rPr>
                <a:t>/</a:t>
              </a:r>
              <a:r>
                <a:rPr lang="zh-TW" altLang="en-US" sz="1300" b="0" kern="1200" dirty="0" smtClean="0">
                  <a:solidFill>
                    <a:schemeClr val="tx1"/>
                  </a:solidFill>
                  <a:sym typeface="Wingdings" panose="05000000000000000000" pitchFamily="2" charset="2"/>
                </a:rPr>
                <a:t>第</a:t>
              </a:r>
              <a:r>
                <a:rPr lang="en-US" altLang="zh-TW" sz="1300" b="0" kern="1200" dirty="0" smtClean="0">
                  <a:solidFill>
                    <a:schemeClr val="tx1"/>
                  </a:solidFill>
                  <a:sym typeface="Wingdings" panose="05000000000000000000" pitchFamily="2" charset="2"/>
                </a:rPr>
                <a:t>1</a:t>
              </a:r>
              <a:r>
                <a:rPr lang="zh-TW" altLang="en-US" sz="1300" b="0" kern="1200" dirty="0" smtClean="0">
                  <a:solidFill>
                    <a:schemeClr val="tx1"/>
                  </a:solidFill>
                  <a:sym typeface="Wingdings" panose="05000000000000000000" pitchFamily="2" charset="2"/>
                </a:rPr>
                <a:t>階段：</a:t>
              </a:r>
              <a:r>
                <a:rPr lang="zh-TW" altLang="en-US" sz="1300" b="1" kern="1200" dirty="0" smtClean="0">
                  <a:solidFill>
                    <a:srgbClr val="FF0000"/>
                  </a:solidFill>
                </a:rPr>
                <a:t>南投縣</a:t>
              </a:r>
              <a:r>
                <a:rPr lang="zh-TW" altLang="en-US" sz="1300" kern="1200" dirty="0" smtClean="0"/>
                <a:t>政府</a:t>
              </a:r>
              <a:r>
                <a:rPr lang="en-US" altLang="zh-TW" sz="1300" kern="1200" dirty="0" smtClean="0"/>
                <a:t>2</a:t>
              </a:r>
              <a:r>
                <a:rPr lang="zh-TW" altLang="en-US" sz="1300" kern="1200" dirty="0" smtClean="0"/>
                <a:t>局處、</a:t>
              </a:r>
              <a:r>
                <a:rPr lang="zh-TW" altLang="en-US" sz="1300" b="1" kern="1200" dirty="0" smtClean="0">
                  <a:solidFill>
                    <a:srgbClr val="FF0000"/>
                  </a:solidFill>
                </a:rPr>
                <a:t>金門縣</a:t>
              </a:r>
              <a:r>
                <a:rPr lang="zh-TW" altLang="en-US" sz="1300" kern="1200" dirty="0" smtClean="0"/>
                <a:t>政府</a:t>
              </a:r>
              <a:r>
                <a:rPr lang="en-US" altLang="zh-TW" sz="1300" kern="1200" dirty="0" smtClean="0"/>
                <a:t>2</a:t>
              </a:r>
              <a:r>
                <a:rPr lang="zh-TW" altLang="en-US" sz="1300" kern="1200" dirty="0" smtClean="0"/>
                <a:t>局處導入本系統。</a:t>
              </a:r>
              <a:endParaRPr lang="zh-TW" altLang="en-US" sz="1300" kern="1200" dirty="0"/>
            </a:p>
          </p:txBody>
        </p:sp>
      </p:grpSp>
    </p:spTree>
    <p:extLst>
      <p:ext uri="{BB962C8B-B14F-4D97-AF65-F5344CB8AC3E}">
        <p14:creationId xmlns:p14="http://schemas.microsoft.com/office/powerpoint/2010/main" val="330399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標題 1"/>
          <p:cNvSpPr>
            <a:spLocks noGrp="1"/>
          </p:cNvSpPr>
          <p:nvPr>
            <p:ph type="title"/>
          </p:nvPr>
        </p:nvSpPr>
        <p:spPr>
          <a:xfrm>
            <a:off x="612775" y="228600"/>
            <a:ext cx="8153400" cy="990600"/>
          </a:xfrm>
        </p:spPr>
        <p:txBody>
          <a:bodyPr/>
          <a:lstStyle/>
          <a:p>
            <a:pPr eaLnBrk="1" hangingPunct="1"/>
            <a:r>
              <a:rPr lang="zh-TW" altLang="en-US" sz="3600" dirty="0" smtClean="0">
                <a:latin typeface="標楷體" pitchFamily="65" charset="-120"/>
                <a:ea typeface="標楷體" pitchFamily="65" charset="-120"/>
              </a:rPr>
              <a:t>壹、</a:t>
            </a:r>
            <a:r>
              <a:rPr lang="zh-TW" altLang="en-US" sz="3600" dirty="0">
                <a:latin typeface="標楷體" pitchFamily="65" charset="-120"/>
                <a:ea typeface="標楷體" pitchFamily="65" charset="-120"/>
              </a:rPr>
              <a:t>系統緣起及環境</a:t>
            </a:r>
            <a:r>
              <a:rPr lang="zh-TW" altLang="en-US" sz="3600" dirty="0" smtClean="0">
                <a:latin typeface="標楷體" pitchFamily="65" charset="-120"/>
                <a:ea typeface="標楷體" pitchFamily="65" charset="-120"/>
              </a:rPr>
              <a:t>架構</a:t>
            </a:r>
            <a:r>
              <a:rPr lang="en-US" altLang="zh-TW" sz="2400" dirty="0" smtClean="0">
                <a:latin typeface="標楷體" pitchFamily="65" charset="-120"/>
                <a:ea typeface="標楷體" pitchFamily="65" charset="-120"/>
              </a:rPr>
              <a:t>(4/5)</a:t>
            </a:r>
            <a:endParaRPr lang="zh-TW" altLang="en-US" sz="2400" dirty="0" smtClean="0">
              <a:latin typeface="標楷體" pitchFamily="65" charset="-120"/>
              <a:ea typeface="標楷體" pitchFamily="65" charset="-120"/>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31218"/>
            <a:ext cx="20764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838" y="1773411"/>
            <a:ext cx="67087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838" y="4714130"/>
            <a:ext cx="6708775"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6"/>
          <p:cNvSpPr txBox="1">
            <a:spLocks noChangeArrowheads="1"/>
          </p:cNvSpPr>
          <p:nvPr/>
        </p:nvSpPr>
        <p:spPr bwMode="auto">
          <a:xfrm>
            <a:off x="711200" y="3272681"/>
            <a:ext cx="549275" cy="1285875"/>
          </a:xfrm>
          <a:prstGeom prst="rect">
            <a:avLst/>
          </a:prstGeom>
          <a:noFill/>
          <a:ln>
            <a:noFill/>
          </a:ln>
          <a:effectLst>
            <a:prstShdw prst="shdw18" dist="17961" dir="13500000">
              <a:srgbClr val="99CC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92075" tIns="46038" rIns="92075" bIns="46038">
            <a:spAutoFit/>
          </a:bodyPr>
          <a:lstStyle/>
          <a:p>
            <a:pPr eaLnBrk="0" fontAlgn="auto" hangingPunct="0">
              <a:spcBef>
                <a:spcPts val="0"/>
              </a:spcBef>
              <a:spcAft>
                <a:spcPts val="0"/>
              </a:spcAft>
            </a:pPr>
            <a:r>
              <a:rPr kumimoji="0" lang="zh-TW" altLang="en-US" sz="2400" b="1" kern="0" smtClean="0">
                <a:solidFill>
                  <a:srgbClr val="A50021"/>
                </a:solidFill>
                <a:latin typeface="標楷體" pitchFamily="65" charset="-120"/>
                <a:ea typeface="標楷體" pitchFamily="65" charset="-120"/>
              </a:rPr>
              <a:t>分工方式</a:t>
            </a:r>
          </a:p>
        </p:txBody>
      </p:sp>
      <p:sp>
        <p:nvSpPr>
          <p:cNvPr id="19" name="Rectangle 17"/>
          <p:cNvSpPr>
            <a:spLocks noChangeArrowheads="1"/>
          </p:cNvSpPr>
          <p:nvPr/>
        </p:nvSpPr>
        <p:spPr bwMode="auto">
          <a:xfrm>
            <a:off x="2195736" y="1843931"/>
            <a:ext cx="6732364" cy="271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itchFamily="2" charset="2"/>
              <a:buChar char="l"/>
              <a:defRPr kumimoji="1" sz="3200">
                <a:solidFill>
                  <a:schemeClr val="tx1"/>
                </a:solidFill>
                <a:latin typeface="標楷體" pitchFamily="65" charset="-120"/>
                <a:ea typeface="新細明體" pitchFamily="18" charset="-120"/>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標楷體" pitchFamily="65" charset="-120"/>
                <a:ea typeface="新細明體" pitchFamily="18" charset="-120"/>
              </a:defRPr>
            </a:lvl2pPr>
            <a:lvl3pPr marL="1143000" indent="-228600">
              <a:spcBef>
                <a:spcPct val="20000"/>
              </a:spcBef>
              <a:buClr>
                <a:schemeClr val="bg2"/>
              </a:buClr>
              <a:buSzPct val="65000"/>
              <a:buFont typeface="Wingdings" pitchFamily="2" charset="2"/>
              <a:buChar char="l"/>
              <a:defRPr kumimoji="1" sz="2400">
                <a:solidFill>
                  <a:schemeClr val="tx1"/>
                </a:solidFill>
                <a:latin typeface="標楷體" pitchFamily="65" charset="-120"/>
                <a:ea typeface="新細明體" pitchFamily="18" charset="-120"/>
              </a:defRPr>
            </a:lvl3pPr>
            <a:lvl4pPr marL="1600200" indent="-228600">
              <a:spcBef>
                <a:spcPct val="20000"/>
              </a:spcBef>
              <a:buClr>
                <a:schemeClr val="hlink"/>
              </a:buClr>
              <a:buSzPct val="60000"/>
              <a:buFont typeface="Wingdings" pitchFamily="2" charset="2"/>
              <a:buChar char="l"/>
              <a:defRPr kumimoji="1" sz="2000">
                <a:solidFill>
                  <a:schemeClr val="tx1"/>
                </a:solidFill>
                <a:latin typeface="標楷體" pitchFamily="65" charset="-120"/>
                <a:ea typeface="新細明體" pitchFamily="18" charset="-120"/>
              </a:defRPr>
            </a:lvl4pPr>
            <a:lvl5pPr marL="2057400" indent="-228600">
              <a:spcBef>
                <a:spcPct val="20000"/>
              </a:spcBef>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5pPr>
            <a:lvl6pPr marL="25146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6pPr>
            <a:lvl7pPr marL="29718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7pPr>
            <a:lvl8pPr marL="34290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8pPr>
            <a:lvl9pPr marL="38862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9pPr>
          </a:lstStyle>
          <a:p>
            <a:pPr>
              <a:spcBef>
                <a:spcPct val="10000"/>
              </a:spcBef>
              <a:spcAft>
                <a:spcPct val="10000"/>
              </a:spcAft>
              <a:buClrTx/>
              <a:buSzTx/>
              <a:buFontTx/>
              <a:buNone/>
            </a:pPr>
            <a:r>
              <a:rPr lang="zh-TW" altLang="en-US" sz="2400" b="1" dirty="0" smtClean="0">
                <a:solidFill>
                  <a:srgbClr val="000099"/>
                </a:solidFill>
                <a:ea typeface="標楷體" pitchFamily="65" charset="-120"/>
                <a:sym typeface="Wingdings" pitchFamily="2" charset="2"/>
              </a:rPr>
              <a:t>行政院主計總處</a:t>
            </a:r>
            <a:endParaRPr lang="zh-TW" altLang="en-US" sz="2400" b="1" dirty="0" smtClean="0">
              <a:solidFill>
                <a:srgbClr val="0000CC"/>
              </a:solidFill>
              <a:latin typeface="Times New Roman" pitchFamily="18" charset="0"/>
              <a:ea typeface="標楷體" pitchFamily="65" charset="-120"/>
              <a:sym typeface="Wingdings" pitchFamily="2" charset="2"/>
            </a:endParaRPr>
          </a:p>
          <a:p>
            <a:pPr>
              <a:spcBef>
                <a:spcPct val="0"/>
              </a:spcBef>
              <a:buClrTx/>
              <a:buSzTx/>
              <a:buFontTx/>
              <a:buNone/>
            </a:pPr>
            <a:r>
              <a:rPr lang="en-US" altLang="zh-TW" sz="2400" dirty="0" smtClean="0">
                <a:solidFill>
                  <a:srgbClr val="A50021"/>
                </a:solidFill>
                <a:latin typeface="Times New Roman" pitchFamily="18" charset="0"/>
                <a:ea typeface="標楷體" pitchFamily="65" charset="-120"/>
                <a:cs typeface="Times New Roman" pitchFamily="18" charset="0"/>
                <a:sym typeface="Wingdings" pitchFamily="2" charset="2"/>
              </a:rPr>
              <a:t>1.</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系統</a:t>
            </a:r>
            <a:r>
              <a:rPr lang="zh-TW" altLang="en-US" sz="2400" dirty="0">
                <a:solidFill>
                  <a:srgbClr val="000000"/>
                </a:solidFill>
                <a:latin typeface="Times New Roman" pitchFamily="18" charset="0"/>
                <a:ea typeface="標楷體" pitchFamily="65" charset="-120"/>
                <a:cs typeface="Times New Roman" pitchFamily="18" charset="0"/>
                <a:sym typeface="Wingdings" pitchFamily="2" charset="2"/>
              </a:rPr>
              <a:t>委</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外案相關事宜</a:t>
            </a:r>
            <a:r>
              <a:rPr lang="en-US" altLang="zh-TW" sz="2400" dirty="0" smtClean="0">
                <a:solidFill>
                  <a:srgbClr val="000000"/>
                </a:solidFill>
                <a:latin typeface="Times New Roman" pitchFamily="18" charset="0"/>
                <a:ea typeface="標楷體" pitchFamily="65" charset="-120"/>
                <a:cs typeface="Times New Roman" pitchFamily="18" charset="0"/>
                <a:sym typeface="Wingdings" pitchFamily="2" charset="2"/>
              </a:rPr>
              <a:t>(</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含各使用機關所提系統</a:t>
            </a:r>
            <a:endParaRPr lang="en-US" altLang="zh-TW" sz="2400" dirty="0" smtClean="0">
              <a:solidFill>
                <a:srgbClr val="000000"/>
              </a:solidFill>
              <a:latin typeface="Times New Roman" pitchFamily="18" charset="0"/>
              <a:ea typeface="標楷體" pitchFamily="65" charset="-120"/>
              <a:cs typeface="Times New Roman" pitchFamily="18" charset="0"/>
              <a:sym typeface="Wingdings" pitchFamily="2" charset="2"/>
            </a:endParaRPr>
          </a:p>
          <a:p>
            <a:pPr>
              <a:spcBef>
                <a:spcPct val="0"/>
              </a:spcBef>
              <a:buClrTx/>
              <a:buSzTx/>
              <a:buFontTx/>
              <a:buNone/>
            </a:pPr>
            <a:r>
              <a:rPr lang="zh-TW" altLang="en-US" sz="2400" dirty="0">
                <a:solidFill>
                  <a:srgbClr val="000000"/>
                </a:solidFill>
                <a:latin typeface="Times New Roman" pitchFamily="18" charset="0"/>
                <a:ea typeface="標楷體" pitchFamily="65" charset="-120"/>
                <a:cs typeface="Times New Roman" pitchFamily="18" charset="0"/>
                <a:sym typeface="Wingdings" pitchFamily="2" charset="2"/>
              </a:rPr>
              <a:t> </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  新增及精進功能之整</a:t>
            </a:r>
            <a:r>
              <a:rPr lang="zh-TW" altLang="en-US" sz="2400" dirty="0">
                <a:solidFill>
                  <a:srgbClr val="000000"/>
                </a:solidFill>
                <a:latin typeface="Times New Roman" pitchFamily="18" charset="0"/>
                <a:ea typeface="標楷體" pitchFamily="65" charset="-120"/>
                <a:cs typeface="Times New Roman" pitchFamily="18" charset="0"/>
                <a:sym typeface="Wingdings" pitchFamily="2" charset="2"/>
              </a:rPr>
              <a:t>合</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規劃、招標文件研整</a:t>
            </a:r>
            <a:r>
              <a:rPr lang="en-US" altLang="zh-TW" sz="2400" dirty="0" smtClean="0">
                <a:solidFill>
                  <a:srgbClr val="000000"/>
                </a:solidFill>
                <a:latin typeface="Times New Roman" pitchFamily="18" charset="0"/>
                <a:ea typeface="標楷體" pitchFamily="65" charset="-120"/>
                <a:cs typeface="Times New Roman" pitchFamily="18" charset="0"/>
                <a:sym typeface="Wingdings" pitchFamily="2" charset="2"/>
              </a:rPr>
              <a:t>)</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a:t>
            </a:r>
          </a:p>
          <a:p>
            <a:pPr>
              <a:spcBef>
                <a:spcPct val="0"/>
              </a:spcBef>
              <a:buClrTx/>
              <a:buSzTx/>
              <a:buFontTx/>
              <a:buNone/>
            </a:pPr>
            <a:r>
              <a:rPr lang="en-US" altLang="zh-TW" sz="2400" dirty="0" smtClean="0">
                <a:solidFill>
                  <a:srgbClr val="A50021"/>
                </a:solidFill>
                <a:latin typeface="Times New Roman" pitchFamily="18" charset="0"/>
                <a:ea typeface="標楷體" pitchFamily="65" charset="-120"/>
                <a:cs typeface="Times New Roman" pitchFamily="18" charset="0"/>
                <a:sym typeface="Wingdings" pitchFamily="2" charset="2"/>
              </a:rPr>
              <a:t>2.</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輔導參與之地方政府辦理各項前置準備及正式</a:t>
            </a:r>
            <a:endParaRPr lang="en-US" altLang="zh-TW" sz="2400" dirty="0" smtClean="0">
              <a:solidFill>
                <a:srgbClr val="000000"/>
              </a:solidFill>
              <a:latin typeface="Times New Roman" pitchFamily="18" charset="0"/>
              <a:ea typeface="標楷體" pitchFamily="65" charset="-120"/>
              <a:cs typeface="Times New Roman" pitchFamily="18" charset="0"/>
              <a:sym typeface="Wingdings" pitchFamily="2" charset="2"/>
            </a:endParaRPr>
          </a:p>
          <a:p>
            <a:pPr>
              <a:spcBef>
                <a:spcPct val="0"/>
              </a:spcBef>
              <a:buClrTx/>
              <a:buSzTx/>
              <a:buFontTx/>
              <a:buNone/>
            </a:pPr>
            <a:r>
              <a:rPr lang="zh-TW" altLang="en-US" sz="2400" dirty="0">
                <a:solidFill>
                  <a:srgbClr val="000000"/>
                </a:solidFill>
                <a:latin typeface="Times New Roman" pitchFamily="18" charset="0"/>
                <a:ea typeface="標楷體" pitchFamily="65" charset="-120"/>
                <a:cs typeface="Times New Roman" pitchFamily="18" charset="0"/>
                <a:sym typeface="Wingdings" pitchFamily="2" charset="2"/>
              </a:rPr>
              <a:t> </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  上線</a:t>
            </a:r>
            <a:r>
              <a:rPr lang="zh-TW" altLang="en-US" sz="2400" dirty="0">
                <a:solidFill>
                  <a:srgbClr val="000000"/>
                </a:solidFill>
                <a:latin typeface="Times New Roman" pitchFamily="18" charset="0"/>
                <a:ea typeface="標楷體" pitchFamily="65" charset="-120"/>
                <a:cs typeface="Times New Roman" pitchFamily="18" charset="0"/>
                <a:sym typeface="Wingdings" pitchFamily="2" charset="2"/>
              </a:rPr>
              <a:t>工作</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，並將業務流程導入資訊系統處理。</a:t>
            </a:r>
          </a:p>
          <a:p>
            <a:pPr>
              <a:spcBef>
                <a:spcPct val="0"/>
              </a:spcBef>
              <a:buClrTx/>
              <a:buSzTx/>
              <a:buFontTx/>
              <a:buNone/>
            </a:pPr>
            <a:r>
              <a:rPr lang="en-US" altLang="zh-TW" sz="2400" dirty="0" smtClean="0">
                <a:solidFill>
                  <a:srgbClr val="A50021"/>
                </a:solidFill>
                <a:latin typeface="Times New Roman" pitchFamily="18" charset="0"/>
                <a:ea typeface="標楷體" pitchFamily="65" charset="-120"/>
                <a:cs typeface="Times New Roman" pitchFamily="18" charset="0"/>
                <a:sym typeface="Wingdings" pitchFamily="2" charset="2"/>
              </a:rPr>
              <a:t>3.</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辦理資訊系統操作教育訓練、輔導上線實作及</a:t>
            </a:r>
          </a:p>
          <a:p>
            <a:pPr>
              <a:spcBef>
                <a:spcPct val="0"/>
              </a:spcBef>
              <a:buClrTx/>
              <a:buSzTx/>
              <a:buFontTx/>
              <a:buNone/>
            </a:pP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   推廣應用。</a:t>
            </a:r>
          </a:p>
        </p:txBody>
      </p:sp>
      <p:sp>
        <p:nvSpPr>
          <p:cNvPr id="20" name="Rectangle 17"/>
          <p:cNvSpPr>
            <a:spLocks noChangeArrowheads="1"/>
          </p:cNvSpPr>
          <p:nvPr/>
        </p:nvSpPr>
        <p:spPr bwMode="auto">
          <a:xfrm>
            <a:off x="2169970" y="4772803"/>
            <a:ext cx="6913685" cy="19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itchFamily="2" charset="2"/>
              <a:buChar char="l"/>
              <a:defRPr kumimoji="1" sz="3200">
                <a:solidFill>
                  <a:schemeClr val="tx1"/>
                </a:solidFill>
                <a:latin typeface="標楷體" pitchFamily="65" charset="-120"/>
                <a:ea typeface="新細明體" pitchFamily="18" charset="-120"/>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標楷體" pitchFamily="65" charset="-120"/>
                <a:ea typeface="新細明體" pitchFamily="18" charset="-120"/>
              </a:defRPr>
            </a:lvl2pPr>
            <a:lvl3pPr marL="1143000" indent="-228600">
              <a:spcBef>
                <a:spcPct val="20000"/>
              </a:spcBef>
              <a:buClr>
                <a:schemeClr val="bg2"/>
              </a:buClr>
              <a:buSzPct val="65000"/>
              <a:buFont typeface="Wingdings" pitchFamily="2" charset="2"/>
              <a:buChar char="l"/>
              <a:defRPr kumimoji="1" sz="2400">
                <a:solidFill>
                  <a:schemeClr val="tx1"/>
                </a:solidFill>
                <a:latin typeface="標楷體" pitchFamily="65" charset="-120"/>
                <a:ea typeface="新細明體" pitchFamily="18" charset="-120"/>
              </a:defRPr>
            </a:lvl3pPr>
            <a:lvl4pPr marL="1600200" indent="-228600">
              <a:spcBef>
                <a:spcPct val="20000"/>
              </a:spcBef>
              <a:buClr>
                <a:schemeClr val="hlink"/>
              </a:buClr>
              <a:buSzPct val="60000"/>
              <a:buFont typeface="Wingdings" pitchFamily="2" charset="2"/>
              <a:buChar char="l"/>
              <a:defRPr kumimoji="1" sz="2000">
                <a:solidFill>
                  <a:schemeClr val="tx1"/>
                </a:solidFill>
                <a:latin typeface="標楷體" pitchFamily="65" charset="-120"/>
                <a:ea typeface="新細明體" pitchFamily="18" charset="-120"/>
              </a:defRPr>
            </a:lvl4pPr>
            <a:lvl5pPr marL="2057400" indent="-228600">
              <a:spcBef>
                <a:spcPct val="20000"/>
              </a:spcBef>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5pPr>
            <a:lvl6pPr marL="25146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6pPr>
            <a:lvl7pPr marL="29718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7pPr>
            <a:lvl8pPr marL="34290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8pPr>
            <a:lvl9pPr marL="3886200" indent="-228600" fontAlgn="base">
              <a:spcBef>
                <a:spcPct val="20000"/>
              </a:spcBef>
              <a:spcAft>
                <a:spcPct val="0"/>
              </a:spcAft>
              <a:buClr>
                <a:schemeClr val="bg2"/>
              </a:buClr>
              <a:buSzPct val="40000"/>
              <a:buFont typeface="Wingdings" pitchFamily="2" charset="2"/>
              <a:buChar char="l"/>
              <a:defRPr kumimoji="1" sz="2000">
                <a:solidFill>
                  <a:schemeClr val="tx1"/>
                </a:solidFill>
                <a:latin typeface="標楷體" pitchFamily="65" charset="-120"/>
                <a:ea typeface="新細明體" pitchFamily="18" charset="-120"/>
              </a:defRPr>
            </a:lvl9pPr>
          </a:lstStyle>
          <a:p>
            <a:pPr>
              <a:spcBef>
                <a:spcPct val="10000"/>
              </a:spcBef>
              <a:spcAft>
                <a:spcPct val="10000"/>
              </a:spcAft>
              <a:buClrTx/>
              <a:buSzTx/>
              <a:buFontTx/>
              <a:buNone/>
            </a:pPr>
            <a:r>
              <a:rPr lang="zh-TW" altLang="en-US" sz="2400" b="1" dirty="0" smtClean="0">
                <a:solidFill>
                  <a:srgbClr val="000099"/>
                </a:solidFill>
                <a:ea typeface="標楷體" pitchFamily="65" charset="-120"/>
                <a:sym typeface="Wingdings" pitchFamily="2" charset="2"/>
              </a:rPr>
              <a:t>參與之地方政府</a:t>
            </a:r>
          </a:p>
          <a:p>
            <a:pPr>
              <a:spcBef>
                <a:spcPct val="0"/>
              </a:spcBef>
              <a:buClrTx/>
              <a:buSzTx/>
              <a:buFontTx/>
              <a:buNone/>
            </a:pPr>
            <a:r>
              <a:rPr lang="en-US" altLang="zh-TW" sz="2400" dirty="0" smtClean="0">
                <a:solidFill>
                  <a:srgbClr val="A50021"/>
                </a:solidFill>
                <a:latin typeface="Times New Roman" pitchFamily="18" charset="0"/>
                <a:ea typeface="標楷體" pitchFamily="65" charset="-120"/>
                <a:sym typeface="Wingdings" pitchFamily="2" charset="2"/>
              </a:rPr>
              <a:t>1.</a:t>
            </a:r>
            <a:r>
              <a:rPr lang="zh-TW" altLang="en-US" sz="2400" dirty="0" smtClean="0">
                <a:solidFill>
                  <a:srgbClr val="000000"/>
                </a:solidFill>
                <a:ea typeface="標楷體" pitchFamily="65" charset="-120"/>
                <a:sym typeface="Wingdings" pitchFamily="2" charset="2"/>
              </a:rPr>
              <a:t>協助</a:t>
            </a:r>
            <a:r>
              <a:rPr lang="zh-TW" altLang="en-US" sz="2400" dirty="0">
                <a:solidFill>
                  <a:srgbClr val="000000"/>
                </a:solidFill>
                <a:latin typeface="Times New Roman" pitchFamily="18" charset="0"/>
                <a:ea typeface="標楷體" pitchFamily="65" charset="-120"/>
                <a:cs typeface="Times New Roman" pitchFamily="18" charset="0"/>
                <a:sym typeface="Wingdings" pitchFamily="2" charset="2"/>
              </a:rPr>
              <a:t>辦理各項前置準備及</a:t>
            </a:r>
            <a:r>
              <a:rPr lang="zh-TW" altLang="en-US" sz="2400" dirty="0" smtClean="0">
                <a:solidFill>
                  <a:srgbClr val="000000"/>
                </a:solidFill>
                <a:latin typeface="Times New Roman" pitchFamily="18" charset="0"/>
                <a:ea typeface="標楷體" pitchFamily="65" charset="-120"/>
                <a:cs typeface="Times New Roman" pitchFamily="18" charset="0"/>
                <a:sym typeface="Wingdings" pitchFamily="2" charset="2"/>
              </a:rPr>
              <a:t>正式上線</a:t>
            </a:r>
            <a:r>
              <a:rPr lang="zh-TW" altLang="en-US" sz="2400" dirty="0">
                <a:solidFill>
                  <a:srgbClr val="000000"/>
                </a:solidFill>
                <a:latin typeface="Times New Roman" pitchFamily="18" charset="0"/>
                <a:ea typeface="標楷體" pitchFamily="65" charset="-120"/>
                <a:cs typeface="Times New Roman" pitchFamily="18" charset="0"/>
                <a:sym typeface="Wingdings" pitchFamily="2" charset="2"/>
              </a:rPr>
              <a:t>工作</a:t>
            </a:r>
            <a:r>
              <a:rPr lang="zh-TW" altLang="en-US" sz="2400" dirty="0" smtClean="0">
                <a:solidFill>
                  <a:srgbClr val="000000"/>
                </a:solidFill>
                <a:ea typeface="標楷體" pitchFamily="65" charset="-120"/>
                <a:sym typeface="Wingdings" pitchFamily="2" charset="2"/>
              </a:rPr>
              <a:t>，並導入 </a:t>
            </a:r>
            <a:endParaRPr lang="en-US" altLang="zh-TW" sz="2400" dirty="0" smtClean="0">
              <a:solidFill>
                <a:srgbClr val="000000"/>
              </a:solidFill>
              <a:ea typeface="標楷體" pitchFamily="65" charset="-120"/>
              <a:sym typeface="Wingdings" pitchFamily="2" charset="2"/>
            </a:endParaRPr>
          </a:p>
          <a:p>
            <a:pPr>
              <a:spcBef>
                <a:spcPct val="0"/>
              </a:spcBef>
              <a:buClrTx/>
              <a:buSzTx/>
              <a:buFontTx/>
              <a:buNone/>
            </a:pPr>
            <a:r>
              <a:rPr lang="zh-TW" altLang="en-US" sz="2400" dirty="0">
                <a:solidFill>
                  <a:srgbClr val="000000"/>
                </a:solidFill>
                <a:ea typeface="標楷體" pitchFamily="65" charset="-120"/>
                <a:sym typeface="Wingdings" pitchFamily="2" charset="2"/>
              </a:rPr>
              <a:t> </a:t>
            </a:r>
            <a:r>
              <a:rPr lang="zh-TW" altLang="en-US" sz="2400" dirty="0" smtClean="0">
                <a:solidFill>
                  <a:srgbClr val="000000"/>
                </a:solidFill>
                <a:ea typeface="標楷體" pitchFamily="65" charset="-120"/>
                <a:sym typeface="Wingdings" pitchFamily="2" charset="2"/>
              </a:rPr>
              <a:t>資訊系統處理</a:t>
            </a:r>
            <a:r>
              <a:rPr lang="zh-TW" altLang="en-US" sz="2400" dirty="0" smtClean="0">
                <a:solidFill>
                  <a:srgbClr val="000000"/>
                </a:solidFill>
                <a:ea typeface="標楷體" pitchFamily="65" charset="-120"/>
                <a:cs typeface="Times New Roman" pitchFamily="18" charset="0"/>
                <a:sym typeface="Wingdings" pitchFamily="2" charset="2"/>
              </a:rPr>
              <a:t>。</a:t>
            </a:r>
          </a:p>
          <a:p>
            <a:pPr>
              <a:spcBef>
                <a:spcPct val="0"/>
              </a:spcBef>
              <a:buClrTx/>
              <a:buSzTx/>
              <a:buFontTx/>
              <a:buNone/>
            </a:pPr>
            <a:r>
              <a:rPr lang="en-US" altLang="zh-TW" sz="2400" dirty="0" smtClean="0">
                <a:solidFill>
                  <a:srgbClr val="A50021"/>
                </a:solidFill>
                <a:latin typeface="Times New Roman" pitchFamily="18" charset="0"/>
                <a:ea typeface="標楷體" pitchFamily="65" charset="-120"/>
                <a:sym typeface="Wingdings" pitchFamily="2" charset="2"/>
              </a:rPr>
              <a:t>2.</a:t>
            </a:r>
            <a:r>
              <a:rPr lang="zh-TW" altLang="en-US" sz="2400" dirty="0">
                <a:solidFill>
                  <a:srgbClr val="000000"/>
                </a:solidFill>
                <a:ea typeface="標楷體" pitchFamily="65" charset="-120"/>
                <a:sym typeface="Wingdings" pitchFamily="2" charset="2"/>
              </a:rPr>
              <a:t>確認</a:t>
            </a:r>
            <a:r>
              <a:rPr lang="zh-TW" altLang="en-US" sz="2400" dirty="0" smtClean="0">
                <a:solidFill>
                  <a:srgbClr val="000000"/>
                </a:solidFill>
                <a:ea typeface="標楷體" pitchFamily="65" charset="-120"/>
                <a:sym typeface="Wingdings" pitchFamily="2" charset="2"/>
              </a:rPr>
              <a:t>系統功能是否符合實際需求且正常運作。</a:t>
            </a:r>
          </a:p>
          <a:p>
            <a:pPr>
              <a:spcBef>
                <a:spcPct val="0"/>
              </a:spcBef>
              <a:buClrTx/>
              <a:buSzTx/>
              <a:buFontTx/>
              <a:buNone/>
            </a:pPr>
            <a:r>
              <a:rPr lang="en-US" altLang="zh-TW" sz="2400" dirty="0" smtClean="0">
                <a:solidFill>
                  <a:srgbClr val="A50021"/>
                </a:solidFill>
                <a:latin typeface="Times New Roman" pitchFamily="18" charset="0"/>
                <a:ea typeface="標楷體" pitchFamily="65" charset="-120"/>
                <a:sym typeface="Wingdings" pitchFamily="2" charset="2"/>
              </a:rPr>
              <a:t>3.</a:t>
            </a:r>
            <a:r>
              <a:rPr lang="zh-TW" altLang="en-US" sz="2400" dirty="0" smtClean="0">
                <a:solidFill>
                  <a:srgbClr val="000000"/>
                </a:solidFill>
                <a:ea typeface="標楷體" pitchFamily="65" charset="-120"/>
                <a:sym typeface="Wingdings" pitchFamily="2" charset="2"/>
              </a:rPr>
              <a:t>公務統計管理資訊系統各項功能及加值應用實作。</a:t>
            </a:r>
          </a:p>
        </p:txBody>
      </p:sp>
    </p:spTree>
    <p:extLst>
      <p:ext uri="{BB962C8B-B14F-4D97-AF65-F5344CB8AC3E}">
        <p14:creationId xmlns:p14="http://schemas.microsoft.com/office/powerpoint/2010/main" val="27082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標題 1"/>
          <p:cNvSpPr>
            <a:spLocks noGrp="1"/>
          </p:cNvSpPr>
          <p:nvPr>
            <p:ph type="title"/>
          </p:nvPr>
        </p:nvSpPr>
        <p:spPr>
          <a:xfrm>
            <a:off x="612775" y="228600"/>
            <a:ext cx="8153400" cy="990600"/>
          </a:xfrm>
        </p:spPr>
        <p:txBody>
          <a:bodyPr/>
          <a:lstStyle/>
          <a:p>
            <a:pPr eaLnBrk="1" hangingPunct="1"/>
            <a:r>
              <a:rPr lang="zh-TW" altLang="en-US" sz="3600" dirty="0" smtClean="0">
                <a:latin typeface="標楷體" pitchFamily="65" charset="-120"/>
                <a:ea typeface="標楷體" pitchFamily="65" charset="-120"/>
              </a:rPr>
              <a:t>壹、</a:t>
            </a:r>
            <a:r>
              <a:rPr lang="zh-TW" altLang="en-US" sz="3600" dirty="0">
                <a:latin typeface="標楷體" pitchFamily="65" charset="-120"/>
                <a:ea typeface="標楷體" pitchFamily="65" charset="-120"/>
              </a:rPr>
              <a:t>系統緣起及環境架構</a:t>
            </a:r>
            <a:r>
              <a:rPr lang="en-US" altLang="zh-TW" sz="2400" dirty="0" smtClean="0">
                <a:latin typeface="標楷體" pitchFamily="65" charset="-120"/>
                <a:ea typeface="標楷體" pitchFamily="65" charset="-120"/>
              </a:rPr>
              <a:t>(5/5)</a:t>
            </a:r>
            <a:endParaRPr lang="zh-TW" altLang="en-US" sz="2400" dirty="0" smtClean="0">
              <a:latin typeface="標楷體" pitchFamily="65" charset="-120"/>
              <a:ea typeface="標楷體" pitchFamily="65" charset="-120"/>
            </a:endParaRPr>
          </a:p>
        </p:txBody>
      </p:sp>
      <p:sp>
        <p:nvSpPr>
          <p:cNvPr id="3" name="文字方塊 2"/>
          <p:cNvSpPr txBox="1"/>
          <p:nvPr/>
        </p:nvSpPr>
        <p:spPr>
          <a:xfrm>
            <a:off x="6763219" y="1916832"/>
            <a:ext cx="2376264" cy="1569660"/>
          </a:xfrm>
          <a:prstGeom prst="rect">
            <a:avLst/>
          </a:prstGeom>
          <a:noFill/>
        </p:spPr>
        <p:txBody>
          <a:bodyPr wrap="square" rtlCol="0">
            <a:spAutoFit/>
          </a:bodyPr>
          <a:lstStyle/>
          <a:p>
            <a:pPr marL="285750" indent="-285750">
              <a:buFont typeface="Wingdings" panose="05000000000000000000" pitchFamily="2" charset="2"/>
              <a:buChar char="ü"/>
            </a:pPr>
            <a:r>
              <a:rPr lang="zh-TW" altLang="en-US" sz="3200" b="1" dirty="0" smtClean="0">
                <a:solidFill>
                  <a:srgbClr val="0070C0"/>
                </a:solidFill>
                <a:latin typeface="標楷體" panose="03000509000000000000" pitchFamily="65" charset="-120"/>
                <a:ea typeface="標楷體" panose="03000509000000000000" pitchFamily="65" charset="-120"/>
                <a:sym typeface="Wingdings"/>
              </a:rPr>
              <a:t>雲端運作</a:t>
            </a:r>
            <a:endParaRPr lang="en-US" altLang="zh-TW" sz="3200" b="1" dirty="0" smtClean="0">
              <a:solidFill>
                <a:srgbClr val="0070C0"/>
              </a:solidFill>
              <a:latin typeface="標楷體" panose="03000509000000000000" pitchFamily="65" charset="-120"/>
              <a:ea typeface="標楷體" panose="03000509000000000000" pitchFamily="65" charset="-120"/>
              <a:sym typeface="Wingdings"/>
            </a:endParaRPr>
          </a:p>
          <a:p>
            <a:pPr marL="285750" indent="-285750">
              <a:buFont typeface="Wingdings" panose="05000000000000000000" pitchFamily="2" charset="2"/>
              <a:buChar char="ü"/>
            </a:pPr>
            <a:r>
              <a:rPr lang="zh-TW" altLang="en-US" sz="3200" b="1" dirty="0">
                <a:solidFill>
                  <a:srgbClr val="0070C0"/>
                </a:solidFill>
                <a:latin typeface="標楷體" panose="03000509000000000000" pitchFamily="65" charset="-120"/>
                <a:ea typeface="標楷體" panose="03000509000000000000" pitchFamily="65" charset="-120"/>
                <a:sym typeface="Wingdings"/>
              </a:rPr>
              <a:t>系統</a:t>
            </a:r>
            <a:r>
              <a:rPr lang="zh-TW" altLang="en-US" sz="3200" b="1" dirty="0" smtClean="0">
                <a:solidFill>
                  <a:srgbClr val="0070C0"/>
                </a:solidFill>
                <a:latin typeface="標楷體" panose="03000509000000000000" pitchFamily="65" charset="-120"/>
                <a:ea typeface="標楷體" panose="03000509000000000000" pitchFamily="65" charset="-120"/>
                <a:sym typeface="Wingdings"/>
              </a:rPr>
              <a:t>更新</a:t>
            </a:r>
            <a:endParaRPr lang="en-US" altLang="zh-TW" sz="3200" b="1" dirty="0" smtClean="0">
              <a:solidFill>
                <a:srgbClr val="0070C0"/>
              </a:solidFill>
              <a:latin typeface="標楷體" panose="03000509000000000000" pitchFamily="65" charset="-120"/>
              <a:ea typeface="標楷體" panose="03000509000000000000" pitchFamily="65" charset="-120"/>
              <a:sym typeface="Wingdings"/>
            </a:endParaRPr>
          </a:p>
          <a:p>
            <a:pPr marL="285750" indent="-285750">
              <a:buFont typeface="Wingdings" panose="05000000000000000000" pitchFamily="2" charset="2"/>
              <a:buChar char="ü"/>
            </a:pPr>
            <a:r>
              <a:rPr lang="zh-TW" altLang="en-US" sz="3200" b="1" dirty="0">
                <a:solidFill>
                  <a:srgbClr val="0070C0"/>
                </a:solidFill>
                <a:latin typeface="標楷體" panose="03000509000000000000" pitchFamily="65" charset="-120"/>
                <a:ea typeface="標楷體" panose="03000509000000000000" pitchFamily="65" charset="-120"/>
                <a:sym typeface="Wingdings"/>
              </a:rPr>
              <a:t>效能調整</a:t>
            </a:r>
            <a:endParaRPr lang="zh-TW" altLang="en-US" sz="3200" b="1" dirty="0">
              <a:solidFill>
                <a:srgbClr val="0070C0"/>
              </a:solidFill>
              <a:latin typeface="標楷體" panose="03000509000000000000" pitchFamily="65" charset="-120"/>
              <a:ea typeface="標楷體" panose="03000509000000000000" pitchFamily="65" charset="-120"/>
            </a:endParaRPr>
          </a:p>
        </p:txBody>
      </p:sp>
      <p:grpSp>
        <p:nvGrpSpPr>
          <p:cNvPr id="6" name="群組 5"/>
          <p:cNvGrpSpPr/>
          <p:nvPr/>
        </p:nvGrpSpPr>
        <p:grpSpPr>
          <a:xfrm>
            <a:off x="616595" y="1556792"/>
            <a:ext cx="5627755" cy="5271120"/>
            <a:chOff x="616595" y="1556792"/>
            <a:chExt cx="5627755" cy="5271120"/>
          </a:xfrm>
        </p:grpSpPr>
        <p:pic>
          <p:nvPicPr>
            <p:cNvPr id="4" name="圖片 3"/>
            <p:cNvPicPr>
              <a:picLocks noChangeAspect="1"/>
            </p:cNvPicPr>
            <p:nvPr/>
          </p:nvPicPr>
          <p:blipFill>
            <a:blip r:embed="rId3"/>
            <a:stretch>
              <a:fillRect/>
            </a:stretch>
          </p:blipFill>
          <p:spPr>
            <a:xfrm>
              <a:off x="616595" y="1556792"/>
              <a:ext cx="5627755" cy="5271120"/>
            </a:xfrm>
            <a:prstGeom prst="rect">
              <a:avLst/>
            </a:prstGeom>
          </p:spPr>
        </p:pic>
        <p:sp>
          <p:nvSpPr>
            <p:cNvPr id="5" name="文字方塊 4"/>
            <p:cNvSpPr txBox="1"/>
            <p:nvPr/>
          </p:nvSpPr>
          <p:spPr>
            <a:xfrm>
              <a:off x="1619672" y="5661248"/>
              <a:ext cx="1152128" cy="169277"/>
            </a:xfrm>
            <a:prstGeom prst="rect">
              <a:avLst/>
            </a:prstGeom>
            <a:solidFill>
              <a:schemeClr val="bg1"/>
            </a:solidFill>
          </p:spPr>
          <p:txBody>
            <a:bodyPr wrap="square" lIns="0" tIns="0" rIns="0" bIns="0" rtlCol="0">
              <a:spAutoFit/>
            </a:bodyPr>
            <a:lstStyle/>
            <a:p>
              <a:r>
                <a:rPr lang="en-US" altLang="zh-TW" sz="1100" b="1" dirty="0" smtClean="0">
                  <a:solidFill>
                    <a:schemeClr val="accent1">
                      <a:lumMod val="75000"/>
                    </a:schemeClr>
                  </a:solidFill>
                  <a:latin typeface="+mn-ea"/>
                  <a:ea typeface="+mn-ea"/>
                </a:rPr>
                <a:t>(110</a:t>
              </a:r>
              <a:r>
                <a:rPr lang="zh-TW" altLang="en-US" sz="1100" b="1" dirty="0" smtClean="0">
                  <a:solidFill>
                    <a:schemeClr val="accent1">
                      <a:lumMod val="75000"/>
                    </a:schemeClr>
                  </a:solidFill>
                  <a:latin typeface="+mn-ea"/>
                  <a:ea typeface="+mn-ea"/>
                </a:rPr>
                <a:t>年推動導入</a:t>
              </a:r>
              <a:r>
                <a:rPr lang="en-US" altLang="zh-TW" sz="1100" b="1" dirty="0" smtClean="0">
                  <a:solidFill>
                    <a:schemeClr val="accent1">
                      <a:lumMod val="75000"/>
                    </a:schemeClr>
                  </a:solidFill>
                  <a:latin typeface="+mn-ea"/>
                  <a:ea typeface="+mn-ea"/>
                </a:rPr>
                <a:t>)</a:t>
              </a:r>
              <a:endParaRPr lang="zh-TW" altLang="en-US" sz="1100" b="1" dirty="0">
                <a:solidFill>
                  <a:schemeClr val="accent1">
                    <a:lumMod val="75000"/>
                  </a:schemeClr>
                </a:solidFill>
                <a:latin typeface="+mn-ea"/>
                <a:ea typeface="+mn-ea"/>
              </a:endParaRPr>
            </a:p>
          </p:txBody>
        </p:sp>
      </p:grpSp>
    </p:spTree>
    <p:extLst>
      <p:ext uri="{BB962C8B-B14F-4D97-AF65-F5344CB8AC3E}">
        <p14:creationId xmlns:p14="http://schemas.microsoft.com/office/powerpoint/2010/main" val="39618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標題 1"/>
          <p:cNvSpPr>
            <a:spLocks noGrp="1"/>
          </p:cNvSpPr>
          <p:nvPr>
            <p:ph type="title"/>
          </p:nvPr>
        </p:nvSpPr>
        <p:spPr/>
        <p:txBody>
          <a:bodyPr/>
          <a:lstStyle/>
          <a:p>
            <a:pPr eaLnBrk="1" hangingPunct="1"/>
            <a:r>
              <a:rPr lang="zh-TW" altLang="en-US" sz="3200" b="1" dirty="0" smtClean="0">
                <a:latin typeface="標楷體" pitchFamily="65" charset="-120"/>
                <a:ea typeface="標楷體" pitchFamily="65" charset="-120"/>
              </a:rPr>
              <a:t>貳</a:t>
            </a:r>
            <a:r>
              <a:rPr lang="zh-TW"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系統功能運作模組介紹</a:t>
            </a:r>
            <a:endParaRPr lang="zh-TW" altLang="zh-TW" sz="3200" dirty="0" smtClean="0">
              <a:latin typeface="標楷體" pitchFamily="65" charset="-120"/>
              <a:ea typeface="標楷體" pitchFamily="65" charset="-120"/>
            </a:endParaRPr>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9975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18782156"/>
              </p:ext>
            </p:extLst>
          </p:nvPr>
        </p:nvGraphicFramePr>
        <p:xfrm>
          <a:off x="35496" y="-243408"/>
          <a:ext cx="8892480" cy="734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投影片編號版面配置區 5"/>
          <p:cNvSpPr>
            <a:spLocks noGrp="1"/>
          </p:cNvSpPr>
          <p:nvPr>
            <p:ph type="sldNum" sz="quarter" idx="12"/>
          </p:nvPr>
        </p:nvSpPr>
        <p:spPr/>
        <p:txBody>
          <a:bodyPr>
            <a:normAutofit/>
          </a:bodyPr>
          <a:lstStyle/>
          <a:p>
            <a:pPr>
              <a:defRPr/>
            </a:pPr>
            <a:fld id="{89395324-60D7-4C04-A754-ACB89D5FC269}" type="slidenum">
              <a:rPr lang="zh-TW" altLang="en-US"/>
              <a:pPr>
                <a:defRPr/>
              </a:pPr>
              <a:t>8</a:t>
            </a:fld>
            <a:endParaRPr lang="en-US" altLang="zh-TW" dirty="0"/>
          </a:p>
        </p:txBody>
      </p:sp>
      <p:sp>
        <p:nvSpPr>
          <p:cNvPr id="14340" name="標題 1"/>
          <p:cNvSpPr>
            <a:spLocks noGrp="1"/>
          </p:cNvSpPr>
          <p:nvPr>
            <p:ph type="title"/>
          </p:nvPr>
        </p:nvSpPr>
        <p:spPr>
          <a:xfrm>
            <a:off x="-53008" y="228600"/>
            <a:ext cx="8153400" cy="990600"/>
          </a:xfrm>
        </p:spPr>
        <p:txBody>
          <a:bodyPr/>
          <a:lstStyle/>
          <a:p>
            <a:pPr eaLnBrk="1" hangingPunct="1"/>
            <a:r>
              <a:rPr lang="zh-TW" altLang="en-US" sz="3600" b="1" dirty="0" smtClean="0">
                <a:latin typeface="標楷體" pitchFamily="65" charset="-120"/>
                <a:ea typeface="標楷體" pitchFamily="65" charset="-120"/>
              </a:rPr>
              <a:t>貳、</a:t>
            </a:r>
            <a:r>
              <a:rPr lang="zh-TW" altLang="en-US" sz="3600" b="1" dirty="0">
                <a:latin typeface="標楷體" pitchFamily="65" charset="-120"/>
                <a:ea typeface="標楷體" pitchFamily="65" charset="-120"/>
              </a:rPr>
              <a:t>系統功能運作模組介紹</a:t>
            </a:r>
            <a:endParaRPr lang="zh-TW" altLang="en-US" sz="3600" dirty="0" smtClean="0">
              <a:latin typeface="標楷體" pitchFamily="65" charset="-120"/>
              <a:ea typeface="標楷體" pitchFamily="65" charset="-120"/>
            </a:endParaRPr>
          </a:p>
        </p:txBody>
      </p:sp>
      <p:sp>
        <p:nvSpPr>
          <p:cNvPr id="6" name="圓角矩形 5"/>
          <p:cNvSpPr/>
          <p:nvPr/>
        </p:nvSpPr>
        <p:spPr>
          <a:xfrm>
            <a:off x="35496" y="2276872"/>
            <a:ext cx="1455948" cy="4396068"/>
          </a:xfrm>
          <a:prstGeom prst="roundRect">
            <a:avLst/>
          </a:prstGeom>
          <a:solidFill>
            <a:srgbClr val="FFFF00">
              <a:alpha val="2500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162236" y="5589240"/>
            <a:ext cx="1169404" cy="646331"/>
          </a:xfrm>
          <a:prstGeom prst="rect">
            <a:avLst/>
          </a:prstGeom>
          <a:noFill/>
        </p:spPr>
        <p:txBody>
          <a:bodyPr wrap="square" rtlCol="0">
            <a:spAutoFit/>
          </a:bodyPr>
          <a:lstStyle/>
          <a:p>
            <a:pPr algn="ctr"/>
            <a:r>
              <a:rPr lang="zh-TW" altLang="en-US" b="1" dirty="0" smtClean="0">
                <a:solidFill>
                  <a:srgbClr val="FF0000"/>
                </a:solidFill>
              </a:rPr>
              <a:t>報表格式定義</a:t>
            </a:r>
            <a:endParaRPr lang="zh-TW" altLang="en-US" b="1" dirty="0">
              <a:solidFill>
                <a:srgbClr val="FF0000"/>
              </a:solidFill>
            </a:endParaRPr>
          </a:p>
        </p:txBody>
      </p:sp>
      <p:sp>
        <p:nvSpPr>
          <p:cNvPr id="7" name="圓角矩形 6"/>
          <p:cNvSpPr/>
          <p:nvPr/>
        </p:nvSpPr>
        <p:spPr>
          <a:xfrm>
            <a:off x="1518170" y="2276872"/>
            <a:ext cx="1795738" cy="4396068"/>
          </a:xfrm>
          <a:prstGeom prst="roundRect">
            <a:avLst/>
          </a:prstGeom>
          <a:solidFill>
            <a:srgbClr val="FFFF00">
              <a:alpha val="2500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518169" y="5589240"/>
            <a:ext cx="1795738" cy="923330"/>
          </a:xfrm>
          <a:prstGeom prst="rect">
            <a:avLst/>
          </a:prstGeom>
          <a:noFill/>
        </p:spPr>
        <p:txBody>
          <a:bodyPr wrap="square" rtlCol="0">
            <a:spAutoFit/>
          </a:bodyPr>
          <a:lstStyle/>
          <a:p>
            <a:r>
              <a:rPr lang="zh-TW" altLang="en-US" b="1" dirty="0" smtClean="0">
                <a:solidFill>
                  <a:srgbClr val="FF0000"/>
                </a:solidFill>
              </a:rPr>
              <a:t>報表報送、審核</a:t>
            </a:r>
            <a:r>
              <a:rPr lang="zh-TW" altLang="en-US" b="1" dirty="0">
                <a:solidFill>
                  <a:srgbClr val="FF0000"/>
                </a:solidFill>
              </a:rPr>
              <a:t>、 </a:t>
            </a:r>
            <a:r>
              <a:rPr lang="zh-TW" altLang="en-US" b="1" dirty="0" smtClean="0">
                <a:solidFill>
                  <a:srgbClr val="FF0000"/>
                </a:solidFill>
              </a:rPr>
              <a:t>行政考核管理、</a:t>
            </a:r>
            <a:r>
              <a:rPr lang="zh-TW" altLang="en-US" b="1" dirty="0">
                <a:solidFill>
                  <a:srgbClr val="FF0000"/>
                </a:solidFill>
              </a:rPr>
              <a:t>資料</a:t>
            </a:r>
            <a:r>
              <a:rPr lang="zh-TW" altLang="en-US" b="1" dirty="0" smtClean="0">
                <a:solidFill>
                  <a:srgbClr val="FF0000"/>
                </a:solidFill>
              </a:rPr>
              <a:t>儲存</a:t>
            </a:r>
            <a:endParaRPr lang="zh-TW" altLang="en-US" b="1" dirty="0">
              <a:solidFill>
                <a:srgbClr val="FF0000"/>
              </a:solidFill>
            </a:endParaRPr>
          </a:p>
        </p:txBody>
      </p:sp>
      <p:sp>
        <p:nvSpPr>
          <p:cNvPr id="9" name="圓角矩形 8"/>
          <p:cNvSpPr/>
          <p:nvPr/>
        </p:nvSpPr>
        <p:spPr>
          <a:xfrm>
            <a:off x="3402411" y="2276872"/>
            <a:ext cx="2011323" cy="4392216"/>
          </a:xfrm>
          <a:prstGeom prst="roundRect">
            <a:avLst/>
          </a:prstGeom>
          <a:solidFill>
            <a:srgbClr val="FFFF00">
              <a:alpha val="2500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p:cNvGrpSpPr/>
          <p:nvPr/>
        </p:nvGrpSpPr>
        <p:grpSpPr>
          <a:xfrm>
            <a:off x="5724128" y="5403435"/>
            <a:ext cx="733695" cy="1121909"/>
            <a:chOff x="5413736" y="4886605"/>
            <a:chExt cx="733695" cy="1121909"/>
          </a:xfrm>
        </p:grpSpPr>
        <p:sp>
          <p:nvSpPr>
            <p:cNvPr id="3" name="向下箭號 2"/>
            <p:cNvSpPr/>
            <p:nvPr/>
          </p:nvSpPr>
          <p:spPr>
            <a:xfrm>
              <a:off x="5672572" y="4886605"/>
              <a:ext cx="195572" cy="1985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5413736" y="5085184"/>
              <a:ext cx="733695" cy="923330"/>
            </a:xfrm>
            <a:prstGeom prst="rect">
              <a:avLst/>
            </a:prstGeom>
            <a:noFill/>
          </p:spPr>
          <p:txBody>
            <a:bodyPr wrap="square" rtlCol="0">
              <a:spAutoFit/>
            </a:bodyPr>
            <a:lstStyle/>
            <a:p>
              <a:r>
                <a:rPr lang="zh-TW" altLang="en-US" b="1" dirty="0" smtClean="0">
                  <a:solidFill>
                    <a:srgbClr val="FF0000"/>
                  </a:solidFill>
                </a:rPr>
                <a:t>稽催</a:t>
              </a:r>
              <a:endParaRPr lang="en-US" altLang="zh-TW" b="1" dirty="0" smtClean="0">
                <a:solidFill>
                  <a:srgbClr val="FF0000"/>
                </a:solidFill>
              </a:endParaRPr>
            </a:p>
            <a:p>
              <a:r>
                <a:rPr lang="zh-TW" altLang="en-US" b="1" dirty="0" smtClean="0">
                  <a:solidFill>
                    <a:srgbClr val="FF0000"/>
                  </a:solidFill>
                </a:rPr>
                <a:t>通知</a:t>
              </a:r>
              <a:endParaRPr lang="en-US" altLang="zh-TW" b="1" dirty="0" smtClean="0">
                <a:solidFill>
                  <a:srgbClr val="FF0000"/>
                </a:solidFill>
              </a:endParaRPr>
            </a:p>
            <a:p>
              <a:r>
                <a:rPr lang="zh-TW" altLang="en-US" b="1" dirty="0" smtClean="0">
                  <a:solidFill>
                    <a:srgbClr val="FF0000"/>
                  </a:solidFill>
                </a:rPr>
                <a:t>設定</a:t>
              </a:r>
              <a:endParaRPr lang="zh-TW" altLang="en-US" b="1" dirty="0">
                <a:solidFill>
                  <a:srgbClr val="FF0000"/>
                </a:solidFill>
              </a:endParaRPr>
            </a:p>
          </p:txBody>
        </p:sp>
      </p:grpSp>
      <p:sp>
        <p:nvSpPr>
          <p:cNvPr id="10" name="文字方塊 9"/>
          <p:cNvSpPr txBox="1"/>
          <p:nvPr/>
        </p:nvSpPr>
        <p:spPr>
          <a:xfrm>
            <a:off x="3918900" y="5939393"/>
            <a:ext cx="1152128" cy="369332"/>
          </a:xfrm>
          <a:prstGeom prst="rect">
            <a:avLst/>
          </a:prstGeom>
          <a:noFill/>
        </p:spPr>
        <p:txBody>
          <a:bodyPr wrap="square" rtlCol="0">
            <a:spAutoFit/>
          </a:bodyPr>
          <a:lstStyle/>
          <a:p>
            <a:r>
              <a:rPr lang="zh-TW" altLang="en-US" b="1" dirty="0" smtClean="0">
                <a:solidFill>
                  <a:srgbClr val="FF0000"/>
                </a:solidFill>
              </a:rPr>
              <a:t>資料公開</a:t>
            </a:r>
            <a:endParaRPr lang="zh-TW" altLang="en-US" b="1" dirty="0">
              <a:solidFill>
                <a:srgbClr val="FF0000"/>
              </a:solidFill>
            </a:endParaRPr>
          </a:p>
        </p:txBody>
      </p:sp>
    </p:spTree>
    <p:extLst>
      <p:ext uri="{BB962C8B-B14F-4D97-AF65-F5344CB8AC3E}">
        <p14:creationId xmlns:p14="http://schemas.microsoft.com/office/powerpoint/2010/main" val="275904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7" grpId="0" animBg="1"/>
      <p:bldP spid="8" grpId="0"/>
      <p:bldP spid="9" grpId="0" animBg="1"/>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_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4_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_角度">
  <a:themeElements>
    <a:clrScheme name="1_角度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角度">
      <a:majorFont>
        <a:latin typeface="Franklin Gothic Medium"/>
        <a:ea typeface="新細明體"/>
        <a:cs typeface=""/>
      </a:majorFont>
      <a:minorFont>
        <a:latin typeface="Franklin Gothic Book"/>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角度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3_CC">
  <a:themeElements>
    <a:clrScheme name="3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3_CC">
      <a:majorFont>
        <a:latin typeface="標楷體"/>
        <a:ea typeface="新細明體"/>
        <a:cs typeface=""/>
      </a:majorFont>
      <a:minorFont>
        <a:latin typeface="標楷體"/>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3_CC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3_CC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3_CC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3_CC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3_CC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3_CC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3_CC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3_CC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3_CC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C">
  <a:themeElements>
    <a:clrScheme name="4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4_CC">
      <a:majorFont>
        <a:latin typeface="標楷體"/>
        <a:ea typeface="新細明體"/>
        <a:cs typeface=""/>
      </a:majorFont>
      <a:minorFont>
        <a:latin typeface="標楷體"/>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4_CC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4_CC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4_CC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4_CC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4_CC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4_CC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4_CC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4_CC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4_CC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C">
  <a:themeElements>
    <a:clrScheme name="5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5_CC">
      <a:majorFont>
        <a:latin typeface="標楷體"/>
        <a:ea typeface="新細明體"/>
        <a:cs typeface=""/>
      </a:majorFont>
      <a:minorFont>
        <a:latin typeface="標楷體"/>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5_CC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5_CC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5_CC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5_CC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5_CC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5_CC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5_CC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5_CC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5_CC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中庸">
  <a:themeElements>
    <a:clrScheme name="3_中庸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3_中庸">
      <a:majorFont>
        <a:latin typeface="Tw Cen MT"/>
        <a:ea typeface="新細明體"/>
        <a:cs typeface=""/>
      </a:majorFont>
      <a:minorFont>
        <a:latin typeface="Tw Cen MT"/>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中庸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中庸">
  <a:themeElements>
    <a:clrScheme name="2_中庸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2_中庸">
      <a:majorFont>
        <a:latin typeface="Tw Cen MT"/>
        <a:ea typeface="新細明體"/>
        <a:cs typeface=""/>
      </a:majorFont>
      <a:minorFont>
        <a:latin typeface="Tw Cen MT"/>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中庸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C">
  <a:themeElements>
    <a:clrScheme name="6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6_CC">
      <a:majorFont>
        <a:latin typeface="標楷體"/>
        <a:ea typeface="新細明體"/>
        <a:cs typeface=""/>
      </a:majorFont>
      <a:minorFont>
        <a:latin typeface="標楷體"/>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6_CC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6_CC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6_CC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6_CC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6_CC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6_CC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6_CC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6_CC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6_CC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Override1.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20557</TotalTime>
  <Words>2889</Words>
  <Application>Microsoft Office PowerPoint</Application>
  <PresentationFormat>如螢幕大小 (4:3)</PresentationFormat>
  <Paragraphs>593</Paragraphs>
  <Slides>44</Slides>
  <Notes>36</Notes>
  <HiddenSlides>0</HiddenSlides>
  <MMClips>0</MMClips>
  <ScaleCrop>false</ScaleCrop>
  <HeadingPairs>
    <vt:vector size="8" baseType="variant">
      <vt:variant>
        <vt:lpstr>使用字型</vt:lpstr>
      </vt:variant>
      <vt:variant>
        <vt:i4>15</vt:i4>
      </vt:variant>
      <vt:variant>
        <vt:lpstr>佈景主題</vt:lpstr>
      </vt:variant>
      <vt:variant>
        <vt:i4>12</vt:i4>
      </vt:variant>
      <vt:variant>
        <vt:lpstr>內嵌 OLE 伺服程式</vt:lpstr>
      </vt:variant>
      <vt:variant>
        <vt:i4>1</vt:i4>
      </vt:variant>
      <vt:variant>
        <vt:lpstr>投影片標題</vt:lpstr>
      </vt:variant>
      <vt:variant>
        <vt:i4>44</vt:i4>
      </vt:variant>
    </vt:vector>
  </HeadingPairs>
  <TitlesOfParts>
    <vt:vector size="72" baseType="lpstr">
      <vt:lpstr>MS PMincho</vt:lpstr>
      <vt:lpstr>華康中圓體</vt:lpstr>
      <vt:lpstr>微軟正黑體</vt:lpstr>
      <vt:lpstr>新細明體</vt:lpstr>
      <vt:lpstr>標楷體</vt:lpstr>
      <vt:lpstr>Arial</vt:lpstr>
      <vt:lpstr>Calibri</vt:lpstr>
      <vt:lpstr>Franklin Gothic Book</vt:lpstr>
      <vt:lpstr>Franklin Gothic Medium</vt:lpstr>
      <vt:lpstr>Perpetua</vt:lpstr>
      <vt:lpstr>Times New Roman</vt:lpstr>
      <vt:lpstr>Tw Cen MT</vt:lpstr>
      <vt:lpstr>Verdana</vt:lpstr>
      <vt:lpstr>Wingdings</vt:lpstr>
      <vt:lpstr>Wingdings 2</vt:lpstr>
      <vt:lpstr>中庸</vt:lpstr>
      <vt:lpstr>公正</vt:lpstr>
      <vt:lpstr>3_CC</vt:lpstr>
      <vt:lpstr>4_CC</vt:lpstr>
      <vt:lpstr>5_CC</vt:lpstr>
      <vt:lpstr>3_中庸</vt:lpstr>
      <vt:lpstr>2_中庸</vt:lpstr>
      <vt:lpstr>6_CC</vt:lpstr>
      <vt:lpstr>1_公正</vt:lpstr>
      <vt:lpstr>1_中庸</vt:lpstr>
      <vt:lpstr>4_中庸</vt:lpstr>
      <vt:lpstr>1_角度</vt:lpstr>
      <vt:lpstr>Visio</vt:lpstr>
      <vt:lpstr>金門縣「公務統計管理資訊系統」啟動說明</vt:lpstr>
      <vt:lpstr>大綱</vt:lpstr>
      <vt:lpstr>壹、系統緣起及環境架構(1/5)</vt:lpstr>
      <vt:lpstr>壹、系統緣起及環境架構(2/5)</vt:lpstr>
      <vt:lpstr>壹、系統緣起及環境架構(3/5)</vt:lpstr>
      <vt:lpstr>壹、系統緣起及環境架構(4/5)</vt:lpstr>
      <vt:lpstr>壹、系統緣起及環境架構(5/5)</vt:lpstr>
      <vt:lpstr>貳、系統功能運作模組介紹</vt:lpstr>
      <vt:lpstr>貳、系統功能運作模組介紹</vt:lpstr>
      <vt:lpstr>貳、系統功能運作模組介紹</vt:lpstr>
      <vt:lpstr>貳、系統功能運作模組介紹</vt:lpstr>
      <vt:lpstr>貳、系統功能運作模組介紹</vt:lpstr>
      <vt:lpstr>貳、系統功能運作模組介紹</vt:lpstr>
      <vt:lpstr>PowerPoint 簡報</vt:lpstr>
      <vt:lpstr>PowerPoint 簡報</vt:lpstr>
      <vt:lpstr>公務統計方案增刪修訂作業</vt:lpstr>
      <vt:lpstr>PowerPoint 簡報</vt:lpstr>
      <vt:lpstr>應編報表維護作業</vt:lpstr>
      <vt:lpstr>報表編報及報表審核</vt:lpstr>
      <vt:lpstr>PowerPoint 簡報</vt:lpstr>
      <vt:lpstr>貳、系統功能運作模組介紹</vt:lpstr>
      <vt:lpstr>貳、系統功能運作模組介紹</vt:lpstr>
      <vt:lpstr>貳、系統功能運作模組介紹</vt:lpstr>
      <vt:lpstr>PowerPoint 簡報</vt:lpstr>
      <vt:lpstr>PowerPoint 簡報</vt:lpstr>
      <vt:lpstr>PowerPoint 簡報</vt:lpstr>
      <vt:lpstr>參、導入系統時程</vt:lpstr>
      <vt:lpstr>參、導入系統時程(1/1)</vt:lpstr>
      <vt:lpstr>肆、前置準備工作</vt:lpstr>
      <vt:lpstr>肆、前置準備工作(1/5)</vt:lpstr>
      <vt:lpstr>肆、前置準備工作(2/5)</vt:lpstr>
      <vt:lpstr>肆、前置準備工作(3/5)</vt:lpstr>
      <vt:lpstr>肆、前置準備工作(4/5)</vt:lpstr>
      <vt:lpstr>肆、前置準備工作(5/5)</vt:lpstr>
      <vt:lpstr>伍、正式上線工作</vt:lpstr>
      <vt:lpstr>伍、正式上線工作(1/3)</vt:lpstr>
      <vt:lpstr>伍、正式上線工作(2/3)</vt:lpstr>
      <vt:lpstr>伍、正式上線工作(3/3)</vt:lpstr>
      <vt:lpstr>陸、問題控管及運作輔導</vt:lpstr>
      <vt:lpstr>陸、問題管控及運作輔導(1/4)</vt:lpstr>
      <vt:lpstr>陸、問題管控及運作輔導(2/4)</vt:lpstr>
      <vt:lpstr>陸、問題管控及運作輔導(3/4)</vt:lpstr>
      <vt:lpstr>陸、問題管控及運作輔導(4/4)</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林正茹</dc:creator>
  <cp:lastModifiedBy>林正茹</cp:lastModifiedBy>
  <cp:revision>985</cp:revision>
  <cp:lastPrinted>2021-04-01T06:12:10Z</cp:lastPrinted>
  <dcterms:created xsi:type="dcterms:W3CDTF">2015-11-05T00:54:34Z</dcterms:created>
  <dcterms:modified xsi:type="dcterms:W3CDTF">2021-04-01T07:27:38Z</dcterms:modified>
</cp:coreProperties>
</file>