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5"/>
  </p:notesMasterIdLst>
  <p:sldIdLst>
    <p:sldId id="311" r:id="rId2"/>
    <p:sldId id="262" r:id="rId3"/>
    <p:sldId id="263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728" autoAdjust="0"/>
  </p:normalViewPr>
  <p:slideViewPr>
    <p:cSldViewPr snapToGrid="0">
      <p:cViewPr varScale="1">
        <p:scale>
          <a:sx n="114" d="100"/>
          <a:sy n="114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9C94A-DB7F-4818-A872-B369DC4CDA8B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40037-C0BE-44CA-B891-AF462B6F7C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4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4A284F8-0FDF-4419-B801-F9545389F0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DE63D9-E9B0-4EFF-B0E6-7AD47BC82C1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23970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84F8-0FDF-4419-B801-F9545389F0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63D9-E9B0-4EFF-B0E6-7AD47BC82C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384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84F8-0FDF-4419-B801-F9545389F0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63D9-E9B0-4EFF-B0E6-7AD47BC82C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423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84F8-0FDF-4419-B801-F9545389F0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63D9-E9B0-4EFF-B0E6-7AD47BC82C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92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A284F8-0FDF-4419-B801-F9545389F0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E63D9-E9B0-4EFF-B0E6-7AD47BC82C1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28128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84F8-0FDF-4419-B801-F9545389F0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63D9-E9B0-4EFF-B0E6-7AD47BC82C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14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84F8-0FDF-4419-B801-F9545389F0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63D9-E9B0-4EFF-B0E6-7AD47BC82C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548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84F8-0FDF-4419-B801-F9545389F0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63D9-E9B0-4EFF-B0E6-7AD47BC82C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84F8-0FDF-4419-B801-F9545389F0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63D9-E9B0-4EFF-B0E6-7AD47BC82C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30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A284F8-0FDF-4419-B801-F9545389F0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E63D9-E9B0-4EFF-B0E6-7AD47BC82C1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914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A284F8-0FDF-4419-B801-F9545389F0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E63D9-E9B0-4EFF-B0E6-7AD47BC82C1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574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4A284F8-0FDF-4419-B801-F9545389F0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0DE63D9-E9B0-4EFF-B0E6-7AD47BC82C1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860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132117" y="412136"/>
            <a:ext cx="6429828" cy="821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144" y="228897"/>
            <a:ext cx="11223709" cy="25812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73" y="2956897"/>
            <a:ext cx="4514850" cy="150495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190875" y="528628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zh-TW" altLang="zh-TW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金門縣政府</a:t>
            </a:r>
            <a:r>
              <a:rPr lang="en-US" altLang="zh-TW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zh-TW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財政處</a:t>
            </a:r>
            <a:endParaRPr lang="zh-TW" altLang="zh-TW" sz="1600" kern="1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zh-TW" altLang="zh-TW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報告人</a:t>
            </a:r>
            <a:r>
              <a:rPr lang="en-US" altLang="zh-TW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zh-TW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處長 孫國智</a:t>
            </a:r>
            <a:endParaRPr lang="zh-TW" altLang="zh-TW" sz="1600" kern="1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zh-TW" altLang="zh-TW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中華民國</a:t>
            </a:r>
            <a:r>
              <a:rPr lang="en-US" altLang="zh-TW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108 </a:t>
            </a:r>
            <a:r>
              <a:rPr lang="zh-TW" altLang="zh-TW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11 </a:t>
            </a:r>
            <a:r>
              <a:rPr lang="zh-TW" altLang="zh-TW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22 </a:t>
            </a:r>
            <a:r>
              <a:rPr lang="zh-TW" altLang="zh-TW" sz="24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endParaRPr lang="zh-TW" altLang="zh-TW" sz="1600" kern="1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25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222594" y="247651"/>
            <a:ext cx="43910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本案處理說明</a:t>
            </a:r>
            <a:endParaRPr lang="zh-TW" altLang="en-US" sz="54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04903"/>
              </p:ext>
            </p:extLst>
          </p:nvPr>
        </p:nvGraphicFramePr>
        <p:xfrm>
          <a:off x="856735" y="1170981"/>
          <a:ext cx="11122744" cy="5598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8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00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　期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進　　度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082"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貴會第七屆第</a:t>
                      </a:r>
                      <a:r>
                        <a:rPr lang="en-US" altLang="zh-TW" sz="32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32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altLang="zh-TW" sz="32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32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次臨時會李議員應文質詢意見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5833"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本府府財務字第</a:t>
                      </a:r>
                      <a:r>
                        <a:rPr lang="en-US" altLang="zh-TW" sz="32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1080093094</a:t>
                      </a:r>
                      <a:r>
                        <a:rPr lang="zh-TW" altLang="en-US" sz="32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號函請金酒公司查處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0010"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號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金酒公司已對福建福矛酒業負責人提出告訴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14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591006" y="443299"/>
            <a:ext cx="6429828" cy="1433126"/>
            <a:chOff x="2989943" y="1204737"/>
            <a:chExt cx="6429828" cy="993134"/>
          </a:xfrm>
        </p:grpSpPr>
        <p:sp>
          <p:nvSpPr>
            <p:cNvPr id="4" name="五邊形 3"/>
            <p:cNvSpPr/>
            <p:nvPr/>
          </p:nvSpPr>
          <p:spPr>
            <a:xfrm>
              <a:off x="2989943" y="1359220"/>
              <a:ext cx="6371771" cy="725715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2989943" y="1204737"/>
              <a:ext cx="6429828" cy="993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TW" altLang="en-US" sz="4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結論</a:t>
              </a:r>
              <a:endPara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998717" y="2320021"/>
            <a:ext cx="5097282" cy="2764155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TW" altLang="en-US" sz="4000">
                <a:solidFill>
                  <a:schemeClr val="accent5">
                    <a:lumMod val="75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本案已進入</a:t>
            </a:r>
            <a:r>
              <a:rPr lang="zh-TW" altLang="en-US" sz="4000" dirty="0">
                <a:solidFill>
                  <a:schemeClr val="accent5">
                    <a:lumMod val="75000"/>
                  </a:schemeClr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司法程序，俟後再向貴會報告司法審理結果。</a:t>
            </a:r>
            <a:endParaRPr lang="zh-TW" alt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777" y="3084011"/>
            <a:ext cx="4905375" cy="308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3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641</TotalTime>
  <Words>105</Words>
  <Application>Microsoft Office PowerPoint</Application>
  <PresentationFormat>寬螢幕</PresentationFormat>
  <Paragraphs>14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微軟正黑體</vt:lpstr>
      <vt:lpstr>標楷體</vt:lpstr>
      <vt:lpstr>Calibri</vt:lpstr>
      <vt:lpstr>Franklin Gothic Book</vt:lpstr>
      <vt:lpstr>Crop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金門縣政府年度計畫</dc:title>
  <dc:creator>pcadmin</dc:creator>
  <cp:lastModifiedBy>黃章維</cp:lastModifiedBy>
  <cp:revision>23</cp:revision>
  <dcterms:created xsi:type="dcterms:W3CDTF">2018-08-09T03:00:44Z</dcterms:created>
  <dcterms:modified xsi:type="dcterms:W3CDTF">2019-11-21T07:27:09Z</dcterms:modified>
</cp:coreProperties>
</file>