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5" r:id="rId3"/>
    <p:sldMasterId id="2147483699" r:id="rId4"/>
    <p:sldMasterId id="2147484218" r:id="rId5"/>
  </p:sldMasterIdLst>
  <p:notesMasterIdLst>
    <p:notesMasterId r:id="rId7"/>
  </p:notesMasterIdLst>
  <p:handoutMasterIdLst>
    <p:handoutMasterId r:id="rId8"/>
  </p:handoutMasterIdLst>
  <p:sldIdLst>
    <p:sldId id="751" r:id="rId6"/>
  </p:sldIdLst>
  <p:sldSz cx="9144000" cy="6858000" type="screen4x3"/>
  <p:notesSz cx="6888163" cy="10018713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7" userDrawn="1">
          <p15:clr>
            <a:srgbClr val="A4A3A4"/>
          </p15:clr>
        </p15:guide>
        <p15:guide id="2" pos="2150" userDrawn="1">
          <p15:clr>
            <a:srgbClr val="A4A3A4"/>
          </p15:clr>
        </p15:guide>
        <p15:guide id="3" orient="horz" pos="3156" userDrawn="1">
          <p15:clr>
            <a:srgbClr val="A4A3A4"/>
          </p15:clr>
        </p15:guide>
        <p15:guide id="4" pos="217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66FF"/>
    <a:srgbClr val="FF99CC"/>
    <a:srgbClr val="FF00FF"/>
    <a:srgbClr val="006600"/>
    <a:srgbClr val="99CCFF"/>
    <a:srgbClr val="CC3399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淺色樣式 1 - 輔色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E25E649-3F16-4E02-A733-19D2CDBF48F0}" styleName="中等深淺樣式 3 - 輔色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192" autoAdjust="0"/>
  </p:normalViewPr>
  <p:slideViewPr>
    <p:cSldViewPr>
      <p:cViewPr varScale="1">
        <p:scale>
          <a:sx n="82" d="100"/>
          <a:sy n="82" d="100"/>
        </p:scale>
        <p:origin x="-1531" y="-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2" y="194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2" d="100"/>
          <a:sy n="72" d="100"/>
        </p:scale>
        <p:origin x="-2220" y="-114"/>
      </p:cViewPr>
      <p:guideLst>
        <p:guide orient="horz" pos="3137"/>
        <p:guide orient="horz" pos="3156"/>
        <p:guide pos="2150"/>
        <p:guide pos="217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 bwMode="auto">
          <a:xfrm>
            <a:off x="4" y="1"/>
            <a:ext cx="2985621" cy="501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46" tIns="46525" rIns="93046" bIns="46525" numCol="1" anchor="t" anchorCtr="0" compatLnSpc="1">
            <a:prstTxWarp prst="textNoShape">
              <a:avLst/>
            </a:prstTxWarp>
          </a:bodyPr>
          <a:lstStyle>
            <a:lvl1pPr defTabSz="930206">
              <a:defRPr kumimoji="0" sz="1200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 bwMode="auto">
          <a:xfrm>
            <a:off x="3900938" y="1"/>
            <a:ext cx="2985621" cy="501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46" tIns="46525" rIns="93046" bIns="46525" numCol="1" anchor="t" anchorCtr="0" compatLnSpc="1">
            <a:prstTxWarp prst="textNoShape">
              <a:avLst/>
            </a:prstTxWarp>
          </a:bodyPr>
          <a:lstStyle>
            <a:lvl1pPr algn="r" defTabSz="930206">
              <a:defRPr kumimoji="0" sz="1200">
                <a:latin typeface="Calibri" pitchFamily="34" charset="0"/>
              </a:defRPr>
            </a:lvl1pPr>
          </a:lstStyle>
          <a:p>
            <a:pPr>
              <a:defRPr/>
            </a:pPr>
            <a:fld id="{2289F7BD-3CDC-47AC-9D1F-ACFD85F95E89}" type="datetimeFigureOut">
              <a:rPr lang="zh-TW" altLang="en-US"/>
              <a:pPr>
                <a:defRPr/>
              </a:pPr>
              <a:t>2024/1/11</a:t>
            </a:fld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 bwMode="auto">
          <a:xfrm>
            <a:off x="4" y="9515700"/>
            <a:ext cx="2985621" cy="501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46" tIns="46525" rIns="93046" bIns="46525" numCol="1" anchor="b" anchorCtr="0" compatLnSpc="1">
            <a:prstTxWarp prst="textNoShape">
              <a:avLst/>
            </a:prstTxWarp>
          </a:bodyPr>
          <a:lstStyle>
            <a:lvl1pPr defTabSz="930206">
              <a:defRPr kumimoji="0" sz="1200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 bwMode="auto">
          <a:xfrm>
            <a:off x="3900938" y="9515700"/>
            <a:ext cx="2985621" cy="501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46" tIns="46525" rIns="93046" bIns="46525" numCol="1" anchor="b" anchorCtr="0" compatLnSpc="1">
            <a:prstTxWarp prst="textNoShape">
              <a:avLst/>
            </a:prstTxWarp>
          </a:bodyPr>
          <a:lstStyle>
            <a:lvl1pPr algn="r" defTabSz="930206">
              <a:defRPr kumimoji="0" sz="1200">
                <a:latin typeface="Calibri" pitchFamily="34" charset="0"/>
              </a:defRPr>
            </a:lvl1pPr>
          </a:lstStyle>
          <a:p>
            <a:pPr>
              <a:defRPr/>
            </a:pPr>
            <a:fld id="{67F4E88A-89CA-4DD7-A733-C217CF83647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09964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 bwMode="auto">
          <a:xfrm>
            <a:off x="4" y="1"/>
            <a:ext cx="2985621" cy="501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46" tIns="46525" rIns="93046" bIns="46525" numCol="1" anchor="t" anchorCtr="0" compatLnSpc="1">
            <a:prstTxWarp prst="textNoShape">
              <a:avLst/>
            </a:prstTxWarp>
          </a:bodyPr>
          <a:lstStyle>
            <a:lvl1pPr defTabSz="930206">
              <a:defRPr kumimoji="0" sz="1200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 bwMode="auto">
          <a:xfrm>
            <a:off x="3900938" y="1"/>
            <a:ext cx="2985621" cy="501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46" tIns="46525" rIns="93046" bIns="46525" numCol="1" anchor="t" anchorCtr="0" compatLnSpc="1">
            <a:prstTxWarp prst="textNoShape">
              <a:avLst/>
            </a:prstTxWarp>
          </a:bodyPr>
          <a:lstStyle>
            <a:lvl1pPr algn="r" defTabSz="930206">
              <a:defRPr kumimoji="0" sz="1200">
                <a:latin typeface="Calibri" pitchFamily="34" charset="0"/>
              </a:defRPr>
            </a:lvl1pPr>
          </a:lstStyle>
          <a:p>
            <a:pPr>
              <a:defRPr/>
            </a:pPr>
            <a:fld id="{5CF338BE-8F96-4D0C-BB2D-4E9F6765CE16}" type="datetimeFigureOut">
              <a:rPr lang="zh-TW" altLang="en-US"/>
              <a:pPr>
                <a:defRPr/>
              </a:pPr>
              <a:t>2024/1/11</a:t>
            </a:fld>
            <a:endParaRPr lang="en-US" altLang="zh-TW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63" tIns="46183" rIns="92363" bIns="46183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 bwMode="auto">
          <a:xfrm>
            <a:off x="688501" y="4759455"/>
            <a:ext cx="5511174" cy="4507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46" tIns="46525" rIns="93046" bIns="465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 bwMode="auto">
          <a:xfrm>
            <a:off x="4" y="9515700"/>
            <a:ext cx="2985621" cy="501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46" tIns="46525" rIns="93046" bIns="46525" numCol="1" anchor="b" anchorCtr="0" compatLnSpc="1">
            <a:prstTxWarp prst="textNoShape">
              <a:avLst/>
            </a:prstTxWarp>
          </a:bodyPr>
          <a:lstStyle>
            <a:lvl1pPr defTabSz="930206">
              <a:defRPr kumimoji="0" sz="1200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 bwMode="auto">
          <a:xfrm>
            <a:off x="3900938" y="9515700"/>
            <a:ext cx="2985621" cy="501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46" tIns="46525" rIns="93046" bIns="46525" numCol="1" anchor="b" anchorCtr="0" compatLnSpc="1">
            <a:prstTxWarp prst="textNoShape">
              <a:avLst/>
            </a:prstTxWarp>
          </a:bodyPr>
          <a:lstStyle>
            <a:lvl1pPr algn="r" defTabSz="930206">
              <a:defRPr kumimoji="0" sz="1200">
                <a:latin typeface="Calibri" pitchFamily="34" charset="0"/>
              </a:defRPr>
            </a:lvl1pPr>
          </a:lstStyle>
          <a:p>
            <a:pPr>
              <a:defRPr/>
            </a:pPr>
            <a:fld id="{CBE0C9F5-F810-4E02-B96B-FA57E9D4654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416916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C304C2-9455-4AFE-A192-6249619F2408}" type="datetime1">
              <a:rPr lang="zh-TW" altLang="en-US" smtClean="0"/>
              <a:t>2024/1/11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EB0B0C-42EE-4B13-9533-FB9643B8EE7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BB237-7942-4A42-8145-E5F418387784}" type="datetime1">
              <a:rPr lang="zh-TW" altLang="en-US" smtClean="0"/>
              <a:t>2024/1/11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1B04E-87FE-430F-9921-C4C5455BA92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8D59B-9C85-42D7-B2C0-D9CE80AFBBA9}" type="datetime1">
              <a:rPr lang="zh-TW" altLang="en-US" smtClean="0"/>
              <a:t>2024/1/11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480B2-2332-47DF-9CF2-6C791574BA3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9148E-E428-4570-815F-45FBA625C5F8}" type="datetime1">
              <a:rPr lang="zh-TW" altLang="en-US" smtClean="0"/>
              <a:t>2024/1/11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487BE-B50E-4613-A7F3-8DDB48BC258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AE1ED4F-0BD0-418A-9BDC-0356FFE5D202}" type="datetime1">
              <a:rPr lang="zh-TW" altLang="en-US" smtClean="0"/>
              <a:t>2024/1/11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7CA0F-8AE9-4FF0-A5AB-A1934FF9ED6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C58333D-EC2C-4BA4-934C-81699A327453}" type="datetime1">
              <a:rPr lang="zh-TW" altLang="en-US" smtClean="0"/>
              <a:t>2024/1/11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3FCF0-E67D-4750-A5D4-636D6104BBB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B46D0224-733D-4C17-A1E8-48120A7E4216}" type="datetime1">
              <a:rPr lang="zh-TW" altLang="en-US" smtClean="0"/>
              <a:t>2024/1/11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FE265-4FB0-4C10-A7C6-36D564E58E6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6D1FCFB8-3514-43EE-81E4-51AD9D03B2B5}" type="datetime1">
              <a:rPr lang="zh-TW" altLang="en-US" smtClean="0"/>
              <a:t>2024/1/11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1B3FE-520A-4A29-8CD1-49C3EAB87F0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6908594-BE6C-4AAB-9580-037B3E1A9325}" type="datetime1">
              <a:rPr lang="zh-TW" altLang="en-US" smtClean="0"/>
              <a:t>2024/1/11</a:t>
            </a:fld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6F47A-DFD1-42C0-B78A-C4DD0B1E8F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9FD1C2B1-A892-4B48-B403-DE599DBF3943}" type="datetime1">
              <a:rPr lang="zh-TW" altLang="en-US" smtClean="0"/>
              <a:t>2024/1/11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4DD9A-AB89-4EE0-BDBB-8C51C0D500E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68B6EF6A-28AE-46E3-BA05-19EC1D19DE40}" type="datetime1">
              <a:rPr lang="zh-TW" altLang="en-US" smtClean="0"/>
              <a:t>2024/1/11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EEC22-4C0F-4AC9-A40E-6B7297BB53D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57224" y="681038"/>
            <a:ext cx="7772400" cy="747698"/>
          </a:xfrm>
        </p:spPr>
        <p:txBody>
          <a:bodyPr/>
          <a:lstStyle>
            <a:lvl1pPr algn="ctr">
              <a:defRPr sz="3600">
                <a:solidFill>
                  <a:srgbClr val="000066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5800" y="1643050"/>
            <a:ext cx="7772400" cy="4452950"/>
          </a:xfrm>
        </p:spPr>
        <p:txBody>
          <a:bodyPr/>
          <a:lstStyle>
            <a:lvl1pPr>
              <a:defRPr sz="3000"/>
            </a:lvl1pPr>
            <a:lvl2pPr>
              <a:defRPr sz="2400" b="0"/>
            </a:lvl2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D69FD-3D5F-48D4-AEC6-06AD8855EAE3}" type="datetime1">
              <a:rPr lang="zh-TW" altLang="en-US" smtClean="0"/>
              <a:t>2024/1/11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2F8931-B43F-4E0E-B2BA-211618B28B2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273F8C0D-2039-4559-99CA-9BA3CE9C1882}" type="datetime1">
              <a:rPr lang="zh-TW" altLang="en-US" smtClean="0"/>
              <a:t>2024/1/11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D94C1-2B04-4F79-B085-ACBCA9F3DB5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94F9F028-E752-47CE-9F26-20C8834DFC98}" type="datetime1">
              <a:rPr lang="zh-TW" altLang="en-US" smtClean="0"/>
              <a:t>2024/1/11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5097A-D03C-4F0E-95AA-A61EE772BD3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848963C-89F5-4395-970D-58F2E042E7F5}" type="datetime1">
              <a:rPr lang="zh-TW" altLang="en-US" smtClean="0"/>
              <a:t>2024/1/11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EBCE7-C072-438C-93B7-BC156405657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zh-TW" altLang="en-US" noProof="0" smtClean="0"/>
              <a:t>按一下圖示以新增表格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26FF2DE-5494-4623-97AD-703614148710}" type="datetime1">
              <a:rPr lang="zh-TW" altLang="en-US" smtClean="0"/>
              <a:t>2024/1/11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9FF40-C2B8-496B-8433-708A48A20B8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0C69D5-85B1-4745-890B-CACD90FECC9F}" type="datetime1">
              <a:rPr lang="zh-TW" altLang="en-US" smtClean="0"/>
              <a:t>2024/1/11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7B929E-8487-4AA8-AEB3-2AFA78A41E35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1" descr="HEP_TitlteSlid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2" descr="CCO_HepLogo_Trans_blkNObloc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5969000"/>
            <a:ext cx="3581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93" name="Rectangle 49"/>
          <p:cNvSpPr>
            <a:spLocks noGrp="1" noChangeArrowheads="1"/>
          </p:cNvSpPr>
          <p:nvPr>
            <p:ph type="ctrTitle"/>
          </p:nvPr>
        </p:nvSpPr>
        <p:spPr bwMode="gray">
          <a:xfrm>
            <a:off x="533400" y="381000"/>
            <a:ext cx="6096000" cy="2057400"/>
          </a:xfrm>
        </p:spPr>
        <p:txBody>
          <a:bodyPr/>
          <a:lstStyle>
            <a:lvl1pPr>
              <a:defRPr sz="3900">
                <a:solidFill>
                  <a:schemeClr val="tx1"/>
                </a:solidFill>
              </a:defRPr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  <a:endParaRPr lang="en-US" altLang="zh-TW" noProof="0" smtClean="0"/>
          </a:p>
        </p:txBody>
      </p:sp>
      <p:sp>
        <p:nvSpPr>
          <p:cNvPr id="6194" name="Rectangle 50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533400" y="2917825"/>
            <a:ext cx="3886200" cy="112077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  <a:endParaRPr lang="en-US" altLang="zh-TW" noProof="0" smtClean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34F83-8C05-41FD-A6D1-B4E977FD7AB9}" type="datetime1">
              <a:rPr lang="zh-TW" altLang="en-US" smtClean="0"/>
              <a:t>2024/1/11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D290C-B78D-47F4-908C-8FC503708EC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801688"/>
            <a:ext cx="2057400" cy="552291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801688"/>
            <a:ext cx="6019800" cy="552291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標題及圖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801688"/>
            <a:ext cx="8229600" cy="110331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表版面配置區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 lvl="0"/>
            <a:r>
              <a:rPr lang="zh-TW" altLang="en-US" noProof="0" smtClean="0"/>
              <a:t>按一下圖示以新增圖表</a:t>
            </a:r>
            <a:endParaRPr lang="zh-TW" altLang="en-US" noProof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801688"/>
            <a:ext cx="8229600" cy="110331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 lvl="0"/>
            <a:r>
              <a:rPr lang="zh-TW" altLang="en-US" noProof="0" smtClean="0"/>
              <a:t>按一下圖示以新增表格</a:t>
            </a:r>
            <a:endParaRPr lang="zh-TW" altLang="en-US" noProof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819305-465C-4BD4-85E1-4039083A3DF2}" type="datetime1">
              <a:rPr lang="zh-TW" altLang="en-US" smtClean="0"/>
              <a:t>2024/1/11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260A2-7280-497F-A3F2-A8287DCD33C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1465C-5CB2-40AE-B216-8EAA4B63AEFD}" type="datetime1">
              <a:rPr lang="zh-TW" altLang="en-US" smtClean="0"/>
              <a:t>2024/1/11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0EDE6-49FF-4E74-9E8A-665E15376E2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EEBED-DC49-4C8C-9728-15FDF14E437A}" type="datetime1">
              <a:rPr lang="zh-TW" altLang="en-US" smtClean="0"/>
              <a:t>2024/1/11</a:t>
            </a:fld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CA14B-116B-4DCF-876B-E6959A8FE0B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8C4E0-AAE0-4E29-AD8C-56A3B79C7256}" type="datetime1">
              <a:rPr lang="zh-TW" altLang="en-US" smtClean="0"/>
              <a:t>2024/1/11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9425A-55B8-4099-ADBF-54EC3A94EDC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270F8-E0D1-40DA-97C5-9507B366A308}" type="datetime1">
              <a:rPr lang="zh-TW" altLang="en-US" smtClean="0"/>
              <a:t>2024/1/11</a:t>
            </a:fld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4A0991-B40F-4E7B-B0FE-1A345F9762A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1CE34-3D09-47E2-B021-63F0543C063A}" type="datetime1">
              <a:rPr lang="zh-TW" altLang="en-US" smtClean="0"/>
              <a:t>2024/1/11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A47F5-C33B-4D16-BAE8-DFDB35718EF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45597C-3850-494F-A76E-2571089324B2}" type="datetime1">
              <a:rPr lang="zh-TW" altLang="en-US" smtClean="0"/>
              <a:t>2024/1/11</a:t>
            </a:fld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941F1-1F95-4B32-B625-91A0E3E521C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A8866-C669-4345-AA03-E99C31913C85}" type="datetime1">
              <a:rPr lang="zh-TW" altLang="en-US" smtClean="0"/>
              <a:t>2024/1/11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A003D-863C-46C3-84E9-F45881D5DC6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22983-C2DA-467C-9134-C9BBBBEA09DF}" type="datetime1">
              <a:rPr lang="zh-TW" altLang="en-US" smtClean="0"/>
              <a:t>2024/1/11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303BB-0FDA-4FC3-8B9C-42CBB130C26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A54B6-87F6-4299-9DED-4850408B6D7F}" type="datetime1">
              <a:rPr lang="zh-TW" altLang="en-US" smtClean="0"/>
              <a:t>2024/1/11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9012E6-B294-4AF4-AA0F-617C25B0C6A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4687F8-7F42-4962-AB81-122179BFA1D5}" type="datetime1">
              <a:rPr lang="zh-TW" altLang="en-US" smtClean="0"/>
              <a:t>2024/1/11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201AA-AEE2-4648-B4AE-9ADA878C941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E24F2-EAA4-4D11-B353-9888E8CF8F6E}" type="datetime1">
              <a:rPr lang="zh-TW" altLang="en-US" smtClean="0"/>
              <a:t>2024/1/11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BE07AC-C342-438C-8320-DBC9F9CC83C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標題及圖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801688"/>
            <a:ext cx="8229600" cy="110331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表版面配置區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 lvl="0"/>
            <a:r>
              <a:rPr lang="zh-TW" altLang="en-US" noProof="0" smtClean="0"/>
              <a:t>按一下圖示以新增圖表</a:t>
            </a:r>
            <a:endParaRPr lang="zh-TW" altLang="en-US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508E0-7F21-4AC3-97F6-7C57C51F2D25}" type="datetime1">
              <a:rPr lang="zh-TW" altLang="en-US" smtClean="0"/>
              <a:t>2024/1/11</a:t>
            </a:fld>
            <a:endParaRPr lang="zh-TW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FAC95-D171-42B2-B02C-88491A0F0BC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8B3856-2A68-416D-8240-D1FD46EBD5CB}" type="datetime1">
              <a:rPr lang="zh-TW" altLang="en-US" smtClean="0"/>
              <a:t>2024/1/11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2FEB0B0C-42EE-4B13-9533-FB9643B8EE7C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235623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A70FFE-40C5-4C26-9F7F-7BEA94C55414}" type="datetime1">
              <a:rPr lang="zh-TW" altLang="en-US" smtClean="0"/>
              <a:t>2024/1/11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2F8931-B43F-4E0E-B2BA-211618B28B22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273190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58C667-8B3C-4353-8782-E22CC6742027}" type="datetime1">
              <a:rPr lang="zh-TW" altLang="en-US" smtClean="0"/>
              <a:t>2024/1/11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7EC757DE-4C16-4FBD-A5BE-6A7AF4EEB77B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160977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1F1B08-A414-4A9B-B9CD-C7F25BC30376}" type="datetime1">
              <a:rPr lang="zh-TW" altLang="en-US" smtClean="0"/>
              <a:t>2024/1/11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7EC757DE-4C16-4FBD-A5BE-6A7AF4EEB77B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8999122"/>
      </p:ext>
    </p:extLst>
  </p:cSld>
  <p:clrMapOvr>
    <a:masterClrMapping/>
  </p:clrMapOvr>
  <p:hf hdr="0" ftr="0" dt="0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E4ABF8-DC0D-4B60-A7D7-59F047DB6535}" type="datetime1">
              <a:rPr lang="zh-TW" altLang="en-US" smtClean="0"/>
              <a:t>2024/1/11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811FAC95-D171-42B2-B02C-88491A0F0BCB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789656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94B717-FE2A-4852-9277-C47B64DD7D20}" type="datetime1">
              <a:rPr lang="zh-TW" altLang="en-US" smtClean="0"/>
              <a:t>2024/1/11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662524-207B-46FD-AA6C-0672CC214E5F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279120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D5BB83-9AAC-45D5-B80D-8E02FB6B2B93}" type="datetime1">
              <a:rPr lang="zh-TW" altLang="en-US" smtClean="0"/>
              <a:t>2024/1/11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AB40D2-D328-4FBE-88CB-7F29B7940D31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480354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6A3A01-6B3A-4B06-A797-BAFE615B2481}" type="datetime1">
              <a:rPr lang="zh-TW" altLang="en-US" smtClean="0"/>
              <a:t>2024/1/11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D7A2E4-6D14-4E8F-87E1-B0C99C7C1C68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822256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15BA97-CA6E-453E-99C9-11179AA79401}" type="datetime1">
              <a:rPr lang="zh-TW" altLang="en-US" smtClean="0"/>
              <a:t>2024/1/11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53F39B03-C1F7-4109-8141-E0249053D8B1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204912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1F1B08-A414-4A9B-B9CD-C7F25BC30376}" type="datetime1">
              <a:rPr lang="zh-TW" altLang="en-US" smtClean="0"/>
              <a:t>2024/1/11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7EC757DE-4C16-4FBD-A5BE-6A7AF4EEB77B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952367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024AF9-ED7B-4DF2-BB3F-69F46850BDAF}" type="datetime1">
              <a:rPr lang="zh-TW" altLang="en-US" smtClean="0"/>
              <a:t>2024/1/11</a:t>
            </a:fld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62524-207B-46FD-AA6C-0672CC214E5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1F1B08-A414-4A9B-B9CD-C7F25BC30376}" type="datetime1">
              <a:rPr lang="zh-TW" altLang="en-US" smtClean="0"/>
              <a:t>2024/1/11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7EC757DE-4C16-4FBD-A5BE-6A7AF4EEB77B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87084257"/>
      </p:ext>
    </p:extLst>
  </p:cSld>
  <p:clrMapOvr>
    <a:masterClrMapping/>
  </p:clrMapOvr>
  <p:hf hdr="0" ftr="0" dt="0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1F1B08-A414-4A9B-B9CD-C7F25BC30376}" type="datetime1">
              <a:rPr lang="zh-TW" altLang="en-US" smtClean="0"/>
              <a:t>2024/1/11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7EC757DE-4C16-4FBD-A5BE-6A7AF4EEB77B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3433631"/>
      </p:ext>
    </p:extLst>
  </p:cSld>
  <p:clrMapOvr>
    <a:masterClrMapping/>
  </p:clrMapOvr>
  <p:hf hdr="0" ftr="0" dt="0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1F1B08-A414-4A9B-B9CD-C7F25BC30376}" type="datetime1">
              <a:rPr lang="zh-TW" altLang="en-US" smtClean="0"/>
              <a:t>2024/1/11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7EC757DE-4C16-4FBD-A5BE-6A7AF4EEB77B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72833259"/>
      </p:ext>
    </p:extLst>
  </p:cSld>
  <p:clrMapOvr>
    <a:masterClrMapping/>
  </p:clrMapOvr>
  <p:hf hdr="0" ftr="0" dt="0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1F1B08-A414-4A9B-B9CD-C7F25BC30376}" type="datetime1">
              <a:rPr lang="zh-TW" altLang="en-US" smtClean="0"/>
              <a:t>2024/1/11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7EC757DE-4C16-4FBD-A5BE-6A7AF4EEB77B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276638"/>
      </p:ext>
    </p:extLst>
  </p:cSld>
  <p:clrMapOvr>
    <a:masterClrMapping/>
  </p:clrMapOvr>
  <p:hf hdr="0" ftr="0" dt="0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A2D951-7FE2-4FFD-A9E0-EC8FDB8D3F4C}" type="datetime1">
              <a:rPr lang="zh-TW" altLang="en-US" smtClean="0"/>
              <a:t>2024/1/11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01B04E-87FE-430F-9921-C4C5455BA929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82868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FB2FB0-D7B6-4969-BC92-EACE2BB4D099}" type="datetime1">
              <a:rPr lang="zh-TW" altLang="en-US" smtClean="0"/>
              <a:t>2024/1/11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480B2-2332-47DF-9CF2-6C791574BA3E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6476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CB3ED4-7667-47BA-A162-BE394DAEDEE4}" type="datetime1">
              <a:rPr lang="zh-TW" altLang="en-US" smtClean="0"/>
              <a:t>2024/1/11</a:t>
            </a:fld>
            <a:endParaRPr lang="zh-TW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AB40D2-D328-4FBE-88CB-7F29B7940D3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EB09A5-140B-4EBD-90A3-655DD7AA8854}" type="datetime1">
              <a:rPr lang="zh-TW" altLang="en-US" smtClean="0"/>
              <a:t>2024/1/11</a:t>
            </a:fld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7A2E4-6D14-4E8F-87E1-B0C99C7C1C6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2ACB8-DB7C-4BB0-A1DF-F216A45D7C79}" type="datetime1">
              <a:rPr lang="zh-TW" altLang="en-US" smtClean="0"/>
              <a:t>2024/1/11</a:t>
            </a:fld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F39B03-C1F7-4109-8141-E0249053D8B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image" Target="../media/image1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51.xml"/><Relationship Id="rId16" Type="http://schemas.openxmlformats.org/officeDocument/2006/relationships/slideLayout" Target="../slideLayouts/slideLayout65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slideLayout" Target="../slideLayouts/slideLayout6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324600"/>
            <a:ext cx="1752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b="1">
                <a:solidFill>
                  <a:schemeClr val="folHlink"/>
                </a:solidFill>
                <a:latin typeface="+mn-lt"/>
                <a:ea typeface="新細明體" charset="-120"/>
              </a:defRPr>
            </a:lvl1pPr>
          </a:lstStyle>
          <a:p>
            <a:pPr>
              <a:defRPr/>
            </a:pPr>
            <a:fld id="{4B1F1B08-A414-4A9B-B9CD-C7F25BC30376}" type="datetime1">
              <a:rPr lang="zh-TW" altLang="en-US" smtClean="0"/>
              <a:t>2024/1/11</a:t>
            </a:fld>
            <a:endParaRPr lang="zh-TW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b="1">
                <a:solidFill>
                  <a:schemeClr val="folHlink"/>
                </a:solidFill>
                <a:latin typeface="+mn-lt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019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400" b="1" u="sng">
                <a:latin typeface="+mn-lt"/>
                <a:ea typeface="新細明體" charset="-120"/>
              </a:defRPr>
            </a:lvl1pPr>
          </a:lstStyle>
          <a:p>
            <a:pPr>
              <a:defRPr/>
            </a:pPr>
            <a:fld id="{7EC757DE-4C16-4FBD-A5BE-6A7AF4EEB77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6" r:id="rId2"/>
    <p:sldLayoutId id="2147483735" r:id="rId3"/>
    <p:sldLayoutId id="2147483734" r:id="rId4"/>
    <p:sldLayoutId id="2147483733" r:id="rId5"/>
    <p:sldLayoutId id="2147483732" r:id="rId6"/>
    <p:sldLayoutId id="2147483731" r:id="rId7"/>
    <p:sldLayoutId id="2147483730" r:id="rId8"/>
    <p:sldLayoutId id="2147483729" r:id="rId9"/>
    <p:sldLayoutId id="2147483728" r:id="rId10"/>
    <p:sldLayoutId id="2147483727" r:id="rId11"/>
    <p:sldLayoutId id="2147483726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50000"/>
        <a:buFont typeface="Wingdings" pitchFamily="2" charset="2"/>
        <a:buChar char="§"/>
        <a:defRPr kumimoji="1"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50000"/>
        <a:buFont typeface="Wingdings" pitchFamily="2" charset="2"/>
        <a:buChar char="§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324600"/>
            <a:ext cx="1752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b="1">
                <a:solidFill>
                  <a:srgbClr val="B2B2B2"/>
                </a:solidFill>
                <a:latin typeface="+mn-lt"/>
                <a:ea typeface="新細明體" pitchFamily="18" charset="-120"/>
              </a:defRPr>
            </a:lvl1pPr>
          </a:lstStyle>
          <a:p>
            <a:pPr>
              <a:defRPr/>
            </a:pPr>
            <a:fld id="{4EDF4F87-0BDB-480F-B19F-CC2B2C5A2AEB}" type="datetime1">
              <a:rPr lang="zh-TW" altLang="en-US" smtClean="0"/>
              <a:t>2024/1/11</a:t>
            </a:fld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b="1">
                <a:solidFill>
                  <a:srgbClr val="B2B2B2"/>
                </a:solidFill>
                <a:latin typeface="+mn-lt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019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400" b="1" u="sng">
                <a:solidFill>
                  <a:srgbClr val="000000"/>
                </a:solidFill>
                <a:latin typeface="+mn-lt"/>
                <a:ea typeface="新細明體" pitchFamily="18" charset="-120"/>
              </a:defRPr>
            </a:lvl1pPr>
          </a:lstStyle>
          <a:p>
            <a:pPr>
              <a:defRPr/>
            </a:pPr>
            <a:fld id="{31AE76C6-15FF-4D9F-8D00-B4EEFB65134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  <p:sldLayoutId id="2147483845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50000"/>
        <a:buFont typeface="Wingdings" pitchFamily="2" charset="2"/>
        <a:buChar char="§"/>
        <a:defRPr kumimoji="1"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50000"/>
        <a:buFont typeface="Wingdings" pitchFamily="2" charset="2"/>
        <a:buChar char="§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01688"/>
            <a:ext cx="8229600" cy="110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altLang="zh-TW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altLang="zh-TW" smtClean="0"/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6400800" y="6400800"/>
            <a:ext cx="2352675" cy="260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100">
                <a:solidFill>
                  <a:srgbClr val="FFFFFF"/>
                </a:solidFill>
                <a:latin typeface="Arial" pitchFamily="34" charset="0"/>
                <a:ea typeface="新細明體" pitchFamily="18" charset="-120"/>
              </a:rPr>
              <a:t>clinicaloptions.com/hep</a:t>
            </a: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381000" y="304800"/>
            <a:ext cx="6858000" cy="30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400">
                <a:solidFill>
                  <a:srgbClr val="4FAD26"/>
                </a:solidFill>
                <a:latin typeface="Arial" pitchFamily="34" charset="0"/>
                <a:ea typeface="新細明體" pitchFamily="18" charset="-120"/>
              </a:rPr>
              <a:t>Hepatitis C: Epidemiology, Diagnosis, and Treatment</a:t>
            </a:r>
          </a:p>
        </p:txBody>
      </p:sp>
      <p:sp>
        <p:nvSpPr>
          <p:cNvPr id="4116" name="Line 20"/>
          <p:cNvSpPr>
            <a:spLocks noChangeShapeType="1"/>
          </p:cNvSpPr>
          <p:nvPr/>
        </p:nvSpPr>
        <p:spPr bwMode="auto">
          <a:xfrm>
            <a:off x="381000" y="609600"/>
            <a:ext cx="6629400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fontAlgn="auto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rgbClr val="4FAD26"/>
              </a:buClr>
              <a:buFont typeface="Arial" pitchFamily="34" charset="0"/>
              <a:buChar char="•"/>
              <a:defRPr/>
            </a:pPr>
            <a:endParaRPr kumimoji="0" lang="zh-TW" altLang="en-US">
              <a:solidFill>
                <a:srgbClr val="FFFFFF"/>
              </a:solidFill>
              <a:latin typeface="Arial" pitchFamily="34" charset="0"/>
              <a:ea typeface="+mn-ea"/>
            </a:endParaRPr>
          </a:p>
        </p:txBody>
      </p:sp>
      <p:pic>
        <p:nvPicPr>
          <p:cNvPr id="26631" name="Picture 33" descr="CCO_Hep_Logo_Trans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162800" y="233363"/>
            <a:ext cx="16764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83" r:id="rId1"/>
    <p:sldLayoutId id="2147483749" r:id="rId2"/>
    <p:sldLayoutId id="2147483748" r:id="rId3"/>
    <p:sldLayoutId id="2147483747" r:id="rId4"/>
    <p:sldLayoutId id="2147483746" r:id="rId5"/>
    <p:sldLayoutId id="2147483745" r:id="rId6"/>
    <p:sldLayoutId id="2147483744" r:id="rId7"/>
    <p:sldLayoutId id="2147483743" r:id="rId8"/>
    <p:sldLayoutId id="2147483742" r:id="rId9"/>
    <p:sldLayoutId id="2147483741" r:id="rId10"/>
    <p:sldLayoutId id="2147483740" r:id="rId11"/>
    <p:sldLayoutId id="2147483739" r:id="rId12"/>
    <p:sldLayoutId id="2147483738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35000"/>
        </a:spcBef>
        <a:spcAft>
          <a:spcPct val="25000"/>
        </a:spcAft>
        <a:buClr>
          <a:schemeClr val="folHlink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35000"/>
        </a:spcBef>
        <a:spcAft>
          <a:spcPct val="25000"/>
        </a:spcAft>
        <a:buClr>
          <a:schemeClr val="folHlink"/>
        </a:buClr>
        <a:buFont typeface="Arial" charset="0"/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60000"/>
        </a:spcBef>
        <a:spcAft>
          <a:spcPct val="25000"/>
        </a:spcAft>
        <a:buClr>
          <a:schemeClr val="folHlink"/>
        </a:buClr>
        <a:buFont typeface="Arial" charset="0"/>
        <a:buChar char="–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90000"/>
        </a:spcBef>
        <a:spcAft>
          <a:spcPct val="25000"/>
        </a:spcAft>
        <a:buClr>
          <a:schemeClr val="folHlink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ct val="100000"/>
        </a:spcBef>
        <a:spcAft>
          <a:spcPct val="25000"/>
        </a:spcAft>
        <a:buClr>
          <a:schemeClr val="folHlink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lnSpc>
          <a:spcPct val="90000"/>
        </a:lnSpc>
        <a:spcBef>
          <a:spcPct val="100000"/>
        </a:spcBef>
        <a:spcAft>
          <a:spcPct val="25000"/>
        </a:spcAft>
        <a:buClr>
          <a:schemeClr val="folHlink"/>
        </a:buClr>
        <a:buFont typeface="Arial" pitchFamily="34" charset="0"/>
        <a:buChar char="–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ct val="90000"/>
        </a:lnSpc>
        <a:spcBef>
          <a:spcPct val="100000"/>
        </a:spcBef>
        <a:spcAft>
          <a:spcPct val="25000"/>
        </a:spcAft>
        <a:buClr>
          <a:schemeClr val="folHlink"/>
        </a:buClr>
        <a:buFont typeface="Arial" pitchFamily="34" charset="0"/>
        <a:buChar char="–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ct val="90000"/>
        </a:lnSpc>
        <a:spcBef>
          <a:spcPct val="100000"/>
        </a:spcBef>
        <a:spcAft>
          <a:spcPct val="25000"/>
        </a:spcAft>
        <a:buClr>
          <a:schemeClr val="folHlink"/>
        </a:buClr>
        <a:buFont typeface="Arial" pitchFamily="34" charset="0"/>
        <a:buChar char="–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ct val="90000"/>
        </a:lnSpc>
        <a:spcBef>
          <a:spcPct val="100000"/>
        </a:spcBef>
        <a:spcAft>
          <a:spcPct val="25000"/>
        </a:spcAft>
        <a:buClr>
          <a:schemeClr val="folHlink"/>
        </a:buClr>
        <a:buFont typeface="Arial" pitchFamily="34" charset="0"/>
        <a:buChar char="–"/>
        <a:defRPr sz="1400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324600"/>
            <a:ext cx="1752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b="1">
                <a:solidFill>
                  <a:srgbClr val="800080"/>
                </a:solidFill>
                <a:latin typeface="+mn-lt"/>
                <a:ea typeface="新細明體" charset="-120"/>
              </a:defRPr>
            </a:lvl1pPr>
          </a:lstStyle>
          <a:p>
            <a:pPr>
              <a:defRPr/>
            </a:pPr>
            <a:fld id="{8BD8930F-FB90-40D3-8246-2A0EBE8ACEAB}" type="datetime1">
              <a:rPr lang="zh-TW" altLang="en-US" smtClean="0"/>
              <a:t>2024/1/11</a:t>
            </a:fld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b="1">
                <a:solidFill>
                  <a:srgbClr val="800080"/>
                </a:solidFill>
                <a:latin typeface="+mn-lt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019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400" b="1" u="sng">
                <a:solidFill>
                  <a:prstClr val="black"/>
                </a:solidFill>
                <a:latin typeface="+mn-lt"/>
                <a:ea typeface="新細明體" charset="-120"/>
              </a:defRPr>
            </a:lvl1pPr>
          </a:lstStyle>
          <a:p>
            <a:pPr>
              <a:defRPr/>
            </a:pPr>
            <a:fld id="{D4A0D829-734C-4B3B-A941-68DEF4BE29E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59" r:id="rId2"/>
    <p:sldLayoutId id="2147483758" r:id="rId3"/>
    <p:sldLayoutId id="2147483757" r:id="rId4"/>
    <p:sldLayoutId id="2147483756" r:id="rId5"/>
    <p:sldLayoutId id="2147483755" r:id="rId6"/>
    <p:sldLayoutId id="2147483754" r:id="rId7"/>
    <p:sldLayoutId id="2147483753" r:id="rId8"/>
    <p:sldLayoutId id="2147483752" r:id="rId9"/>
    <p:sldLayoutId id="2147483751" r:id="rId10"/>
    <p:sldLayoutId id="2147483750" r:id="rId11"/>
    <p:sldLayoutId id="2147483784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50000"/>
        <a:buFont typeface="Wingdings" pitchFamily="2" charset="2"/>
        <a:buChar char="§"/>
        <a:defRPr kumimoji="1"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50000"/>
        <a:buFont typeface="Wingdings" pitchFamily="2" charset="2"/>
        <a:buChar char="§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B1F1B08-A414-4A9B-B9CD-C7F25BC30376}" type="datetime1">
              <a:rPr lang="zh-TW" altLang="en-US" smtClean="0"/>
              <a:t>2024/1/11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7EC757DE-4C16-4FBD-A5BE-6A7AF4EEB77B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1060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9" r:id="rId1"/>
    <p:sldLayoutId id="2147484220" r:id="rId2"/>
    <p:sldLayoutId id="2147484221" r:id="rId3"/>
    <p:sldLayoutId id="2147484222" r:id="rId4"/>
    <p:sldLayoutId id="2147484223" r:id="rId5"/>
    <p:sldLayoutId id="2147484224" r:id="rId6"/>
    <p:sldLayoutId id="2147484225" r:id="rId7"/>
    <p:sldLayoutId id="2147484226" r:id="rId8"/>
    <p:sldLayoutId id="2147484227" r:id="rId9"/>
    <p:sldLayoutId id="2147484228" r:id="rId10"/>
    <p:sldLayoutId id="2147484229" r:id="rId11"/>
    <p:sldLayoutId id="2147484230" r:id="rId12"/>
    <p:sldLayoutId id="2147484231" r:id="rId13"/>
    <p:sldLayoutId id="2147484232" r:id="rId14"/>
    <p:sldLayoutId id="2147484233" r:id="rId15"/>
    <p:sldLayoutId id="2147484234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579111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zh-TW" altLang="en-US" sz="34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金門縣各疫苗</a:t>
            </a:r>
            <a:r>
              <a:rPr kumimoji="1" lang="zh-TW" altLang="en-US" sz="3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接種合約院</a:t>
            </a:r>
            <a:r>
              <a:rPr kumimoji="1" lang="zh-TW" altLang="en-US" sz="34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所一覽表</a:t>
            </a:r>
            <a:endParaRPr lang="zh-TW" altLang="en-US" sz="3400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7254030"/>
              </p:ext>
            </p:extLst>
          </p:nvPr>
        </p:nvGraphicFramePr>
        <p:xfrm>
          <a:off x="467544" y="1139422"/>
          <a:ext cx="8352928" cy="4896534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888453">
                  <a:extLst>
                    <a:ext uri="{9D8B030D-6E8A-4147-A177-3AD203B41FA5}">
                      <a16:colId xmlns:a16="http://schemas.microsoft.com/office/drawing/2014/main" xmlns="" val="2319415718"/>
                    </a:ext>
                  </a:extLst>
                </a:gridCol>
                <a:gridCol w="1224997">
                  <a:extLst>
                    <a:ext uri="{9D8B030D-6E8A-4147-A177-3AD203B41FA5}">
                      <a16:colId xmlns:a16="http://schemas.microsoft.com/office/drawing/2014/main" xmlns="" val="2398857958"/>
                    </a:ext>
                  </a:extLst>
                </a:gridCol>
                <a:gridCol w="1200700"/>
                <a:gridCol w="570653">
                  <a:extLst>
                    <a:ext uri="{9D8B030D-6E8A-4147-A177-3AD203B41FA5}">
                      <a16:colId xmlns:a16="http://schemas.microsoft.com/office/drawing/2014/main" xmlns="" val="3799143388"/>
                    </a:ext>
                  </a:extLst>
                </a:gridCol>
                <a:gridCol w="550742">
                  <a:extLst>
                    <a:ext uri="{9D8B030D-6E8A-4147-A177-3AD203B41FA5}">
                      <a16:colId xmlns:a16="http://schemas.microsoft.com/office/drawing/2014/main" xmlns="" val="1547429973"/>
                    </a:ext>
                  </a:extLst>
                </a:gridCol>
                <a:gridCol w="1468646">
                  <a:extLst>
                    <a:ext uri="{9D8B030D-6E8A-4147-A177-3AD203B41FA5}">
                      <a16:colId xmlns:a16="http://schemas.microsoft.com/office/drawing/2014/main" xmlns="" val="883783773"/>
                    </a:ext>
                  </a:extLst>
                </a:gridCol>
                <a:gridCol w="550742">
                  <a:extLst>
                    <a:ext uri="{9D8B030D-6E8A-4147-A177-3AD203B41FA5}">
                      <a16:colId xmlns:a16="http://schemas.microsoft.com/office/drawing/2014/main" xmlns="" val="477215266"/>
                    </a:ext>
                  </a:extLst>
                </a:gridCol>
                <a:gridCol w="897995">
                  <a:extLst>
                    <a:ext uri="{9D8B030D-6E8A-4147-A177-3AD203B41FA5}">
                      <a16:colId xmlns:a16="http://schemas.microsoft.com/office/drawing/2014/main" xmlns="" val="1494861345"/>
                    </a:ext>
                  </a:extLst>
                </a:gridCol>
              </a:tblGrid>
              <a:tr h="3619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合約院所</a:t>
                      </a:r>
                    </a:p>
                  </a:txBody>
                  <a:tcPr marL="6633" marR="6633" marT="6633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電話</a:t>
                      </a:r>
                    </a:p>
                  </a:txBody>
                  <a:tcPr marL="6633" marR="6633" marT="6633" marB="0" anchor="ctr"/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幼兒常規疫苗</a:t>
                      </a:r>
                      <a:endParaRPr lang="en-US" altLang="zh-TW" sz="1200" u="none" strike="noStrike" kern="1200" dirty="0" smtClean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633" marR="6633" marT="6633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新冠疫苗</a:t>
                      </a:r>
                      <a:endParaRPr lang="en-US" sz="1200" u="none" strike="noStrike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633" marR="6633" marT="6633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zh-TW" altLang="en-US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肺炎鏈球菌疫苗</a:t>
                      </a:r>
                      <a:endParaRPr lang="en-US" sz="1200" u="none" strike="noStrike" kern="1200" dirty="0" smtClean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en-US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PPV23+PCV13</a:t>
                      </a:r>
                      <a:endParaRPr lang="en-US" sz="1200" u="none" strike="noStrike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633" marR="6633" marT="6633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流感疫苗</a:t>
                      </a:r>
                    </a:p>
                  </a:txBody>
                  <a:tcPr marL="6633" marR="6633" marT="6633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1200" u="none" strike="noStrike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633" marR="6633" marT="6633" marB="0" anchor="ctr"/>
                </a:tc>
                <a:extLst>
                  <a:ext uri="{0D108BD9-81ED-4DB2-BD59-A6C34878D82A}">
                    <a16:rowId xmlns:a16="http://schemas.microsoft.com/office/drawing/2014/main" xmlns="" val="2449814122"/>
                  </a:ext>
                </a:extLst>
              </a:tr>
              <a:tr h="36191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成人</a:t>
                      </a:r>
                      <a:endParaRPr lang="zh-TW" altLang="en-US" sz="1200" u="none" strike="noStrike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幼兒</a:t>
                      </a:r>
                    </a:p>
                  </a:txBody>
                  <a:tcPr marL="6633" marR="6633" marT="6633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成人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幼兒</a:t>
                      </a:r>
                    </a:p>
                  </a:txBody>
                  <a:tcPr marL="6633" marR="6633" marT="6633" marB="0" anchor="ctr"/>
                </a:tc>
                <a:extLst>
                  <a:ext uri="{0D108BD9-81ED-4DB2-BD59-A6C34878D82A}">
                    <a16:rowId xmlns:a16="http://schemas.microsoft.com/office/drawing/2014/main" xmlns="" val="2655792725"/>
                  </a:ext>
                </a:extLst>
              </a:tr>
              <a:tr h="29805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衛生福利部金門醫院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082-332546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extLst>
                  <a:ext uri="{0D108BD9-81ED-4DB2-BD59-A6C34878D82A}">
                    <a16:rowId xmlns:a16="http://schemas.microsoft.com/office/drawing/2014/main" xmlns="" val="3803221841"/>
                  </a:ext>
                </a:extLst>
              </a:tr>
              <a:tr h="29805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金城鎮衛生所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082-325059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extLst>
                  <a:ext uri="{0D108BD9-81ED-4DB2-BD59-A6C34878D82A}">
                    <a16:rowId xmlns:a16="http://schemas.microsoft.com/office/drawing/2014/main" xmlns="" val="2087974710"/>
                  </a:ext>
                </a:extLst>
              </a:tr>
              <a:tr h="29805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金沙鎮衛生所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082-352854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extLst>
                  <a:ext uri="{0D108BD9-81ED-4DB2-BD59-A6C34878D82A}">
                    <a16:rowId xmlns:a16="http://schemas.microsoft.com/office/drawing/2014/main" xmlns="" val="2734886306"/>
                  </a:ext>
                </a:extLst>
              </a:tr>
              <a:tr h="29805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金寧鄉衛生所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082-325735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extLst>
                  <a:ext uri="{0D108BD9-81ED-4DB2-BD59-A6C34878D82A}">
                    <a16:rowId xmlns:a16="http://schemas.microsoft.com/office/drawing/2014/main" xmlns="" val="3300034097"/>
                  </a:ext>
                </a:extLst>
              </a:tr>
              <a:tr h="29805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金湖鎮衛生所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082-336662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extLst>
                  <a:ext uri="{0D108BD9-81ED-4DB2-BD59-A6C34878D82A}">
                    <a16:rowId xmlns:a16="http://schemas.microsoft.com/office/drawing/2014/main" xmlns="" val="3747908862"/>
                  </a:ext>
                </a:extLst>
              </a:tr>
              <a:tr h="29805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烈嶼鄉衛生所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082-362078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extLst>
                  <a:ext uri="{0D108BD9-81ED-4DB2-BD59-A6C34878D82A}">
                    <a16:rowId xmlns:a16="http://schemas.microsoft.com/office/drawing/2014/main" xmlns="" val="1558452584"/>
                  </a:ext>
                </a:extLst>
              </a:tr>
              <a:tr h="29805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陳水湖診所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082-321906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extLst>
                  <a:ext uri="{0D108BD9-81ED-4DB2-BD59-A6C34878D82A}">
                    <a16:rowId xmlns:a16="http://schemas.microsoft.com/office/drawing/2014/main" xmlns="" val="3663740723"/>
                  </a:ext>
                </a:extLst>
              </a:tr>
              <a:tr h="29805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吾家診所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082-375899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200" u="none" strike="noStrike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　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u="none" strike="noStrike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633" marR="6633" marT="6633" marB="0" anchor="ctr"/>
                </a:tc>
                <a:extLst>
                  <a:ext uri="{0D108BD9-81ED-4DB2-BD59-A6C34878D82A}">
                    <a16:rowId xmlns:a16="http://schemas.microsoft.com/office/drawing/2014/main" xmlns="" val="2004223243"/>
                  </a:ext>
                </a:extLst>
              </a:tr>
              <a:tr h="29805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禾心診所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082-322180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200" u="none" strike="noStrike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extLst>
                  <a:ext uri="{0D108BD9-81ED-4DB2-BD59-A6C34878D82A}">
                    <a16:rowId xmlns:a16="http://schemas.microsoft.com/office/drawing/2014/main" xmlns="" val="1171684779"/>
                  </a:ext>
                </a:extLst>
              </a:tr>
              <a:tr h="29805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安仁家醫科內科診所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082-372065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200" u="none" strike="noStrike" kern="120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　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u="none" strike="noStrike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633" marR="6633" marT="6633" marB="0" anchor="ctr"/>
                </a:tc>
                <a:extLst>
                  <a:ext uri="{0D108BD9-81ED-4DB2-BD59-A6C34878D82A}">
                    <a16:rowId xmlns:a16="http://schemas.microsoft.com/office/drawing/2014/main" xmlns="" val="1012786372"/>
                  </a:ext>
                </a:extLst>
              </a:tr>
              <a:tr h="29805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傅仰賢診所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082-322687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200" u="none" strike="noStrike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　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u="none" strike="noStrike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633" marR="6633" marT="6633" marB="0" anchor="ctr"/>
                </a:tc>
                <a:extLst>
                  <a:ext uri="{0D108BD9-81ED-4DB2-BD59-A6C34878D82A}">
                    <a16:rowId xmlns:a16="http://schemas.microsoft.com/office/drawing/2014/main" xmlns="" val="4098575288"/>
                  </a:ext>
                </a:extLst>
              </a:tr>
              <a:tr h="29805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三大診所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082-333995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200" u="none" strike="noStrike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　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u="none" strike="noStrike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633" marR="6633" marT="6633" marB="0" anchor="ctr"/>
                </a:tc>
                <a:extLst>
                  <a:ext uri="{0D108BD9-81ED-4DB2-BD59-A6C34878D82A}">
                    <a16:rowId xmlns:a16="http://schemas.microsoft.com/office/drawing/2014/main" xmlns="" val="1398137089"/>
                  </a:ext>
                </a:extLst>
              </a:tr>
              <a:tr h="29805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台大中心診所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082-321688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200" u="none" strike="noStrike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　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　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200" u="none" strike="noStrike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200" u="none" strike="noStrike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633" marR="6633" marT="6633" marB="0" anchor="ctr"/>
                </a:tc>
                <a:extLst>
                  <a:ext uri="{0D108BD9-81ED-4DB2-BD59-A6C34878D82A}">
                    <a16:rowId xmlns:a16="http://schemas.microsoft.com/office/drawing/2014/main" xmlns="" val="241991988"/>
                  </a:ext>
                </a:extLst>
              </a:tr>
              <a:tr h="29805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健康診所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082-316189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200" u="none" strike="noStrike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　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　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V</a:t>
                      </a:r>
                    </a:p>
                  </a:txBody>
                  <a:tcPr marL="6633" marR="6633" marT="663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u="none" strike="noStrike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633" marR="6633" marT="6633" marB="0" anchor="ctr"/>
                </a:tc>
                <a:extLst>
                  <a:ext uri="{0D108BD9-81ED-4DB2-BD59-A6C34878D82A}">
                    <a16:rowId xmlns:a16="http://schemas.microsoft.com/office/drawing/2014/main" xmlns="" val="1751676459"/>
                  </a:ext>
                </a:extLst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7740352" y="6008370"/>
            <a:ext cx="12522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ctr"/>
            <a:r>
              <a:rPr lang="en-US" altLang="zh-TW" sz="140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113.1.11</a:t>
            </a:r>
            <a:r>
              <a:rPr lang="zh-TW" altLang="en-US" sz="140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更新</a:t>
            </a:r>
            <a:endParaRPr lang="zh-TW" altLang="en-US" sz="1400" b="1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1767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佈景主題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預設簡報設計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預設簡報設計">
  <a:themeElements>
    <a:clrScheme name="預設簡報設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ustom Design">
  <a:themeElements>
    <a:clrScheme name="Custom Design 1">
      <a:dk1>
        <a:srgbClr val="CDCDCF"/>
      </a:dk1>
      <a:lt1>
        <a:srgbClr val="FFFFFF"/>
      </a:lt1>
      <a:dk2>
        <a:srgbClr val="002A17"/>
      </a:dk2>
      <a:lt2>
        <a:srgbClr val="F2F23A"/>
      </a:lt2>
      <a:accent1>
        <a:srgbClr val="12AD2B"/>
      </a:accent1>
      <a:accent2>
        <a:srgbClr val="5AAACE"/>
      </a:accent2>
      <a:accent3>
        <a:srgbClr val="AAACAB"/>
      </a:accent3>
      <a:accent4>
        <a:srgbClr val="DADADA"/>
      </a:accent4>
      <a:accent5>
        <a:srgbClr val="AAD3AC"/>
      </a:accent5>
      <a:accent6>
        <a:srgbClr val="519ABA"/>
      </a:accent6>
      <a:hlink>
        <a:srgbClr val="F6A108"/>
      </a:hlink>
      <a:folHlink>
        <a:srgbClr val="4FAD26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35000"/>
          </a:spcBef>
          <a:spcAft>
            <a:spcPct val="25000"/>
          </a:spcAft>
          <a:buClr>
            <a:schemeClr val="folHlink"/>
          </a:buClr>
          <a:buSzTx/>
          <a:buFont typeface="Arial" pitchFamily="34" charset="0"/>
          <a:buChar char="•"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35000"/>
          </a:spcBef>
          <a:spcAft>
            <a:spcPct val="25000"/>
          </a:spcAft>
          <a:buClr>
            <a:schemeClr val="folHlink"/>
          </a:buClr>
          <a:buSzTx/>
          <a:buFont typeface="Arial" pitchFamily="34" charset="0"/>
          <a:buChar char="•"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Custom Design 1">
        <a:dk1>
          <a:srgbClr val="CDCDCF"/>
        </a:dk1>
        <a:lt1>
          <a:srgbClr val="FFFFFF"/>
        </a:lt1>
        <a:dk2>
          <a:srgbClr val="002A17"/>
        </a:dk2>
        <a:lt2>
          <a:srgbClr val="F2F23A"/>
        </a:lt2>
        <a:accent1>
          <a:srgbClr val="12AD2B"/>
        </a:accent1>
        <a:accent2>
          <a:srgbClr val="5AAACE"/>
        </a:accent2>
        <a:accent3>
          <a:srgbClr val="AAACAB"/>
        </a:accent3>
        <a:accent4>
          <a:srgbClr val="DADADA"/>
        </a:accent4>
        <a:accent5>
          <a:srgbClr val="AAD3AC"/>
        </a:accent5>
        <a:accent6>
          <a:srgbClr val="519ABA"/>
        </a:accent6>
        <a:hlink>
          <a:srgbClr val="F6A108"/>
        </a:hlink>
        <a:folHlink>
          <a:srgbClr val="4FAD2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預設簡報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預設簡報設計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6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佈景主題1</Template>
  <TotalTime>23251</TotalTime>
  <Words>147</Words>
  <Application>Microsoft Office PowerPoint</Application>
  <PresentationFormat>如螢幕大小 (4:3)</PresentationFormat>
  <Paragraphs>111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5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佈景主題1</vt:lpstr>
      <vt:lpstr>1_預設簡報設計</vt:lpstr>
      <vt:lpstr>Custom Design</vt:lpstr>
      <vt:lpstr>3_預設簡報設計</vt:lpstr>
      <vt:lpstr>絲縷</vt:lpstr>
      <vt:lpstr>金門縣各疫苗接種合約院所一覽表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國內學者自死亡野生動物發現狂犬病病毒案之相關因應</dc:title>
  <dc:creator>Your User Name</dc:creator>
  <cp:lastModifiedBy>user</cp:lastModifiedBy>
  <cp:revision>1154</cp:revision>
  <cp:lastPrinted>2023-09-11T03:48:46Z</cp:lastPrinted>
  <dcterms:created xsi:type="dcterms:W3CDTF">2013-07-11T00:23:56Z</dcterms:created>
  <dcterms:modified xsi:type="dcterms:W3CDTF">2024-01-11T07:24:32Z</dcterms:modified>
</cp:coreProperties>
</file>