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57" r:id="rId3"/>
    <p:sldId id="258" r:id="rId4"/>
    <p:sldId id="370" r:id="rId5"/>
    <p:sldId id="369" r:id="rId6"/>
    <p:sldId id="396" r:id="rId7"/>
    <p:sldId id="372" r:id="rId8"/>
    <p:sldId id="301" r:id="rId9"/>
    <p:sldId id="366" r:id="rId10"/>
    <p:sldId id="321" r:id="rId11"/>
    <p:sldId id="323" r:id="rId12"/>
    <p:sldId id="325" r:id="rId13"/>
    <p:sldId id="391" r:id="rId14"/>
    <p:sldId id="392" r:id="rId15"/>
    <p:sldId id="374" r:id="rId16"/>
    <p:sldId id="375" r:id="rId17"/>
    <p:sldId id="300" r:id="rId18"/>
    <p:sldId id="331" r:id="rId19"/>
    <p:sldId id="333" r:id="rId20"/>
    <p:sldId id="332" r:id="rId21"/>
    <p:sldId id="397" r:id="rId22"/>
    <p:sldId id="376" r:id="rId23"/>
    <p:sldId id="377" r:id="rId24"/>
    <p:sldId id="378" r:id="rId25"/>
    <p:sldId id="379" r:id="rId26"/>
    <p:sldId id="390" r:id="rId27"/>
    <p:sldId id="336" r:id="rId28"/>
    <p:sldId id="262" r:id="rId29"/>
    <p:sldId id="317" r:id="rId30"/>
    <p:sldId id="399" r:id="rId31"/>
    <p:sldId id="308" r:id="rId32"/>
    <p:sldId id="352" r:id="rId33"/>
    <p:sldId id="398" r:id="rId34"/>
    <p:sldId id="265" r:id="rId35"/>
    <p:sldId id="337" r:id="rId36"/>
    <p:sldId id="305" r:id="rId37"/>
    <p:sldId id="306" r:id="rId38"/>
    <p:sldId id="394" r:id="rId39"/>
    <p:sldId id="311" r:id="rId40"/>
    <p:sldId id="343" r:id="rId41"/>
    <p:sldId id="344" r:id="rId42"/>
    <p:sldId id="345" r:id="rId43"/>
    <p:sldId id="346" r:id="rId44"/>
    <p:sldId id="349" r:id="rId45"/>
    <p:sldId id="347" r:id="rId46"/>
    <p:sldId id="371" r:id="rId47"/>
    <p:sldId id="353" r:id="rId48"/>
    <p:sldId id="388" r:id="rId49"/>
    <p:sldId id="359" r:id="rId50"/>
    <p:sldId id="393" r:id="rId51"/>
    <p:sldId id="358" r:id="rId52"/>
    <p:sldId id="313" r:id="rId53"/>
    <p:sldId id="314" r:id="rId54"/>
    <p:sldId id="315" r:id="rId55"/>
    <p:sldId id="350" r:id="rId56"/>
    <p:sldId id="351" r:id="rId57"/>
    <p:sldId id="362" r:id="rId58"/>
    <p:sldId id="381" r:id="rId59"/>
    <p:sldId id="383" r:id="rId60"/>
    <p:sldId id="384" r:id="rId61"/>
    <p:sldId id="386" r:id="rId62"/>
    <p:sldId id="382" r:id="rId63"/>
    <p:sldId id="385" r:id="rId64"/>
    <p:sldId id="387" r:id="rId65"/>
    <p:sldId id="395" r:id="rId66"/>
    <p:sldId id="266" r:id="rId67"/>
    <p:sldId id="373" r:id="rId68"/>
    <p:sldId id="299" r:id="rId69"/>
  </p:sldIdLst>
  <p:sldSz cx="9144000" cy="6858000" type="screen4x3"/>
  <p:notesSz cx="9929813"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0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_rels/data19.xml.rels><?xml version="1.0" encoding="UTF-8" standalone="yes"?>
<Relationships xmlns="http://schemas.openxmlformats.org/package/2006/relationships"><Relationship Id="rId3" Type="http://schemas.openxmlformats.org/officeDocument/2006/relationships/hyperlink" Target="&#30435;&#23519;&#38498;&#29256;/&#30435;&#23519;&#38498;&#29256;-&#36523;&#20998;&#20107;&#21069;&#25581;&#38706;&#34920;.docx" TargetMode="External"/><Relationship Id="rId2" Type="http://schemas.openxmlformats.org/officeDocument/2006/relationships/hyperlink" Target="&#27861;&#21209;&#37096;&#29256;/&#27861;&#21209;&#37096;&#29256;-&#36523;&#20998;&#20107;&#21069;&#25581;&#38706;&#34920;.docx" TargetMode="External"/><Relationship Id="rId1" Type="http://schemas.openxmlformats.org/officeDocument/2006/relationships/hyperlink" Target="&#38468;&#20214;/&#38468;&#20214;6-&#27861;&#21209;&#37096;&#29256;-&#36523;&#20998;&#20107;&#21069;&#25581;&#38706;&#34920;.docx" TargetMode="External"/></Relationships>
</file>

<file path=ppt/diagrams/_rels/data20.xml.rels><?xml version="1.0" encoding="UTF-8" standalone="yes"?>
<Relationships xmlns="http://schemas.openxmlformats.org/package/2006/relationships"><Relationship Id="rId2" Type="http://schemas.openxmlformats.org/officeDocument/2006/relationships/hyperlink" Target="&#30435;&#23519;&#38498;&#29256;/&#30435;&#23519;&#38498;&#29256;-&#36523;&#20998;&#20107;&#24460;&#20844;&#38283;&#34920;.docx" TargetMode="External"/><Relationship Id="rId1" Type="http://schemas.openxmlformats.org/officeDocument/2006/relationships/hyperlink" Target="&#38468;&#20214;/&#38468;&#20214;7-&#27861;&#21209;&#37096;&#29256;-&#36523;&#20998;&#20107;&#24460;&#20844;&#38283;&#34920;.docx" TargetMode="External"/></Relationships>
</file>

<file path=ppt/diagrams/_rels/data21.xml.rels><?xml version="1.0" encoding="UTF-8" standalone="yes"?>
<Relationships xmlns="http://schemas.openxmlformats.org/package/2006/relationships"><Relationship Id="rId2" Type="http://schemas.openxmlformats.org/officeDocument/2006/relationships/hyperlink" Target="&#38468;&#20214;/14&#25505;&#36092;&#20107;&#21069;&#25581;&#38706;&#34920;&#65288;&#22635;&#30050;&#65289;.jpg" TargetMode="External"/><Relationship Id="rId1" Type="http://schemas.openxmlformats.org/officeDocument/2006/relationships/hyperlink" Target="&#38468;&#20214;/&#38468;&#20214;5-&#25237;&#27161;&#24288;&#21830;&#32882;&#26126;&#26360;-108.6.3&#29256;.doc" TargetMode="External"/></Relationships>
</file>

<file path=ppt/diagrams/_rels/data22.xml.rels><?xml version="1.0" encoding="UTF-8" standalone="yes"?>
<Relationships xmlns="http://schemas.openxmlformats.org/package/2006/relationships"><Relationship Id="rId1" Type="http://schemas.openxmlformats.org/officeDocument/2006/relationships/hyperlink" Target="&#38468;&#20214;/15&#25505;&#36092;&#20107;&#24460;&#20844;&#38283;&#34920;&#65288;&#22635;&#30050;&#65289;.jpg" TargetMode="External"/></Relationships>
</file>

<file path=ppt/diagrams/_rels/data23.xml.rels><?xml version="1.0" encoding="UTF-8" standalone="yes"?>
<Relationships xmlns="http://schemas.openxmlformats.org/package/2006/relationships"><Relationship Id="rId1" Type="http://schemas.openxmlformats.org/officeDocument/2006/relationships/hyperlink" Target="&#38468;&#20214;/&#38468;&#20214;9-&#35036;&#21161;&#20107;&#21069;&#25581;&#38706;&#65288;&#22635;&#30050;&#65289;.pdf" TargetMode="External"/></Relationships>
</file>

<file path=ppt/diagrams/_rels/data24.xml.rels><?xml version="1.0" encoding="UTF-8" standalone="yes"?>
<Relationships xmlns="http://schemas.openxmlformats.org/package/2006/relationships"><Relationship Id="rId1" Type="http://schemas.openxmlformats.org/officeDocument/2006/relationships/hyperlink" Target="&#38468;&#20214;/&#38468;&#20214;10-&#35036;&#21161;&#20107;&#24460;&#20844;&#38283;&#65288;&#22635;&#30050;&#65289;.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62C33C84-680C-4306-BABC-C83B109710F4}">
      <dgm:prSet phldrT="[文字]" custT="1"/>
      <dgm:spPr/>
      <dgm:t>
        <a:bodyPr/>
        <a:lstStyle/>
        <a:p>
          <a:r>
            <a:rPr lang="zh-TW" altLang="en-US" sz="1200" dirty="0" smtClean="0"/>
            <a:t>總統、副總統。</a:t>
          </a:r>
          <a:endParaRPr lang="zh-TW" altLang="en-US" sz="1200" dirty="0"/>
        </a:p>
      </dgm:t>
    </dgm:pt>
    <dgm:pt modelId="{CF9E0547-7B45-432A-90D6-55244E033B38}" type="parTrans" cxnId="{C192410B-3271-4E09-9ED8-1677511B23CB}">
      <dgm:prSet/>
      <dgm:spPr/>
      <dgm:t>
        <a:bodyPr/>
        <a:lstStyle/>
        <a:p>
          <a:endParaRPr lang="zh-TW" altLang="en-US"/>
        </a:p>
      </dgm:t>
    </dgm:pt>
    <dgm:pt modelId="{9EB5A4AA-E1EF-4A75-9EEA-75FE85946D32}" type="sibTrans" cxnId="{C192410B-3271-4E09-9ED8-1677511B23CB}">
      <dgm:prSet/>
      <dgm:spPr/>
      <dgm:t>
        <a:bodyPr/>
        <a:lstStyle/>
        <a:p>
          <a:endParaRPr lang="zh-TW" altLang="en-US"/>
        </a:p>
      </dgm:t>
    </dgm:pt>
    <dgm:pt modelId="{3E748C77-0909-44AC-AE89-3AB975EE28FC}">
      <dgm:prSet phldrT="[文字]" custT="1"/>
      <dgm:spPr/>
      <dgm:t>
        <a:bodyPr/>
        <a:lstStyle/>
        <a:p>
          <a:r>
            <a:rPr lang="zh-TW" altLang="en-US" sz="1200" dirty="0" smtClean="0">
              <a:solidFill>
                <a:srgbClr val="FF0000"/>
              </a:solidFill>
            </a:rPr>
            <a:t>各級政府機關（構）</a:t>
          </a:r>
          <a:r>
            <a:rPr lang="zh-TW" altLang="en-US" sz="1200" dirty="0" smtClean="0"/>
            <a:t>、公營事業總、分支機構之</a:t>
          </a:r>
          <a:r>
            <a:rPr lang="zh-TW" altLang="en-US" sz="1200" dirty="0" smtClean="0">
              <a:solidFill>
                <a:srgbClr val="FF0000"/>
              </a:solidFill>
            </a:rPr>
            <a:t>首長、副首長、幕僚長、副幕僚長與該等職務之人</a:t>
          </a:r>
          <a:r>
            <a:rPr lang="zh-TW" altLang="en-US" sz="1200" dirty="0" smtClean="0"/>
            <a:t>。</a:t>
          </a:r>
          <a:endParaRPr lang="zh-TW" altLang="en-US" sz="1200" dirty="0"/>
        </a:p>
      </dgm:t>
    </dgm:pt>
    <dgm:pt modelId="{2815CFEA-E628-483A-B382-087A881034E9}" type="parTrans" cxnId="{EFA296F3-AC79-4130-A933-F5E056EF9C27}">
      <dgm:prSet/>
      <dgm:spPr/>
      <dgm:t>
        <a:bodyPr/>
        <a:lstStyle/>
        <a:p>
          <a:endParaRPr lang="zh-TW" altLang="en-US"/>
        </a:p>
      </dgm:t>
    </dgm:pt>
    <dgm:pt modelId="{8F5B2CA9-CA14-4C79-9ADE-F8A7A8660C9C}" type="sibTrans" cxnId="{EFA296F3-AC79-4130-A933-F5E056EF9C27}">
      <dgm:prSet/>
      <dgm:spPr/>
      <dgm:t>
        <a:bodyPr/>
        <a:lstStyle/>
        <a:p>
          <a:endParaRPr lang="zh-TW" altLang="en-US"/>
        </a:p>
      </dgm:t>
    </dgm:pt>
    <dgm:pt modelId="{1B3F4A9E-9C33-41FD-853A-0736A01CA044}">
      <dgm:prSet phldrT="[文字]" custT="1"/>
      <dgm:spPr/>
      <dgm:t>
        <a:bodyPr/>
        <a:lstStyle/>
        <a:p>
          <a:r>
            <a:rPr lang="zh-TW" altLang="en-US" sz="1200" dirty="0" smtClean="0">
              <a:solidFill>
                <a:srgbClr val="FF0000"/>
              </a:solidFill>
            </a:rPr>
            <a:t>政務人員</a:t>
          </a:r>
          <a:r>
            <a:rPr lang="zh-TW" altLang="en-US" sz="1200" dirty="0" smtClean="0"/>
            <a:t>。</a:t>
          </a:r>
          <a:endParaRPr lang="zh-TW" altLang="en-US" sz="1200" dirty="0"/>
        </a:p>
      </dgm:t>
    </dgm:pt>
    <dgm:pt modelId="{477668E2-851E-4F1B-963E-D621AA533FFA}" type="parTrans" cxnId="{35CB4593-35E6-45C6-9180-79D5DFC823B4}">
      <dgm:prSet/>
      <dgm:spPr/>
      <dgm:t>
        <a:bodyPr/>
        <a:lstStyle/>
        <a:p>
          <a:endParaRPr lang="zh-TW" altLang="en-US"/>
        </a:p>
      </dgm:t>
    </dgm:pt>
    <dgm:pt modelId="{8AB719E3-4C94-4143-853C-2692304BF0C9}" type="sibTrans" cxnId="{35CB4593-35E6-45C6-9180-79D5DFC823B4}">
      <dgm:prSet/>
      <dgm:spPr/>
      <dgm:t>
        <a:bodyPr/>
        <a:lstStyle/>
        <a:p>
          <a:endParaRPr lang="zh-TW" altLang="en-US"/>
        </a:p>
      </dgm:t>
    </dgm:pt>
    <dgm:pt modelId="{67E0DBBD-95CC-4E7C-A992-23F19EC04304}">
      <dgm:prSet phldrT="[文字]" custT="1"/>
      <dgm:spPr/>
      <dgm:t>
        <a:bodyPr/>
        <a:lstStyle/>
        <a:p>
          <a:r>
            <a:rPr lang="zh-TW" altLang="en-US" sz="1200" dirty="0" smtClean="0">
              <a:solidFill>
                <a:srgbClr val="FF0000"/>
              </a:solidFill>
            </a:rPr>
            <a:t>各級公立學校</a:t>
          </a:r>
          <a:r>
            <a:rPr lang="zh-TW" altLang="en-US" sz="1200" dirty="0" smtClean="0"/>
            <a:t>、軍警院校、矯正學校</a:t>
          </a:r>
          <a:r>
            <a:rPr lang="zh-TW" altLang="en-US" sz="1200" dirty="0" smtClean="0">
              <a:solidFill>
                <a:srgbClr val="FF0000"/>
              </a:solidFill>
            </a:rPr>
            <a:t>校長、副校長</a:t>
          </a:r>
          <a:r>
            <a:rPr lang="zh-TW" altLang="en-US" sz="1200" dirty="0" smtClean="0"/>
            <a:t>；其設有附屬機構者，該機構之首長、副首長。</a:t>
          </a:r>
          <a:endParaRPr lang="zh-TW" altLang="en-US" sz="1200" dirty="0"/>
        </a:p>
      </dgm:t>
    </dgm:pt>
    <dgm:pt modelId="{18F6C9AB-591B-43B1-AFCA-A12838D71E91}" type="parTrans" cxnId="{88633D23-5A50-47C8-B710-44FC1739B54E}">
      <dgm:prSet/>
      <dgm:spPr/>
      <dgm:t>
        <a:bodyPr/>
        <a:lstStyle/>
        <a:p>
          <a:endParaRPr lang="zh-TW" altLang="en-US"/>
        </a:p>
      </dgm:t>
    </dgm:pt>
    <dgm:pt modelId="{5FB05A76-C419-4995-AE85-959FB0279F2D}" type="sibTrans" cxnId="{88633D23-5A50-47C8-B710-44FC1739B54E}">
      <dgm:prSet/>
      <dgm:spPr/>
      <dgm:t>
        <a:bodyPr/>
        <a:lstStyle/>
        <a:p>
          <a:endParaRPr lang="zh-TW" altLang="en-US"/>
        </a:p>
      </dgm:t>
    </dgm:pt>
    <dgm:pt modelId="{0E19949F-BC06-4B24-B89F-A17FD70F5D86}">
      <dgm:prSet phldrT="[文字]"/>
      <dgm:spPr/>
      <dgm:t>
        <a:bodyPr/>
        <a:lstStyle/>
        <a:p>
          <a:r>
            <a:rPr lang="zh-TW" altLang="en-US" dirty="0" smtClean="0"/>
            <a:t>人</a:t>
          </a:r>
          <a:endParaRPr lang="zh-TW" altLang="en-US" dirty="0"/>
        </a:p>
      </dgm:t>
    </dgm:pt>
    <dgm:pt modelId="{C94E9443-B593-443E-9987-40D1B1321CA0}" type="parTrans" cxnId="{D3C9DB79-1331-456D-B9F0-5F044898B7EF}">
      <dgm:prSet/>
      <dgm:spPr/>
      <dgm:t>
        <a:bodyPr/>
        <a:lstStyle/>
        <a:p>
          <a:endParaRPr lang="zh-TW" altLang="en-US"/>
        </a:p>
      </dgm:t>
    </dgm:pt>
    <dgm:pt modelId="{F3863EA1-79A4-42C5-8BC9-B7A1B5682B01}" type="sibTrans" cxnId="{D3C9DB79-1331-456D-B9F0-5F044898B7EF}">
      <dgm:prSet/>
      <dgm:spPr/>
      <dgm:t>
        <a:bodyPr/>
        <a:lstStyle/>
        <a:p>
          <a:endParaRPr lang="zh-TW" altLang="en-US"/>
        </a:p>
      </dgm:t>
    </dgm:pt>
    <dgm:pt modelId="{6BA144C4-0B3C-4A37-9460-61BF8FA9D217}">
      <dgm:prSet phldrT="[文字]" custT="1"/>
      <dgm:spPr/>
      <dgm:t>
        <a:bodyPr/>
        <a:lstStyle/>
        <a:p>
          <a:r>
            <a:rPr lang="zh-TW" altLang="en-US" sz="1200" dirty="0" smtClean="0"/>
            <a:t>各級民意機關之</a:t>
          </a:r>
          <a:r>
            <a:rPr lang="zh-TW" altLang="en-US" sz="1200" dirty="0" smtClean="0">
              <a:solidFill>
                <a:srgbClr val="FF0000"/>
              </a:solidFill>
            </a:rPr>
            <a:t>民意代表</a:t>
          </a:r>
          <a:r>
            <a:rPr lang="zh-TW" altLang="en-US" sz="1200" dirty="0" smtClean="0"/>
            <a:t>。</a:t>
          </a:r>
          <a:endParaRPr lang="zh-TW" altLang="en-US" sz="1200" dirty="0"/>
        </a:p>
      </dgm:t>
    </dgm:pt>
    <dgm:pt modelId="{42E2D393-19AA-4BF7-8FE1-C1ACD7A3FDC8}" type="parTrans" cxnId="{8873B9BF-92AC-4BB4-A054-15A8F917DD7D}">
      <dgm:prSet/>
      <dgm:spPr/>
      <dgm:t>
        <a:bodyPr/>
        <a:lstStyle/>
        <a:p>
          <a:endParaRPr lang="zh-TW" altLang="en-US"/>
        </a:p>
      </dgm:t>
    </dgm:pt>
    <dgm:pt modelId="{C06952CD-2849-4166-9628-FFC246782EE7}" type="sibTrans" cxnId="{8873B9BF-92AC-4BB4-A054-15A8F917DD7D}">
      <dgm:prSet/>
      <dgm:spPr/>
      <dgm:t>
        <a:bodyPr/>
        <a:lstStyle/>
        <a:p>
          <a:endParaRPr lang="zh-TW" altLang="en-US"/>
        </a:p>
      </dgm:t>
    </dgm:pt>
    <dgm:pt modelId="{13D7CD64-6F79-45B4-97D5-BC6FC9337E93}">
      <dgm:prSet phldrT="[文字]" custT="1"/>
      <dgm:spPr/>
      <dgm:t>
        <a:bodyPr/>
        <a:lstStyle/>
        <a:p>
          <a:r>
            <a:rPr lang="zh-TW" altLang="en-US" sz="1200" dirty="0" smtClean="0"/>
            <a:t>代表政府或公股出任其出資、捐助之私法人之董事、監察人與該等職務之人。</a:t>
          </a:r>
          <a:endParaRPr lang="zh-TW" altLang="en-US" sz="1200" dirty="0"/>
        </a:p>
      </dgm:t>
    </dgm:pt>
    <dgm:pt modelId="{3E4A149F-6744-4A9C-A532-3CAD33907025}" type="parTrans" cxnId="{03EDF94D-8579-4CF1-8766-80D5642C3AF4}">
      <dgm:prSet/>
      <dgm:spPr/>
      <dgm:t>
        <a:bodyPr/>
        <a:lstStyle/>
        <a:p>
          <a:endParaRPr lang="zh-TW" altLang="en-US"/>
        </a:p>
      </dgm:t>
    </dgm:pt>
    <dgm:pt modelId="{32E6301C-8C07-40F1-91A1-0E24D6E74947}" type="sibTrans" cxnId="{03EDF94D-8579-4CF1-8766-80D5642C3AF4}">
      <dgm:prSet/>
      <dgm:spPr/>
      <dgm:t>
        <a:bodyPr/>
        <a:lstStyle/>
        <a:p>
          <a:endParaRPr lang="zh-TW" altLang="en-US"/>
        </a:p>
      </dgm:t>
    </dgm:pt>
    <dgm:pt modelId="{C250B240-AC3D-4B26-AEAB-578562D53634}">
      <dgm:prSet phldrT="[文字]"/>
      <dgm:spPr/>
      <dgm:t>
        <a:bodyPr/>
        <a:lstStyle/>
        <a:p>
          <a:r>
            <a:rPr lang="zh-TW" altLang="en-US" dirty="0" smtClean="0"/>
            <a:t>員</a:t>
          </a:r>
          <a:endParaRPr lang="zh-TW" altLang="en-US" dirty="0"/>
        </a:p>
      </dgm:t>
    </dgm:pt>
    <dgm:pt modelId="{757EA096-4A8C-4F88-B4D2-87086E81BD32}" type="parTrans" cxnId="{E6548904-2CF0-4C8E-A445-5417DA1BE463}">
      <dgm:prSet/>
      <dgm:spPr/>
      <dgm:t>
        <a:bodyPr/>
        <a:lstStyle/>
        <a:p>
          <a:endParaRPr lang="zh-TW" altLang="en-US"/>
        </a:p>
      </dgm:t>
    </dgm:pt>
    <dgm:pt modelId="{DBB26C82-FDF4-40AB-A7D8-48BC77BACDC5}" type="sibTrans" cxnId="{E6548904-2CF0-4C8E-A445-5417DA1BE463}">
      <dgm:prSet/>
      <dgm:spPr/>
      <dgm:t>
        <a:bodyPr/>
        <a:lstStyle/>
        <a:p>
          <a:endParaRPr lang="zh-TW" altLang="en-US"/>
        </a:p>
      </dgm:t>
    </dgm:pt>
    <dgm:pt modelId="{FF88602C-6894-4866-8C3C-625E347BECDA}">
      <dgm:prSet phldrT="[文字]"/>
      <dgm:spPr/>
      <dgm:t>
        <a:bodyPr/>
        <a:lstStyle/>
        <a:p>
          <a:r>
            <a:rPr lang="zh-TW" altLang="en-US" dirty="0" smtClean="0"/>
            <a:t>定</a:t>
          </a:r>
          <a:endParaRPr lang="zh-TW" altLang="en-US" dirty="0"/>
        </a:p>
      </dgm:t>
    </dgm:pt>
    <dgm:pt modelId="{DB79A7D1-A465-4E34-8CDC-3CDE859D45EE}" type="parTrans" cxnId="{1089760E-F491-41C6-A77F-739081AD3D79}">
      <dgm:prSet/>
      <dgm:spPr/>
      <dgm:t>
        <a:bodyPr/>
        <a:lstStyle/>
        <a:p>
          <a:endParaRPr lang="zh-TW" altLang="en-US"/>
        </a:p>
      </dgm:t>
    </dgm:pt>
    <dgm:pt modelId="{38A52127-08D1-4984-94CF-8265AFE6968D}" type="sibTrans" cxnId="{1089760E-F491-41C6-A77F-739081AD3D79}">
      <dgm:prSet/>
      <dgm:spPr/>
      <dgm:t>
        <a:bodyPr/>
        <a:lstStyle/>
        <a:p>
          <a:endParaRPr lang="zh-TW" altLang="en-US"/>
        </a:p>
      </dgm:t>
    </dgm:pt>
    <dgm:pt modelId="{44F44C10-985D-42DC-8B8D-E5675E4F296C}">
      <dgm:prSet phldrT="[文字]"/>
      <dgm:spPr/>
      <dgm:t>
        <a:bodyPr/>
        <a:lstStyle/>
        <a:p>
          <a:r>
            <a:rPr lang="zh-TW" altLang="en-US" dirty="0" smtClean="0"/>
            <a:t>義</a:t>
          </a:r>
          <a:endParaRPr lang="zh-TW" altLang="en-US" dirty="0"/>
        </a:p>
      </dgm:t>
    </dgm:pt>
    <dgm:pt modelId="{7CCF16D3-5A13-4DF6-9DDA-267CC4933F3E}" type="parTrans" cxnId="{7E62BC2A-6A62-4AF4-BEC4-D30CC5744448}">
      <dgm:prSet/>
      <dgm:spPr/>
      <dgm:t>
        <a:bodyPr/>
        <a:lstStyle/>
        <a:p>
          <a:endParaRPr lang="zh-TW" altLang="en-US"/>
        </a:p>
      </dgm:t>
    </dgm:pt>
    <dgm:pt modelId="{8B916A32-59A7-4434-BB3E-F45206521516}" type="sibTrans" cxnId="{7E62BC2A-6A62-4AF4-BEC4-D30CC5744448}">
      <dgm:prSet/>
      <dgm:spPr/>
      <dgm:t>
        <a:bodyPr/>
        <a:lstStyle/>
        <a:p>
          <a:endParaRPr lang="zh-TW" altLang="en-US"/>
        </a:p>
      </dgm:t>
    </dgm:pt>
    <dgm:pt modelId="{F89EE387-6276-4182-833F-BF3061197DD7}">
      <dgm:prSet custT="1"/>
      <dgm:spPr/>
      <dgm:t>
        <a:bodyPr/>
        <a:lstStyle/>
        <a:p>
          <a:r>
            <a:rPr lang="zh-TW" altLang="en-US" sz="1200" dirty="0" smtClean="0"/>
            <a:t>法官、檢察官、戰時軍法官、行政執行官、司法事務官及檢察事務官。</a:t>
          </a:r>
          <a:endParaRPr lang="zh-TW" altLang="en-US" sz="1200" dirty="0"/>
        </a:p>
      </dgm:t>
    </dgm:pt>
    <dgm:pt modelId="{B74F272D-D056-4D28-BE6F-F6B18DF7917D}" type="parTrans" cxnId="{B64DAADF-8B47-4780-A58D-51096CB15B16}">
      <dgm:prSet/>
      <dgm:spPr/>
      <dgm:t>
        <a:bodyPr/>
        <a:lstStyle/>
        <a:p>
          <a:endParaRPr lang="zh-TW" altLang="en-US"/>
        </a:p>
      </dgm:t>
    </dgm:pt>
    <dgm:pt modelId="{BB44022F-B179-4971-BE4D-D04992305FAF}" type="sibTrans" cxnId="{B64DAADF-8B47-4780-A58D-51096CB15B16}">
      <dgm:prSet/>
      <dgm:spPr/>
      <dgm:t>
        <a:bodyPr/>
        <a:lstStyle/>
        <a:p>
          <a:endParaRPr lang="zh-TW" altLang="en-US"/>
        </a:p>
      </dgm:t>
    </dgm:pt>
    <dgm:pt modelId="{4414F622-9D9F-4BFC-9E2B-34525FE3FF64}">
      <dgm:prSet custT="1"/>
      <dgm:spPr/>
      <dgm:t>
        <a:bodyPr/>
        <a:lstStyle/>
        <a:p>
          <a:r>
            <a:rPr lang="zh-TW" altLang="en-US" sz="1200" dirty="0" smtClean="0"/>
            <a:t>各級軍事機關（構）及部隊上校編階以上之主官、副主官。</a:t>
          </a:r>
          <a:endParaRPr lang="zh-TW" altLang="en-US" sz="1200" dirty="0"/>
        </a:p>
      </dgm:t>
    </dgm:pt>
    <dgm:pt modelId="{A0DDE147-D965-4264-84BA-B829A2A26112}" type="parTrans" cxnId="{3ADE1BA4-8E0A-468D-AB8F-8CAA8FDC14DE}">
      <dgm:prSet/>
      <dgm:spPr/>
      <dgm:t>
        <a:bodyPr/>
        <a:lstStyle/>
        <a:p>
          <a:endParaRPr lang="zh-TW" altLang="en-US"/>
        </a:p>
      </dgm:t>
    </dgm:pt>
    <dgm:pt modelId="{84662741-9D6D-4386-95BD-935EBA179C7D}" type="sibTrans" cxnId="{3ADE1BA4-8E0A-468D-AB8F-8CAA8FDC14DE}">
      <dgm:prSet/>
      <dgm:spPr/>
      <dgm:t>
        <a:bodyPr/>
        <a:lstStyle/>
        <a:p>
          <a:endParaRPr lang="zh-TW" altLang="en-US"/>
        </a:p>
      </dgm:t>
    </dgm:pt>
    <dgm:pt modelId="{602C620C-7753-44E6-8EE7-30AC022E3226}">
      <dgm:prSet custT="1"/>
      <dgm:spPr/>
      <dgm:t>
        <a:bodyPr/>
        <a:lstStyle/>
        <a:p>
          <a:r>
            <a:rPr lang="zh-TW" altLang="en-US" sz="1200" dirty="0" smtClean="0">
              <a:solidFill>
                <a:srgbClr val="FF0000"/>
              </a:solidFill>
            </a:rPr>
            <a:t>其他各級政府機關（構）</a:t>
          </a:r>
          <a:r>
            <a:rPr lang="zh-TW" altLang="en-US" sz="1200" dirty="0" smtClean="0"/>
            <a:t>、公營事業機構、各級公立學校、軍警院 校、矯正學校及附屬機構</a:t>
          </a:r>
          <a:r>
            <a:rPr lang="zh-TW" altLang="en-US" sz="1200" dirty="0" smtClean="0">
              <a:solidFill>
                <a:srgbClr val="FF0000"/>
              </a:solidFill>
            </a:rPr>
            <a:t>辦理工務、建築管理、城鄉計畫、政風、會計、審計、採購業務之主管人員</a:t>
          </a:r>
          <a:r>
            <a:rPr lang="zh-TW" altLang="en-US" sz="1200" dirty="0" smtClean="0"/>
            <a:t>。</a:t>
          </a:r>
          <a:endParaRPr lang="zh-TW" altLang="en-US" sz="1200" dirty="0"/>
        </a:p>
      </dgm:t>
    </dgm:pt>
    <dgm:pt modelId="{36AC5E30-4CC0-4FF5-AF33-12B3A17A2DB6}" type="parTrans" cxnId="{756E0652-9D1F-4191-94DE-4AB3B383A7F9}">
      <dgm:prSet/>
      <dgm:spPr/>
      <dgm:t>
        <a:bodyPr/>
        <a:lstStyle/>
        <a:p>
          <a:endParaRPr lang="zh-TW" altLang="en-US"/>
        </a:p>
      </dgm:t>
    </dgm:pt>
    <dgm:pt modelId="{57EAF4AB-FF54-4F04-92E1-E4ED250222BF}" type="sibTrans" cxnId="{756E0652-9D1F-4191-94DE-4AB3B383A7F9}">
      <dgm:prSet/>
      <dgm:spPr/>
      <dgm:t>
        <a:bodyPr/>
        <a:lstStyle/>
        <a:p>
          <a:endParaRPr lang="zh-TW" altLang="en-US"/>
        </a:p>
      </dgm:t>
    </dgm:pt>
    <dgm:pt modelId="{9F66C8AB-5A12-4C6F-BB9E-32656D55F927}">
      <dgm:prSet custT="1"/>
      <dgm:spPr/>
      <dgm:t>
        <a:bodyPr/>
        <a:lstStyle/>
        <a:p>
          <a:r>
            <a:rPr lang="zh-TW" altLang="en-US" sz="1200" dirty="0" smtClean="0"/>
            <a:t>其他職務性質特殊，經行政院會同主管府、院核定適用本法之人員。</a:t>
          </a:r>
          <a:endParaRPr lang="zh-TW" altLang="en-US" sz="1200" dirty="0"/>
        </a:p>
      </dgm:t>
    </dgm:pt>
    <dgm:pt modelId="{FBE61ED8-64FE-4EF6-9281-92226906B36E}" type="parTrans" cxnId="{BC92E830-58D8-4256-93F8-2FE3E2347D08}">
      <dgm:prSet/>
      <dgm:spPr/>
      <dgm:t>
        <a:bodyPr/>
        <a:lstStyle/>
        <a:p>
          <a:endParaRPr lang="zh-TW" altLang="en-US"/>
        </a:p>
      </dgm:t>
    </dgm:pt>
    <dgm:pt modelId="{1B70465E-A38C-4DA8-A02E-9648DC51B791}" type="sibTrans" cxnId="{BC92E830-58D8-4256-93F8-2FE3E2347D08}">
      <dgm:prSet/>
      <dgm:spPr/>
      <dgm:t>
        <a:bodyPr/>
        <a:lstStyle/>
        <a:p>
          <a:endParaRPr lang="zh-TW" altLang="en-US"/>
        </a:p>
      </dgm:t>
    </dgm:pt>
    <dgm:pt modelId="{0A2ECF9A-DC2F-4476-B4FA-022E6D75B4E1}">
      <dgm:prSet phldrT="[文字]"/>
      <dgm:spPr/>
      <dgm:t>
        <a:bodyPr/>
        <a:lstStyle/>
        <a:p>
          <a:r>
            <a:rPr lang="zh-TW" altLang="en-US" dirty="0" smtClean="0"/>
            <a:t>公</a:t>
          </a:r>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r>
            <a:rPr lang="zh-TW" altLang="en-US" dirty="0" smtClean="0"/>
            <a:t>職</a:t>
          </a:r>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A644B413-B0A9-4CFD-879F-07F8E1681B77}">
      <dgm:prSet custT="1"/>
      <dgm:spPr/>
      <dgm:t>
        <a:bodyPr/>
        <a:lstStyle/>
        <a:p>
          <a:r>
            <a:rPr lang="zh-TW" altLang="en-US" sz="1200" dirty="0" smtClean="0"/>
            <a:t>政府捐助之財團法人之董事長、執行長、秘書長與該等職務之人。</a:t>
          </a:r>
          <a:endParaRPr lang="zh-TW" altLang="en-US" sz="1200" dirty="0"/>
        </a:p>
      </dgm:t>
    </dgm:pt>
    <dgm:pt modelId="{10B1C1A1-2288-471A-BB9E-3FF7AE32CAB9}" type="sibTrans" cxnId="{9156AAE6-28E9-496C-BFE1-20D0255BA7A1}">
      <dgm:prSet/>
      <dgm:spPr/>
      <dgm:t>
        <a:bodyPr/>
        <a:lstStyle/>
        <a:p>
          <a:endParaRPr lang="zh-TW" altLang="en-US"/>
        </a:p>
      </dgm:t>
    </dgm:pt>
    <dgm:pt modelId="{F54AB1C9-3CF7-4DFA-8D9C-2D84B9BEA1FB}" type="parTrans" cxnId="{9156AAE6-28E9-496C-BFE1-20D0255BA7A1}">
      <dgm:prSet/>
      <dgm:spPr/>
      <dgm:t>
        <a:bodyPr/>
        <a:lstStyle/>
        <a:p>
          <a:endParaRPr lang="zh-TW" altLang="en-US"/>
        </a:p>
      </dgm:t>
    </dgm:pt>
    <dgm:pt modelId="{B7A0CFDA-2324-4DD7-AD94-D10B63CFC568}">
      <dgm:prSet custT="1"/>
      <dgm:spPr/>
      <dgm:t>
        <a:bodyPr/>
        <a:lstStyle/>
        <a:p>
          <a:r>
            <a:rPr lang="zh-TW" altLang="en-US" sz="1200" dirty="0" smtClean="0"/>
            <a:t>公法人之董事、監察人、首長、執行長與該等職務之人。</a:t>
          </a:r>
          <a:endParaRPr lang="zh-TW" altLang="en-US" sz="1200" dirty="0"/>
        </a:p>
      </dgm:t>
    </dgm:pt>
    <dgm:pt modelId="{4B28C8BE-75FD-4BC1-A917-8826EEE642B0}" type="sibTrans" cxnId="{B2D9BE51-0531-4F64-A78C-8FF962D8AF83}">
      <dgm:prSet/>
      <dgm:spPr/>
      <dgm:t>
        <a:bodyPr/>
        <a:lstStyle/>
        <a:p>
          <a:endParaRPr lang="zh-TW" altLang="en-US"/>
        </a:p>
      </dgm:t>
    </dgm:pt>
    <dgm:pt modelId="{3156D9A2-ECE2-4408-B7F4-A958BA297C2A}" type="parTrans" cxnId="{B2D9BE51-0531-4F64-A78C-8FF962D8AF83}">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6">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6">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6">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6">
        <dgm:presLayoutVars>
          <dgm:bulletEnabled val="1"/>
        </dgm:presLayoutVars>
      </dgm:prSet>
      <dgm:spPr/>
      <dgm:t>
        <a:bodyPr/>
        <a:lstStyle/>
        <a:p>
          <a:endParaRPr lang="zh-TW" altLang="en-US"/>
        </a:p>
      </dgm:t>
    </dgm:pt>
    <dgm:pt modelId="{552CAC5C-FAE3-48A1-AB8E-ED838D9DC162}" type="pres">
      <dgm:prSet presAssocID="{21AB78B4-F02B-44F3-9DCD-FB60CB6CF67D}" presName="sp" presStyleCnt="0"/>
      <dgm:spPr/>
    </dgm:pt>
    <dgm:pt modelId="{F628117A-AD46-451C-A17A-F28882B22AEC}" type="pres">
      <dgm:prSet presAssocID="{0E19949F-BC06-4B24-B89F-A17FD70F5D86}" presName="composite" presStyleCnt="0"/>
      <dgm:spPr/>
    </dgm:pt>
    <dgm:pt modelId="{6A365DB3-6FB1-475F-B1D5-01DE314C5501}" type="pres">
      <dgm:prSet presAssocID="{0E19949F-BC06-4B24-B89F-A17FD70F5D86}" presName="parentText" presStyleLbl="alignNode1" presStyleIdx="2" presStyleCnt="6">
        <dgm:presLayoutVars>
          <dgm:chMax val="1"/>
          <dgm:bulletEnabled val="1"/>
        </dgm:presLayoutVars>
      </dgm:prSet>
      <dgm:spPr/>
      <dgm:t>
        <a:bodyPr/>
        <a:lstStyle/>
        <a:p>
          <a:endParaRPr lang="zh-TW" altLang="en-US"/>
        </a:p>
      </dgm:t>
    </dgm:pt>
    <dgm:pt modelId="{7F26EE74-CD7F-4832-8AC1-06DF1CBC6DE0}" type="pres">
      <dgm:prSet presAssocID="{0E19949F-BC06-4B24-B89F-A17FD70F5D86}" presName="descendantText" presStyleLbl="alignAcc1" presStyleIdx="2" presStyleCnt="6">
        <dgm:presLayoutVars>
          <dgm:bulletEnabled val="1"/>
        </dgm:presLayoutVars>
      </dgm:prSet>
      <dgm:spPr/>
      <dgm:t>
        <a:bodyPr/>
        <a:lstStyle/>
        <a:p>
          <a:endParaRPr lang="zh-TW" altLang="en-US"/>
        </a:p>
      </dgm:t>
    </dgm:pt>
    <dgm:pt modelId="{597FA735-53C8-4599-B9FE-EC34212DEC57}" type="pres">
      <dgm:prSet presAssocID="{F3863EA1-79A4-42C5-8BC9-B7A1B5682B01}" presName="sp" presStyleCnt="0"/>
      <dgm:spPr/>
    </dgm:pt>
    <dgm:pt modelId="{583E1D07-3B52-4F86-A1B3-995A13EF3797}" type="pres">
      <dgm:prSet presAssocID="{C250B240-AC3D-4B26-AEAB-578562D53634}" presName="composite" presStyleCnt="0"/>
      <dgm:spPr/>
    </dgm:pt>
    <dgm:pt modelId="{ADA4714C-1571-46C4-8367-CF8599DF16A8}" type="pres">
      <dgm:prSet presAssocID="{C250B240-AC3D-4B26-AEAB-578562D53634}" presName="parentText" presStyleLbl="alignNode1" presStyleIdx="3" presStyleCnt="6">
        <dgm:presLayoutVars>
          <dgm:chMax val="1"/>
          <dgm:bulletEnabled val="1"/>
        </dgm:presLayoutVars>
      </dgm:prSet>
      <dgm:spPr/>
      <dgm:t>
        <a:bodyPr/>
        <a:lstStyle/>
        <a:p>
          <a:endParaRPr lang="zh-TW" altLang="en-US"/>
        </a:p>
      </dgm:t>
    </dgm:pt>
    <dgm:pt modelId="{672DA8E5-B02D-4009-8363-CD5C5DC99989}" type="pres">
      <dgm:prSet presAssocID="{C250B240-AC3D-4B26-AEAB-578562D53634}" presName="descendantText" presStyleLbl="alignAcc1" presStyleIdx="3" presStyleCnt="6">
        <dgm:presLayoutVars>
          <dgm:bulletEnabled val="1"/>
        </dgm:presLayoutVars>
      </dgm:prSet>
      <dgm:spPr/>
      <dgm:t>
        <a:bodyPr/>
        <a:lstStyle/>
        <a:p>
          <a:endParaRPr lang="zh-TW" altLang="en-US"/>
        </a:p>
      </dgm:t>
    </dgm:pt>
    <dgm:pt modelId="{6F3475D7-DBF5-4B00-9E17-A096C6215F9C}" type="pres">
      <dgm:prSet presAssocID="{DBB26C82-FDF4-40AB-A7D8-48BC77BACDC5}" presName="sp" presStyleCnt="0"/>
      <dgm:spPr/>
    </dgm:pt>
    <dgm:pt modelId="{CEC557B1-4E76-4216-90FB-DECA4273E581}" type="pres">
      <dgm:prSet presAssocID="{FF88602C-6894-4866-8C3C-625E347BECDA}" presName="composite" presStyleCnt="0"/>
      <dgm:spPr/>
    </dgm:pt>
    <dgm:pt modelId="{8ABF8E01-D2B1-46F1-812F-053A0357CCCF}" type="pres">
      <dgm:prSet presAssocID="{FF88602C-6894-4866-8C3C-625E347BECDA}" presName="parentText" presStyleLbl="alignNode1" presStyleIdx="4" presStyleCnt="6">
        <dgm:presLayoutVars>
          <dgm:chMax val="1"/>
          <dgm:bulletEnabled val="1"/>
        </dgm:presLayoutVars>
      </dgm:prSet>
      <dgm:spPr/>
      <dgm:t>
        <a:bodyPr/>
        <a:lstStyle/>
        <a:p>
          <a:endParaRPr lang="zh-TW" altLang="en-US"/>
        </a:p>
      </dgm:t>
    </dgm:pt>
    <dgm:pt modelId="{124600CF-810F-4BD9-BDC2-6ADC229D1D98}" type="pres">
      <dgm:prSet presAssocID="{FF88602C-6894-4866-8C3C-625E347BECDA}" presName="descendantText" presStyleLbl="alignAcc1" presStyleIdx="4" presStyleCnt="6">
        <dgm:presLayoutVars>
          <dgm:bulletEnabled val="1"/>
        </dgm:presLayoutVars>
      </dgm:prSet>
      <dgm:spPr/>
      <dgm:t>
        <a:bodyPr/>
        <a:lstStyle/>
        <a:p>
          <a:endParaRPr lang="zh-TW" altLang="en-US"/>
        </a:p>
      </dgm:t>
    </dgm:pt>
    <dgm:pt modelId="{964929F4-1E3D-479B-BF3B-41F83C4A836B}" type="pres">
      <dgm:prSet presAssocID="{38A52127-08D1-4984-94CF-8265AFE6968D}" presName="sp" presStyleCnt="0"/>
      <dgm:spPr/>
    </dgm:pt>
    <dgm:pt modelId="{23A83C7E-4537-42C0-B5D4-83E9CC48F152}" type="pres">
      <dgm:prSet presAssocID="{44F44C10-985D-42DC-8B8D-E5675E4F296C}" presName="composite" presStyleCnt="0"/>
      <dgm:spPr/>
    </dgm:pt>
    <dgm:pt modelId="{55FE4F48-21E0-42C6-BD35-EC19AA2A24C0}" type="pres">
      <dgm:prSet presAssocID="{44F44C10-985D-42DC-8B8D-E5675E4F296C}" presName="parentText" presStyleLbl="alignNode1" presStyleIdx="5" presStyleCnt="6">
        <dgm:presLayoutVars>
          <dgm:chMax val="1"/>
          <dgm:bulletEnabled val="1"/>
        </dgm:presLayoutVars>
      </dgm:prSet>
      <dgm:spPr/>
      <dgm:t>
        <a:bodyPr/>
        <a:lstStyle/>
        <a:p>
          <a:endParaRPr lang="zh-TW" altLang="en-US"/>
        </a:p>
      </dgm:t>
    </dgm:pt>
    <dgm:pt modelId="{844E8078-40F0-4224-BCCC-D0D87EA779A9}" type="pres">
      <dgm:prSet presAssocID="{44F44C10-985D-42DC-8B8D-E5675E4F296C}" presName="descendantText" presStyleLbl="alignAcc1" presStyleIdx="5" presStyleCnt="6">
        <dgm:presLayoutVars>
          <dgm:bulletEnabled val="1"/>
        </dgm:presLayoutVars>
      </dgm:prSet>
      <dgm:spPr/>
      <dgm:t>
        <a:bodyPr/>
        <a:lstStyle/>
        <a:p>
          <a:endParaRPr lang="zh-TW" altLang="en-US"/>
        </a:p>
      </dgm:t>
    </dgm:pt>
  </dgm:ptLst>
  <dgm:cxnLst>
    <dgm:cxn modelId="{84DD1723-9179-4399-8173-1D7EA878EA05}" type="presOf" srcId="{FF88602C-6894-4866-8C3C-625E347BECDA}" destId="{8ABF8E01-D2B1-46F1-812F-053A0357CCCF}" srcOrd="0" destOrd="0" presId="urn:microsoft.com/office/officeart/2005/8/layout/chevron2"/>
    <dgm:cxn modelId="{B64DAADF-8B47-4780-A58D-51096CB15B16}" srcId="{FF88602C-6894-4866-8C3C-625E347BECDA}" destId="{F89EE387-6276-4182-833F-BF3061197DD7}" srcOrd="0" destOrd="0" parTransId="{B74F272D-D056-4D28-BE6F-F6B18DF7917D}" sibTransId="{BB44022F-B179-4971-BE4D-D04992305FAF}"/>
    <dgm:cxn modelId="{3A6F9F64-EF3D-474B-85E0-7629B1585193}" type="presOf" srcId="{62C33C84-680C-4306-BABC-C83B109710F4}" destId="{30DF4879-2A22-42A9-856A-75F51E5EAD19}" srcOrd="0" destOrd="0" presId="urn:microsoft.com/office/officeart/2005/8/layout/chevron2"/>
    <dgm:cxn modelId="{EFA296F3-AC79-4130-A933-F5E056EF9C27}" srcId="{0A2ECF9A-DC2F-4476-B4FA-022E6D75B4E1}" destId="{3E748C77-0909-44AC-AE89-3AB975EE28FC}" srcOrd="1" destOrd="0" parTransId="{2815CFEA-E628-483A-B382-087A881034E9}" sibTransId="{8F5B2CA9-CA14-4C79-9ADE-F8A7A8660C9C}"/>
    <dgm:cxn modelId="{A0273E09-1CB2-459B-ACBD-7514941E7270}" type="presOf" srcId="{F89EE387-6276-4182-833F-BF3061197DD7}" destId="{124600CF-810F-4BD9-BDC2-6ADC229D1D98}" srcOrd="0" destOrd="0" presId="urn:microsoft.com/office/officeart/2005/8/layout/chevron2"/>
    <dgm:cxn modelId="{E6548904-2CF0-4C8E-A445-5417DA1BE463}" srcId="{65125E3A-D39B-4706-8C2D-5355AA6A57C5}" destId="{C250B240-AC3D-4B26-AEAB-578562D53634}" srcOrd="3" destOrd="0" parTransId="{757EA096-4A8C-4F88-B4D2-87086E81BD32}" sibTransId="{DBB26C82-FDF4-40AB-A7D8-48BC77BACDC5}"/>
    <dgm:cxn modelId="{8873B9BF-92AC-4BB4-A054-15A8F917DD7D}" srcId="{0E19949F-BC06-4B24-B89F-A17FD70F5D86}" destId="{6BA144C4-0B3C-4A37-9460-61BF8FA9D217}" srcOrd="0" destOrd="0" parTransId="{42E2D393-19AA-4BF7-8FE1-C1ACD7A3FDC8}" sibTransId="{C06952CD-2849-4166-9628-FFC246782EE7}"/>
    <dgm:cxn modelId="{2C4ADF44-0EA1-4AB4-BDB8-3E1BD22B5596}" type="presOf" srcId="{65125E3A-D39B-4706-8C2D-5355AA6A57C5}" destId="{41801314-A836-4784-90CA-60352B072FBE}" srcOrd="0" destOrd="0" presId="urn:microsoft.com/office/officeart/2005/8/layout/chevron2"/>
    <dgm:cxn modelId="{4E622EA3-A9FA-405E-9D5F-CC4BF3223E6A}" type="presOf" srcId="{1B3F4A9E-9C33-41FD-853A-0736A01CA044}" destId="{486C3729-FF15-4D70-BC46-22215A385CCB}" srcOrd="0" destOrd="0" presId="urn:microsoft.com/office/officeart/2005/8/layout/chevron2"/>
    <dgm:cxn modelId="{9156AAE6-28E9-496C-BFE1-20D0255BA7A1}" srcId="{C250B240-AC3D-4B26-AEAB-578562D53634}" destId="{A644B413-B0A9-4CFD-879F-07F8E1681B77}" srcOrd="1" destOrd="0" parTransId="{F54AB1C9-3CF7-4DFA-8D9C-2D84B9BEA1FB}" sibTransId="{10B1C1A1-2288-471A-BB9E-3FF7AE32CAB9}"/>
    <dgm:cxn modelId="{2E4899FB-0549-4592-95DA-A36584B489A9}" type="presOf" srcId="{A644B413-B0A9-4CFD-879F-07F8E1681B77}" destId="{672DA8E5-B02D-4009-8363-CD5C5DC99989}" srcOrd="0" destOrd="1" presId="urn:microsoft.com/office/officeart/2005/8/layout/chevron2"/>
    <dgm:cxn modelId="{88633D23-5A50-47C8-B710-44FC1739B54E}" srcId="{8F867F60-1BF8-46F6-B9D8-E57A9B65CD72}" destId="{67E0DBBD-95CC-4E7C-A992-23F19EC04304}" srcOrd="1" destOrd="0" parTransId="{18F6C9AB-591B-43B1-AFCA-A12838D71E91}" sibTransId="{5FB05A76-C419-4995-AE85-959FB0279F2D}"/>
    <dgm:cxn modelId="{F3A641F3-A45B-4508-A1DE-D3889176979B}" type="presOf" srcId="{602C620C-7753-44E6-8EE7-30AC022E3226}" destId="{844E8078-40F0-4224-BCCC-D0D87EA779A9}" srcOrd="0" destOrd="0" presId="urn:microsoft.com/office/officeart/2005/8/layout/chevron2"/>
    <dgm:cxn modelId="{8518492C-20C1-4EFF-8587-F677E60952C2}" type="presOf" srcId="{0A2ECF9A-DC2F-4476-B4FA-022E6D75B4E1}" destId="{3F481398-1E64-4AED-9DC6-8F7779AE7FFD}" srcOrd="0" destOrd="0" presId="urn:microsoft.com/office/officeart/2005/8/layout/chevron2"/>
    <dgm:cxn modelId="{D320D2B7-58E4-48AD-80DC-B6A5D03A3549}" type="presOf" srcId="{C250B240-AC3D-4B26-AEAB-578562D53634}" destId="{ADA4714C-1571-46C4-8367-CF8599DF16A8}" srcOrd="0" destOrd="0" presId="urn:microsoft.com/office/officeart/2005/8/layout/chevron2"/>
    <dgm:cxn modelId="{0751E30E-3D2F-44E2-BFAF-C72FD2D244C5}" type="presOf" srcId="{4414F622-9D9F-4BFC-9E2B-34525FE3FF64}" destId="{124600CF-810F-4BD9-BDC2-6ADC229D1D98}" srcOrd="0" destOrd="1" presId="urn:microsoft.com/office/officeart/2005/8/layout/chevron2"/>
    <dgm:cxn modelId="{0AAF43DD-AB7C-44F7-AC2E-82AAE742524C}" type="presOf" srcId="{6BA144C4-0B3C-4A37-9460-61BF8FA9D217}" destId="{7F26EE74-CD7F-4832-8AC1-06DF1CBC6DE0}" srcOrd="0" destOrd="0" presId="urn:microsoft.com/office/officeart/2005/8/layout/chevron2"/>
    <dgm:cxn modelId="{D3C9DB79-1331-456D-B9F0-5F044898B7EF}" srcId="{65125E3A-D39B-4706-8C2D-5355AA6A57C5}" destId="{0E19949F-BC06-4B24-B89F-A17FD70F5D86}" srcOrd="2" destOrd="0" parTransId="{C94E9443-B593-443E-9987-40D1B1321CA0}" sibTransId="{F3863EA1-79A4-42C5-8BC9-B7A1B5682B01}"/>
    <dgm:cxn modelId="{1089760E-F491-41C6-A77F-739081AD3D79}" srcId="{65125E3A-D39B-4706-8C2D-5355AA6A57C5}" destId="{FF88602C-6894-4866-8C3C-625E347BECDA}" srcOrd="4" destOrd="0" parTransId="{DB79A7D1-A465-4E34-8CDC-3CDE859D45EE}" sibTransId="{38A52127-08D1-4984-94CF-8265AFE6968D}"/>
    <dgm:cxn modelId="{7E62BC2A-6A62-4AF4-BEC4-D30CC5744448}" srcId="{65125E3A-D39B-4706-8C2D-5355AA6A57C5}" destId="{44F44C10-985D-42DC-8B8D-E5675E4F296C}" srcOrd="5" destOrd="0" parTransId="{7CCF16D3-5A13-4DF6-9DDA-267CC4933F3E}" sibTransId="{8B916A32-59A7-4434-BB3E-F45206521516}"/>
    <dgm:cxn modelId="{C5BC7162-CFDB-4357-9A01-B0902378A39E}" srcId="{65125E3A-D39B-4706-8C2D-5355AA6A57C5}" destId="{8F867F60-1BF8-46F6-B9D8-E57A9B65CD72}" srcOrd="1" destOrd="0" parTransId="{E78A1415-94F7-4FF6-8B48-F3D408CC5F3D}" sibTransId="{21AB78B4-F02B-44F3-9DCD-FB60CB6CF67D}"/>
    <dgm:cxn modelId="{5B386B03-AA5A-4810-819A-60D2FD8E8679}" type="presOf" srcId="{B7A0CFDA-2324-4DD7-AD94-D10B63CFC568}" destId="{672DA8E5-B02D-4009-8363-CD5C5DC99989}" srcOrd="0" destOrd="0" presId="urn:microsoft.com/office/officeart/2005/8/layout/chevron2"/>
    <dgm:cxn modelId="{756E0652-9D1F-4191-94DE-4AB3B383A7F9}" srcId="{44F44C10-985D-42DC-8B8D-E5675E4F296C}" destId="{602C620C-7753-44E6-8EE7-30AC022E3226}" srcOrd="0" destOrd="0" parTransId="{36AC5E30-4CC0-4FF5-AF33-12B3A17A2DB6}" sibTransId="{57EAF4AB-FF54-4F04-92E1-E4ED250222BF}"/>
    <dgm:cxn modelId="{1BBCBEB8-D007-4F5F-BB30-C5EF750195E5}" type="presOf" srcId="{8F867F60-1BF8-46F6-B9D8-E57A9B65CD72}" destId="{4FDE477B-91C5-4701-9539-B5986E94C6AA}" srcOrd="0" destOrd="0" presId="urn:microsoft.com/office/officeart/2005/8/layout/chevron2"/>
    <dgm:cxn modelId="{BC92E830-58D8-4256-93F8-2FE3E2347D08}" srcId="{44F44C10-985D-42DC-8B8D-E5675E4F296C}" destId="{9F66C8AB-5A12-4C6F-BB9E-32656D55F927}" srcOrd="1" destOrd="0" parTransId="{FBE61ED8-64FE-4EF6-9281-92226906B36E}" sibTransId="{1B70465E-A38C-4DA8-A02E-9648DC51B791}"/>
    <dgm:cxn modelId="{2E38EDB6-5EE6-4097-8CB6-E503C27B22F5}" type="presOf" srcId="{13D7CD64-6F79-45B4-97D5-BC6FC9337E93}" destId="{7F26EE74-CD7F-4832-8AC1-06DF1CBC6DE0}" srcOrd="0" destOrd="1" presId="urn:microsoft.com/office/officeart/2005/8/layout/chevron2"/>
    <dgm:cxn modelId="{03EDF94D-8579-4CF1-8766-80D5642C3AF4}" srcId="{0E19949F-BC06-4B24-B89F-A17FD70F5D86}" destId="{13D7CD64-6F79-45B4-97D5-BC6FC9337E93}" srcOrd="1" destOrd="0" parTransId="{3E4A149F-6744-4A9C-A532-3CAD33907025}" sibTransId="{32E6301C-8C07-40F1-91A1-0E24D6E74947}"/>
    <dgm:cxn modelId="{3ADE1BA4-8E0A-468D-AB8F-8CAA8FDC14DE}" srcId="{FF88602C-6894-4866-8C3C-625E347BECDA}" destId="{4414F622-9D9F-4BFC-9E2B-34525FE3FF64}" srcOrd="1" destOrd="0" parTransId="{A0DDE147-D965-4264-84BA-B829A2A26112}" sibTransId="{84662741-9D6D-4386-95BD-935EBA179C7D}"/>
    <dgm:cxn modelId="{BFE49936-5E36-4A72-B041-85104C038E46}" type="presOf" srcId="{3E748C77-0909-44AC-AE89-3AB975EE28FC}" destId="{30DF4879-2A22-42A9-856A-75F51E5EAD19}" srcOrd="0" destOrd="1" presId="urn:microsoft.com/office/officeart/2005/8/layout/chevron2"/>
    <dgm:cxn modelId="{35CB4593-35E6-45C6-9180-79D5DFC823B4}" srcId="{8F867F60-1BF8-46F6-B9D8-E57A9B65CD72}" destId="{1B3F4A9E-9C33-41FD-853A-0736A01CA044}" srcOrd="0" destOrd="0" parTransId="{477668E2-851E-4F1B-963E-D621AA533FFA}" sibTransId="{8AB719E3-4C94-4143-853C-2692304BF0C9}"/>
    <dgm:cxn modelId="{89E1BC9B-17CA-46BB-B0BD-17FC58C0AD79}" type="presOf" srcId="{44F44C10-985D-42DC-8B8D-E5675E4F296C}" destId="{55FE4F48-21E0-42C6-BD35-EC19AA2A24C0}" srcOrd="0" destOrd="0" presId="urn:microsoft.com/office/officeart/2005/8/layout/chevron2"/>
    <dgm:cxn modelId="{C192410B-3271-4E09-9ED8-1677511B23CB}" srcId="{0A2ECF9A-DC2F-4476-B4FA-022E6D75B4E1}" destId="{62C33C84-680C-4306-BABC-C83B109710F4}" srcOrd="0" destOrd="0" parTransId="{CF9E0547-7B45-432A-90D6-55244E033B38}" sibTransId="{9EB5A4AA-E1EF-4A75-9EEA-75FE85946D32}"/>
    <dgm:cxn modelId="{597DBE02-5A67-481B-B165-2192B98BCB96}" type="presOf" srcId="{67E0DBBD-95CC-4E7C-A992-23F19EC04304}" destId="{486C3729-FF15-4D70-BC46-22215A385CCB}" srcOrd="0" destOrd="1" presId="urn:microsoft.com/office/officeart/2005/8/layout/chevron2"/>
    <dgm:cxn modelId="{979DF596-9099-4F54-8974-E48A5B61880E}" srcId="{65125E3A-D39B-4706-8C2D-5355AA6A57C5}" destId="{0A2ECF9A-DC2F-4476-B4FA-022E6D75B4E1}" srcOrd="0" destOrd="0" parTransId="{FAFA085E-424C-4839-A58B-168F7EED7DC8}" sibTransId="{2082BB53-37D6-4ABE-BC03-1D2FDAB5C769}"/>
    <dgm:cxn modelId="{006CEA44-10C6-4AA5-A64E-B97E72E2A09F}" type="presOf" srcId="{9F66C8AB-5A12-4C6F-BB9E-32656D55F927}" destId="{844E8078-40F0-4224-BCCC-D0D87EA779A9}" srcOrd="0" destOrd="1" presId="urn:microsoft.com/office/officeart/2005/8/layout/chevron2"/>
    <dgm:cxn modelId="{E5E919BD-8594-4EC1-9E30-D8D7792516FA}" type="presOf" srcId="{0E19949F-BC06-4B24-B89F-A17FD70F5D86}" destId="{6A365DB3-6FB1-475F-B1D5-01DE314C5501}" srcOrd="0" destOrd="0" presId="urn:microsoft.com/office/officeart/2005/8/layout/chevron2"/>
    <dgm:cxn modelId="{B2D9BE51-0531-4F64-A78C-8FF962D8AF83}" srcId="{C250B240-AC3D-4B26-AEAB-578562D53634}" destId="{B7A0CFDA-2324-4DD7-AD94-D10B63CFC568}" srcOrd="0" destOrd="0" parTransId="{3156D9A2-ECE2-4408-B7F4-A958BA297C2A}" sibTransId="{4B28C8BE-75FD-4BC1-A917-8826EEE642B0}"/>
    <dgm:cxn modelId="{DC72174C-6ED4-4F69-92B3-F032890EB99D}" type="presParOf" srcId="{41801314-A836-4784-90CA-60352B072FBE}" destId="{023F559F-B49A-4409-80C7-68452BCED810}" srcOrd="0" destOrd="0" presId="urn:microsoft.com/office/officeart/2005/8/layout/chevron2"/>
    <dgm:cxn modelId="{333DF4C0-458E-4601-881E-3B404603571F}" type="presParOf" srcId="{023F559F-B49A-4409-80C7-68452BCED810}" destId="{3F481398-1E64-4AED-9DC6-8F7779AE7FFD}" srcOrd="0" destOrd="0" presId="urn:microsoft.com/office/officeart/2005/8/layout/chevron2"/>
    <dgm:cxn modelId="{DDF8E119-4B40-45DE-81F1-C9A4FF8E8F23}" type="presParOf" srcId="{023F559F-B49A-4409-80C7-68452BCED810}" destId="{30DF4879-2A22-42A9-856A-75F51E5EAD19}" srcOrd="1" destOrd="0" presId="urn:microsoft.com/office/officeart/2005/8/layout/chevron2"/>
    <dgm:cxn modelId="{0245C120-6610-420F-B234-239D2BB609BA}" type="presParOf" srcId="{41801314-A836-4784-90CA-60352B072FBE}" destId="{67C2BA45-8083-4992-9F47-D47A009BE18F}" srcOrd="1" destOrd="0" presId="urn:microsoft.com/office/officeart/2005/8/layout/chevron2"/>
    <dgm:cxn modelId="{7DCC98BE-557D-4180-B0FD-C724976D25EB}" type="presParOf" srcId="{41801314-A836-4784-90CA-60352B072FBE}" destId="{D2DBFF1F-8FD9-4FB7-B3E5-5C41BB3EC211}" srcOrd="2" destOrd="0" presId="urn:microsoft.com/office/officeart/2005/8/layout/chevron2"/>
    <dgm:cxn modelId="{E4FDDA05-8526-4CC2-8DC0-999483892E88}" type="presParOf" srcId="{D2DBFF1F-8FD9-4FB7-B3E5-5C41BB3EC211}" destId="{4FDE477B-91C5-4701-9539-B5986E94C6AA}" srcOrd="0" destOrd="0" presId="urn:microsoft.com/office/officeart/2005/8/layout/chevron2"/>
    <dgm:cxn modelId="{932469CB-76FC-4329-A601-AABC6C56D3A9}" type="presParOf" srcId="{D2DBFF1F-8FD9-4FB7-B3E5-5C41BB3EC211}" destId="{486C3729-FF15-4D70-BC46-22215A385CCB}" srcOrd="1" destOrd="0" presId="urn:microsoft.com/office/officeart/2005/8/layout/chevron2"/>
    <dgm:cxn modelId="{50D12033-2A8F-457A-B223-C0EDD5688702}" type="presParOf" srcId="{41801314-A836-4784-90CA-60352B072FBE}" destId="{552CAC5C-FAE3-48A1-AB8E-ED838D9DC162}" srcOrd="3" destOrd="0" presId="urn:microsoft.com/office/officeart/2005/8/layout/chevron2"/>
    <dgm:cxn modelId="{66FC7E63-B753-48EC-BB02-833668140973}" type="presParOf" srcId="{41801314-A836-4784-90CA-60352B072FBE}" destId="{F628117A-AD46-451C-A17A-F28882B22AEC}" srcOrd="4" destOrd="0" presId="urn:microsoft.com/office/officeart/2005/8/layout/chevron2"/>
    <dgm:cxn modelId="{E70A9EAF-0933-47C6-9B78-4958A4493C93}" type="presParOf" srcId="{F628117A-AD46-451C-A17A-F28882B22AEC}" destId="{6A365DB3-6FB1-475F-B1D5-01DE314C5501}" srcOrd="0" destOrd="0" presId="urn:microsoft.com/office/officeart/2005/8/layout/chevron2"/>
    <dgm:cxn modelId="{4FDFD429-4ECE-44F9-84F0-718B728E93F3}" type="presParOf" srcId="{F628117A-AD46-451C-A17A-F28882B22AEC}" destId="{7F26EE74-CD7F-4832-8AC1-06DF1CBC6DE0}" srcOrd="1" destOrd="0" presId="urn:microsoft.com/office/officeart/2005/8/layout/chevron2"/>
    <dgm:cxn modelId="{141900F7-7B74-48E4-8798-1A2EB4D6FA7A}" type="presParOf" srcId="{41801314-A836-4784-90CA-60352B072FBE}" destId="{597FA735-53C8-4599-B9FE-EC34212DEC57}" srcOrd="5" destOrd="0" presId="urn:microsoft.com/office/officeart/2005/8/layout/chevron2"/>
    <dgm:cxn modelId="{407E413A-F260-455D-86B7-B388C91E542E}" type="presParOf" srcId="{41801314-A836-4784-90CA-60352B072FBE}" destId="{583E1D07-3B52-4F86-A1B3-995A13EF3797}" srcOrd="6" destOrd="0" presId="urn:microsoft.com/office/officeart/2005/8/layout/chevron2"/>
    <dgm:cxn modelId="{31D3EA03-F8A8-40B5-BFA1-FD5B40AB1020}" type="presParOf" srcId="{583E1D07-3B52-4F86-A1B3-995A13EF3797}" destId="{ADA4714C-1571-46C4-8367-CF8599DF16A8}" srcOrd="0" destOrd="0" presId="urn:microsoft.com/office/officeart/2005/8/layout/chevron2"/>
    <dgm:cxn modelId="{4FC79F01-AD8C-481F-91EC-BDAF5DB849D0}" type="presParOf" srcId="{583E1D07-3B52-4F86-A1B3-995A13EF3797}" destId="{672DA8E5-B02D-4009-8363-CD5C5DC99989}" srcOrd="1" destOrd="0" presId="urn:microsoft.com/office/officeart/2005/8/layout/chevron2"/>
    <dgm:cxn modelId="{314AB6C0-306C-40F2-88BA-9E2848FA27DF}" type="presParOf" srcId="{41801314-A836-4784-90CA-60352B072FBE}" destId="{6F3475D7-DBF5-4B00-9E17-A096C6215F9C}" srcOrd="7" destOrd="0" presId="urn:microsoft.com/office/officeart/2005/8/layout/chevron2"/>
    <dgm:cxn modelId="{EED37492-547A-49D7-96AD-B8762306F1C3}" type="presParOf" srcId="{41801314-A836-4784-90CA-60352B072FBE}" destId="{CEC557B1-4E76-4216-90FB-DECA4273E581}" srcOrd="8" destOrd="0" presId="urn:microsoft.com/office/officeart/2005/8/layout/chevron2"/>
    <dgm:cxn modelId="{CBF44B78-4F41-4E35-A399-D9FD60BAB2F1}" type="presParOf" srcId="{CEC557B1-4E76-4216-90FB-DECA4273E581}" destId="{8ABF8E01-D2B1-46F1-812F-053A0357CCCF}" srcOrd="0" destOrd="0" presId="urn:microsoft.com/office/officeart/2005/8/layout/chevron2"/>
    <dgm:cxn modelId="{D7C216B5-C6F8-410D-9944-494E1FDB520D}" type="presParOf" srcId="{CEC557B1-4E76-4216-90FB-DECA4273E581}" destId="{124600CF-810F-4BD9-BDC2-6ADC229D1D98}" srcOrd="1" destOrd="0" presId="urn:microsoft.com/office/officeart/2005/8/layout/chevron2"/>
    <dgm:cxn modelId="{56441FF4-2CFE-43D1-B9A7-A0E2F6409A0C}" type="presParOf" srcId="{41801314-A836-4784-90CA-60352B072FBE}" destId="{964929F4-1E3D-479B-BF3B-41F83C4A836B}" srcOrd="9" destOrd="0" presId="urn:microsoft.com/office/officeart/2005/8/layout/chevron2"/>
    <dgm:cxn modelId="{59343A60-2C2B-4D80-B30E-D073AD30DD45}" type="presParOf" srcId="{41801314-A836-4784-90CA-60352B072FBE}" destId="{23A83C7E-4537-42C0-B5D4-83E9CC48F152}" srcOrd="10" destOrd="0" presId="urn:microsoft.com/office/officeart/2005/8/layout/chevron2"/>
    <dgm:cxn modelId="{B94E0F97-0D4F-499D-89C1-229BD31973BD}" type="presParOf" srcId="{23A83C7E-4537-42C0-B5D4-83E9CC48F152}" destId="{55FE4F48-21E0-42C6-BD35-EC19AA2A24C0}" srcOrd="0" destOrd="0" presId="urn:microsoft.com/office/officeart/2005/8/layout/chevron2"/>
    <dgm:cxn modelId="{D5994E34-B2C1-4165-A7A1-C0800745BA3D}" type="presParOf" srcId="{23A83C7E-4537-42C0-B5D4-83E9CC48F152}" destId="{844E8078-40F0-4224-BCCC-D0D87EA779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solidFill>
                <a:srgbClr val="FF0000"/>
              </a:solidFill>
            </a:rPr>
            <a:t>機要人員</a:t>
          </a:r>
          <a:r>
            <a:rPr lang="zh-TW" altLang="en-US" dirty="0" smtClean="0"/>
            <a:t>之請假、公差、兼（課）職，其公職人員是否需自行迴避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核批請假、公差、兼（課）職等行為，性質上為無損益之中性行為，尚無生自行迴避義務之疑義。</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14A1EE2B-2711-4408-AC9A-26CEB363C653}" type="presOf" srcId="{43EEFEB2-CE06-4455-8938-524F106F9730}" destId="{667DB146-856B-43B3-BEB1-67747B620618}" srcOrd="0" destOrd="1" presId="urn:microsoft.com/office/officeart/2005/8/layout/vList2"/>
    <dgm:cxn modelId="{37CA9590-54E0-4563-8F52-15895088DF80}" srcId="{405F57AB-91B1-488A-9401-5002D01D3B2C}" destId="{43EEFEB2-CE06-4455-8938-524F106F9730}" srcOrd="1" destOrd="0" parTransId="{0E118262-604B-4930-AB25-7EDE6F7443F6}" sibTransId="{02FAC995-0BBC-48BA-9EC2-085ED96205EA}"/>
    <dgm:cxn modelId="{D469DEFD-5C31-4D54-BA7E-D1E10717E341}" type="presOf" srcId="{7D0DBBFA-57ED-4224-89C5-B1B25997C6F2}" destId="{667DB146-856B-43B3-BEB1-67747B620618}" srcOrd="0" destOrd="0" presId="urn:microsoft.com/office/officeart/2005/8/layout/vList2"/>
    <dgm:cxn modelId="{864B6205-2E7F-4E0D-9BAB-B220CAAF12A4}" type="presOf" srcId="{025CCB21-5A7E-444D-A1B1-73CA0B4DB18F}" destId="{5FA8C970-FDE9-42EF-9873-CDC0387CE0C7}"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D5D14F56-D5AA-45A5-9341-915218B5E383}" type="presOf" srcId="{405F57AB-91B1-488A-9401-5002D01D3B2C}" destId="{5FC8E020-C2BE-47DD-9568-991CBBC4143C}" srcOrd="0" destOrd="0" presId="urn:microsoft.com/office/officeart/2005/8/layout/vList2"/>
    <dgm:cxn modelId="{8384DBAA-3327-4CCB-8C9E-97161D79BA9D}" type="presParOf" srcId="{5FA8C970-FDE9-42EF-9873-CDC0387CE0C7}" destId="{5FC8E020-C2BE-47DD-9568-991CBBC4143C}" srcOrd="0" destOrd="0" presId="urn:microsoft.com/office/officeart/2005/8/layout/vList2"/>
    <dgm:cxn modelId="{A4B9EFEB-018E-4C4E-BA32-23CE5536AD9B}"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dirty="0" smtClean="0"/>
            <a:t>條文規範</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FBA8F0C7-BC0B-4DCB-92F4-2BF0936802AC}">
      <dgm:prSet phldrT="[文字]"/>
      <dgm:spPr/>
      <dgm:t>
        <a:bodyPr/>
        <a:lstStyle/>
        <a:p>
          <a:r>
            <a:rPr lang="zh-TW" altLang="en-US" dirty="0" smtClean="0">
              <a:latin typeface="+mj-ea"/>
              <a:ea typeface="+mj-ea"/>
              <a:cs typeface="Times New Roman" pitchFamily="18" charset="0"/>
            </a:rPr>
            <a:t>動產、不動產</a:t>
          </a:r>
          <a:endParaRPr lang="zh-TW" altLang="en-US" dirty="0"/>
        </a:p>
      </dgm:t>
    </dgm:pt>
    <dgm:pt modelId="{95F5F791-78F6-449E-A232-A4FB52FC5A65}" type="parTrans" cxnId="{1CB2AF15-D2F8-43AE-B25A-14907233D648}">
      <dgm:prSet/>
      <dgm:spPr/>
      <dgm:t>
        <a:bodyPr/>
        <a:lstStyle/>
        <a:p>
          <a:endParaRPr lang="zh-TW" altLang="en-US"/>
        </a:p>
      </dgm:t>
    </dgm:pt>
    <dgm:pt modelId="{CC964410-A069-4889-B578-F7C8DED49538}" type="sibTrans" cxnId="{1CB2AF15-D2F8-43AE-B25A-14907233D648}">
      <dgm:prSet/>
      <dgm:spPr/>
      <dgm:t>
        <a:bodyPr/>
        <a:lstStyle/>
        <a:p>
          <a:endParaRPr lang="zh-TW" altLang="en-US"/>
        </a:p>
      </dgm:t>
    </dgm:pt>
    <dgm:pt modelId="{74D0B96D-25C6-4CC8-89E2-26422C68C317}">
      <dgm:prSet phldrT="[文字]"/>
      <dgm:spPr/>
      <dgm:t>
        <a:bodyPr/>
        <a:lstStyle/>
        <a:p>
          <a:r>
            <a:rPr lang="zh-TW" altLang="en-US" dirty="0" smtClean="0"/>
            <a:t>實務案例</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dirty="0" smtClean="0">
              <a:latin typeface="+mj-ea"/>
              <a:ea typeface="+mj-ea"/>
              <a:cs typeface="Times New Roman" pitchFamily="18" charset="0"/>
            </a:rPr>
            <a:t>獎金之決定與發放</a:t>
          </a:r>
          <a:endParaRPr lang="zh-TW" altLang="en-US" dirty="0"/>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0A347897-DECF-4CE6-B485-5F4BCDF434A0}">
      <dgm:prSet/>
      <dgm:spPr/>
      <dgm:t>
        <a:bodyPr/>
        <a:lstStyle/>
        <a:p>
          <a:r>
            <a:rPr lang="zh-TW" altLang="en-US" dirty="0" smtClean="0">
              <a:latin typeface="+mj-ea"/>
              <a:ea typeface="+mj-ea"/>
              <a:cs typeface="Times New Roman" pitchFamily="18" charset="0"/>
            </a:rPr>
            <a:t>現金、存款、外幣、有價證券</a:t>
          </a:r>
          <a:endParaRPr lang="en-US" altLang="zh-TW" dirty="0" smtClean="0">
            <a:latin typeface="+mj-ea"/>
            <a:ea typeface="+mj-ea"/>
            <a:cs typeface="Times New Roman" pitchFamily="18" charset="0"/>
          </a:endParaRPr>
        </a:p>
      </dgm:t>
    </dgm:pt>
    <dgm:pt modelId="{3460D279-1A84-47BB-BCA7-BDA672220EF3}" type="parTrans" cxnId="{1A348210-826F-44F0-A8E4-9933E195EF00}">
      <dgm:prSet/>
      <dgm:spPr/>
      <dgm:t>
        <a:bodyPr/>
        <a:lstStyle/>
        <a:p>
          <a:endParaRPr lang="zh-TW" altLang="en-US"/>
        </a:p>
      </dgm:t>
    </dgm:pt>
    <dgm:pt modelId="{72D8795E-0C44-44AE-8CDA-36039BCA163A}" type="sibTrans" cxnId="{1A348210-826F-44F0-A8E4-9933E195EF00}">
      <dgm:prSet/>
      <dgm:spPr/>
      <dgm:t>
        <a:bodyPr/>
        <a:lstStyle/>
        <a:p>
          <a:endParaRPr lang="zh-TW" altLang="en-US"/>
        </a:p>
      </dgm:t>
    </dgm:pt>
    <dgm:pt modelId="{82E2325F-1370-4A9B-9E04-A2CF0DA59942}">
      <dgm:prSet/>
      <dgm:spPr/>
      <dgm:t>
        <a:bodyPr/>
        <a:lstStyle/>
        <a:p>
          <a:r>
            <a:rPr lang="zh-TW" altLang="en-US" dirty="0" smtClean="0">
              <a:latin typeface="+mj-ea"/>
              <a:ea typeface="+mj-ea"/>
              <a:cs typeface="Times New Roman" pitchFamily="18" charset="0"/>
            </a:rPr>
            <a:t>債權或其他財產上權利</a:t>
          </a:r>
          <a:endParaRPr lang="en-US" altLang="zh-TW" dirty="0" smtClean="0">
            <a:latin typeface="+mj-ea"/>
            <a:ea typeface="+mj-ea"/>
            <a:cs typeface="Times New Roman" pitchFamily="18" charset="0"/>
          </a:endParaRPr>
        </a:p>
      </dgm:t>
    </dgm:pt>
    <dgm:pt modelId="{3D21D153-453D-45DF-8E7E-0A7E26B3B1C7}" type="parTrans" cxnId="{F64051D8-32DB-435B-BA5E-63C613FD2939}">
      <dgm:prSet/>
      <dgm:spPr/>
      <dgm:t>
        <a:bodyPr/>
        <a:lstStyle/>
        <a:p>
          <a:endParaRPr lang="zh-TW" altLang="en-US"/>
        </a:p>
      </dgm:t>
    </dgm:pt>
    <dgm:pt modelId="{13244C0C-7A4D-4657-B17D-10F6F670C11C}" type="sibTrans" cxnId="{F64051D8-32DB-435B-BA5E-63C613FD2939}">
      <dgm:prSet/>
      <dgm:spPr/>
      <dgm:t>
        <a:bodyPr/>
        <a:lstStyle/>
        <a:p>
          <a:endParaRPr lang="zh-TW" altLang="en-US"/>
        </a:p>
      </dgm:t>
    </dgm:pt>
    <dgm:pt modelId="{E26D8266-0DAF-4FEE-94CB-7D39B7D814C0}">
      <dgm:prSet/>
      <dgm:spPr/>
      <dgm:t>
        <a:bodyPr/>
        <a:lstStyle/>
        <a:p>
          <a:r>
            <a:rPr lang="en-US" altLang="zh-TW" dirty="0" smtClean="0">
              <a:latin typeface="+mj-ea"/>
              <a:ea typeface="+mj-ea"/>
              <a:cs typeface="Times New Roman" pitchFamily="18" charset="0"/>
            </a:rPr>
            <a:t>.</a:t>
          </a:r>
          <a:r>
            <a:rPr lang="zh-TW" altLang="en-US" dirty="0" smtClean="0">
              <a:latin typeface="+mj-ea"/>
              <a:ea typeface="+mj-ea"/>
              <a:cs typeface="Times New Roman" pitchFamily="18" charset="0"/>
            </a:rPr>
            <a:t>其他具有經濟價值</a:t>
          </a:r>
          <a:r>
            <a:rPr lang="zh-TW" altLang="en-US" smtClean="0">
              <a:latin typeface="+mj-ea"/>
              <a:ea typeface="+mj-ea"/>
              <a:cs typeface="Times New Roman" pitchFamily="18" charset="0"/>
            </a:rPr>
            <a:t>或得以金錢交易取得之利益</a:t>
          </a:r>
          <a:endParaRPr lang="en-US" altLang="zh-TW" dirty="0" smtClean="0">
            <a:latin typeface="+mj-ea"/>
            <a:ea typeface="+mj-ea"/>
            <a:cs typeface="Times New Roman" pitchFamily="18" charset="0"/>
          </a:endParaRPr>
        </a:p>
      </dgm:t>
    </dgm:pt>
    <dgm:pt modelId="{502034EC-834E-49A8-B961-B376D0156E99}" type="parTrans" cxnId="{0C3CBEFA-4001-47CD-9112-CD8C7198F53A}">
      <dgm:prSet/>
      <dgm:spPr/>
      <dgm:t>
        <a:bodyPr/>
        <a:lstStyle/>
        <a:p>
          <a:endParaRPr lang="zh-TW" altLang="en-US"/>
        </a:p>
      </dgm:t>
    </dgm:pt>
    <dgm:pt modelId="{39EBB3F2-2EBE-43CF-B425-86CA2881499A}" type="sibTrans" cxnId="{0C3CBEFA-4001-47CD-9112-CD8C7198F53A}">
      <dgm:prSet/>
      <dgm:spPr/>
      <dgm:t>
        <a:bodyPr/>
        <a:lstStyle/>
        <a:p>
          <a:endParaRPr lang="zh-TW" altLang="en-US"/>
        </a:p>
      </dgm:t>
    </dgm:pt>
    <dgm:pt modelId="{5A0FC881-5456-4CB3-80E8-A58F88F2A7F8}">
      <dgm:prSet/>
      <dgm:spPr/>
      <dgm:t>
        <a:bodyPr/>
        <a:lstStyle/>
        <a:p>
          <a:r>
            <a:rPr lang="zh-TW" altLang="en-US" dirty="0" smtClean="0">
              <a:latin typeface="+mj-ea"/>
              <a:ea typeface="+mj-ea"/>
              <a:cs typeface="Times New Roman" pitchFamily="18" charset="0"/>
            </a:rPr>
            <a:t>工程、財物、勞務採購</a:t>
          </a:r>
          <a:endParaRPr lang="en-US" altLang="zh-TW" dirty="0" smtClean="0">
            <a:latin typeface="+mj-ea"/>
            <a:ea typeface="+mj-ea"/>
            <a:cs typeface="Times New Roman" pitchFamily="18" charset="0"/>
          </a:endParaRPr>
        </a:p>
      </dgm:t>
    </dgm:pt>
    <dgm:pt modelId="{FCC555F4-18B7-47B5-A4BA-B1ACFB14840B}" type="parTrans" cxnId="{8A24999E-7829-43C6-8340-5076C0AED8EE}">
      <dgm:prSet/>
      <dgm:spPr/>
      <dgm:t>
        <a:bodyPr/>
        <a:lstStyle/>
        <a:p>
          <a:endParaRPr lang="zh-TW" altLang="en-US"/>
        </a:p>
      </dgm:t>
    </dgm:pt>
    <dgm:pt modelId="{6FBE026E-424E-4A2B-8B6F-BEC8E6A549F6}" type="sibTrans" cxnId="{8A24999E-7829-43C6-8340-5076C0AED8EE}">
      <dgm:prSet/>
      <dgm:spPr/>
      <dgm:t>
        <a:bodyPr/>
        <a:lstStyle/>
        <a:p>
          <a:endParaRPr lang="zh-TW" altLang="en-US"/>
        </a:p>
      </dgm:t>
    </dgm:pt>
    <dgm:pt modelId="{E4B95DB8-DFAB-4B3D-AB60-596829889016}">
      <dgm:prSet/>
      <dgm:spPr/>
      <dgm:t>
        <a:bodyPr/>
        <a:lstStyle/>
        <a:p>
          <a:r>
            <a:rPr lang="zh-TW" altLang="en-US" dirty="0" smtClean="0">
              <a:latin typeface="+mj-ea"/>
              <a:ea typeface="+mj-ea"/>
              <a:cs typeface="Times New Roman" pitchFamily="18" charset="0"/>
            </a:rPr>
            <a:t>都市計畫、土地開發</a:t>
          </a:r>
          <a:endParaRPr lang="en-US" altLang="zh-TW" dirty="0" smtClean="0">
            <a:latin typeface="+mj-ea"/>
            <a:ea typeface="+mj-ea"/>
            <a:cs typeface="Times New Roman" pitchFamily="18" charset="0"/>
          </a:endParaRPr>
        </a:p>
      </dgm:t>
    </dgm:pt>
    <dgm:pt modelId="{7E6BA127-058D-459A-8D9F-4CFC4F6DD9C6}" type="parTrans" cxnId="{DF283533-83F1-4E41-A15C-18541F21189C}">
      <dgm:prSet/>
      <dgm:spPr/>
      <dgm:t>
        <a:bodyPr/>
        <a:lstStyle/>
        <a:p>
          <a:endParaRPr lang="zh-TW" altLang="en-US"/>
        </a:p>
      </dgm:t>
    </dgm:pt>
    <dgm:pt modelId="{7FFCC229-F9C4-4DA7-AE54-8E1A27407C46}" type="sibTrans" cxnId="{DF283533-83F1-4E41-A15C-18541F21189C}">
      <dgm:prSet/>
      <dgm:spPr/>
      <dgm:t>
        <a:bodyPr/>
        <a:lstStyle/>
        <a:p>
          <a:endParaRPr lang="zh-TW" altLang="en-US"/>
        </a:p>
      </dgm:t>
    </dgm:pt>
    <dgm:pt modelId="{936F7683-1A6B-4F8E-98A7-7D60C5C2E0A3}">
      <dgm:prSet/>
      <dgm:spPr/>
      <dgm:t>
        <a:bodyPr/>
        <a:lstStyle/>
        <a:p>
          <a:r>
            <a:rPr lang="zh-TW" altLang="en-US" dirty="0" smtClean="0">
              <a:latin typeface="+mj-ea"/>
              <a:ea typeface="+mj-ea"/>
              <a:cs typeface="Times New Roman" pitchFamily="18" charset="0"/>
            </a:rPr>
            <a:t>違章建築之緩拆或免拆</a:t>
          </a:r>
          <a:endParaRPr lang="en-US" altLang="zh-TW" dirty="0" smtClean="0">
            <a:latin typeface="+mj-ea"/>
            <a:ea typeface="+mj-ea"/>
            <a:cs typeface="Times New Roman" pitchFamily="18" charset="0"/>
          </a:endParaRPr>
        </a:p>
      </dgm:t>
    </dgm:pt>
    <dgm:pt modelId="{A5D7A786-9DAD-4F2A-8DC9-A36E7F558380}" type="parTrans" cxnId="{E2191E93-A195-4181-95AB-5E41644D9FA8}">
      <dgm:prSet/>
      <dgm:spPr/>
      <dgm:t>
        <a:bodyPr/>
        <a:lstStyle/>
        <a:p>
          <a:endParaRPr lang="zh-TW" altLang="en-US"/>
        </a:p>
      </dgm:t>
    </dgm:pt>
    <dgm:pt modelId="{21FC295D-0C65-4027-BE33-E7FF40A174D4}" type="sibTrans" cxnId="{E2191E93-A195-4181-95AB-5E41644D9FA8}">
      <dgm:prSet/>
      <dgm:spPr/>
      <dgm:t>
        <a:bodyPr/>
        <a:lstStyle/>
        <a:p>
          <a:endParaRPr lang="zh-TW" altLang="en-US"/>
        </a:p>
      </dgm:t>
    </dgm:pt>
    <dgm:pt modelId="{2C33168D-653D-44D7-B38A-A87B78831B49}">
      <dgm:prSet/>
      <dgm:spPr/>
      <dgm:t>
        <a:bodyPr/>
        <a:lstStyle/>
        <a:p>
          <a:r>
            <a:rPr lang="zh-TW" altLang="en-US" dirty="0" smtClean="0">
              <a:latin typeface="+mj-ea"/>
              <a:ea typeface="+mj-ea"/>
              <a:cs typeface="Times New Roman" pitchFamily="18" charset="0"/>
            </a:rPr>
            <a:t>租金、報酬、車資等之減免</a:t>
          </a:r>
          <a:endParaRPr lang="en-US" altLang="zh-TW" dirty="0" smtClean="0">
            <a:latin typeface="+mj-ea"/>
            <a:ea typeface="+mj-ea"/>
            <a:cs typeface="Times New Roman" pitchFamily="18" charset="0"/>
          </a:endParaRPr>
        </a:p>
      </dgm:t>
    </dgm:pt>
    <dgm:pt modelId="{5F6AA53D-F189-4C5A-B54B-92A51981CE2B}" type="parTrans" cxnId="{92B89871-706D-45F3-A76B-CE091B9AF92C}">
      <dgm:prSet/>
      <dgm:spPr/>
      <dgm:t>
        <a:bodyPr/>
        <a:lstStyle/>
        <a:p>
          <a:endParaRPr lang="zh-TW" altLang="en-US"/>
        </a:p>
      </dgm:t>
    </dgm:pt>
    <dgm:pt modelId="{EBB82655-95D3-4E86-AC47-6CFB31F5ADE8}" type="sibTrans" cxnId="{92B89871-706D-45F3-A76B-CE091B9AF92C}">
      <dgm:prSet/>
      <dgm:spPr/>
      <dgm:t>
        <a:bodyPr/>
        <a:lstStyle/>
        <a:p>
          <a:endParaRPr lang="zh-TW" altLang="en-US"/>
        </a:p>
      </dgm:t>
    </dgm:pt>
    <dgm:pt modelId="{456D0C8D-549E-420C-A6FE-CA689B540EC6}">
      <dgm:prSet/>
      <dgm:spPr/>
      <dgm:t>
        <a:bodyPr/>
        <a:lstStyle/>
        <a:p>
          <a:pPr rtl="0"/>
          <a:r>
            <a:rPr lang="zh-TW" altLang="en-US" dirty="0" smtClean="0">
              <a:latin typeface="+mj-ea"/>
              <a:ea typeface="+mj-ea"/>
              <a:cs typeface="Times New Roman" pitchFamily="18" charset="0"/>
            </a:rPr>
            <a:t>專利權、商標權、礦業權、漁業權或著作權等權利</a:t>
          </a:r>
          <a:endParaRPr lang="en-US" altLang="zh-TW" dirty="0" smtClean="0">
            <a:latin typeface="+mj-ea"/>
            <a:ea typeface="+mj-ea"/>
            <a:cs typeface="Times New Roman" pitchFamily="18" charset="0"/>
          </a:endParaRPr>
        </a:p>
      </dgm:t>
    </dgm:pt>
    <dgm:pt modelId="{E443C248-2C4F-4DE1-9DC5-A0AC7B41C5EE}" type="parTrans" cxnId="{57460F84-ADC2-4204-ABFF-89524B5F9AC5}">
      <dgm:prSet/>
      <dgm:spPr/>
      <dgm:t>
        <a:bodyPr/>
        <a:lstStyle/>
        <a:p>
          <a:endParaRPr lang="zh-TW" altLang="en-US"/>
        </a:p>
      </dgm:t>
    </dgm:pt>
    <dgm:pt modelId="{BB2EFA54-58B2-4C6A-AE36-2E18AE317472}" type="sibTrans" cxnId="{57460F84-ADC2-4204-ABFF-89524B5F9AC5}">
      <dgm:prSet/>
      <dgm:spPr/>
      <dgm:t>
        <a:bodyPr/>
        <a:lstStyle/>
        <a:p>
          <a:endParaRPr lang="zh-TW" altLang="en-US"/>
        </a:p>
      </dgm:t>
    </dgm:pt>
    <dgm:pt modelId="{6D62B158-70CF-4F3E-B736-3EC1ED08343F}">
      <dgm:prSet/>
      <dgm:spPr/>
      <dgm:t>
        <a:bodyPr/>
        <a:lstStyle/>
        <a:p>
          <a:pPr rtl="0"/>
          <a:r>
            <a:rPr lang="zh-TW" altLang="en-US" dirty="0" smtClean="0">
              <a:latin typeface="+mj-ea"/>
              <a:ea typeface="+mj-ea"/>
              <a:cs typeface="Times New Roman" pitchFamily="18" charset="0"/>
            </a:rPr>
            <a:t>貴賓卡、會員證、球員證、招待券或優待券等利益</a:t>
          </a:r>
        </a:p>
      </dgm:t>
    </dgm:pt>
    <dgm:pt modelId="{CAF311BC-721D-41B3-983D-CE50E9D80F24}" type="parTrans" cxnId="{2DECA498-B12B-4917-BEF9-6E0EC7C33EF6}">
      <dgm:prSet/>
      <dgm:spPr/>
      <dgm:t>
        <a:bodyPr/>
        <a:lstStyle/>
        <a:p>
          <a:endParaRPr lang="zh-TW" altLang="en-US"/>
        </a:p>
      </dgm:t>
    </dgm:pt>
    <dgm:pt modelId="{46C48703-AB40-46DC-9703-949118F8E6DA}" type="sibTrans" cxnId="{2DECA498-B12B-4917-BEF9-6E0EC7C33EF6}">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98E66A75-09B1-4365-8ADE-A68404A81595}" srcId="{74D0B96D-25C6-4CC8-89E2-26422C68C317}" destId="{B312B774-6E70-451C-A7A5-534FB6EB681B}" srcOrd="0" destOrd="0" parTransId="{CD677250-D143-4A8A-87CE-BE7EC73B4B7A}" sibTransId="{772EA8AD-7A74-41E7-82A1-23C9EE0E6492}"/>
    <dgm:cxn modelId="{FE886B37-D39C-42B8-86FC-3EF38354538D}" type="presOf" srcId="{5A0FC881-5456-4CB3-80E8-A58F88F2A7F8}" destId="{62130618-2AF9-48A4-8FD1-76A17E427E7E}" srcOrd="0" destOrd="1" presId="urn:microsoft.com/office/officeart/2005/8/layout/hList1"/>
    <dgm:cxn modelId="{1A348210-826F-44F0-A8E4-9933E195EF00}" srcId="{19C16438-33F1-4D08-9D4A-2435C1432B45}" destId="{0A347897-DECF-4CE6-B485-5F4BCDF434A0}" srcOrd="1" destOrd="0" parTransId="{3460D279-1A84-47BB-BCA7-BDA672220EF3}" sibTransId="{72D8795E-0C44-44AE-8CDA-36039BCA163A}"/>
    <dgm:cxn modelId="{0C3CBEFA-4001-47CD-9112-CD8C7198F53A}" srcId="{19C16438-33F1-4D08-9D4A-2435C1432B45}" destId="{E26D8266-0DAF-4FEE-94CB-7D39B7D814C0}" srcOrd="3" destOrd="0" parTransId="{502034EC-834E-49A8-B961-B376D0156E99}" sibTransId="{39EBB3F2-2EBE-43CF-B425-86CA2881499A}"/>
    <dgm:cxn modelId="{37238666-2FE3-4D10-93D9-6D5229B0D35D}" type="presOf" srcId="{51021077-0C78-4234-B39E-13D7B8AD7BDC}" destId="{5A9DA8C5-D5F1-4AE2-95FC-2CC7BCEB8993}" srcOrd="0" destOrd="0" presId="urn:microsoft.com/office/officeart/2005/8/layout/hList1"/>
    <dgm:cxn modelId="{365564A3-0DDF-4BA5-B50A-FFDEFE29228D}" type="presOf" srcId="{6D62B158-70CF-4F3E-B736-3EC1ED08343F}" destId="{62130618-2AF9-48A4-8FD1-76A17E427E7E}" srcOrd="0" destOrd="6" presId="urn:microsoft.com/office/officeart/2005/8/layout/hList1"/>
    <dgm:cxn modelId="{57460F84-ADC2-4204-ABFF-89524B5F9AC5}" srcId="{74D0B96D-25C6-4CC8-89E2-26422C68C317}" destId="{456D0C8D-549E-420C-A6FE-CA689B540EC6}" srcOrd="5" destOrd="0" parTransId="{E443C248-2C4F-4DE1-9DC5-A0AC7B41C5EE}" sibTransId="{BB2EFA54-58B2-4C6A-AE36-2E18AE317472}"/>
    <dgm:cxn modelId="{E2191E93-A195-4181-95AB-5E41644D9FA8}" srcId="{74D0B96D-25C6-4CC8-89E2-26422C68C317}" destId="{936F7683-1A6B-4F8E-98A7-7D60C5C2E0A3}" srcOrd="3" destOrd="0" parTransId="{A5D7A786-9DAD-4F2A-8DC9-A36E7F558380}" sibTransId="{21FC295D-0C65-4027-BE33-E7FF40A174D4}"/>
    <dgm:cxn modelId="{92B89871-706D-45F3-A76B-CE091B9AF92C}" srcId="{74D0B96D-25C6-4CC8-89E2-26422C68C317}" destId="{2C33168D-653D-44D7-B38A-A87B78831B49}" srcOrd="4" destOrd="0" parTransId="{5F6AA53D-F189-4C5A-B54B-92A51981CE2B}" sibTransId="{EBB82655-95D3-4E86-AC47-6CFB31F5ADE8}"/>
    <dgm:cxn modelId="{F1980594-F1F2-4ADD-BE60-136F929CC2B8}" srcId="{51021077-0C78-4234-B39E-13D7B8AD7BDC}" destId="{19C16438-33F1-4D08-9D4A-2435C1432B45}" srcOrd="0" destOrd="0" parTransId="{D3838D4F-C9E7-4342-A3C1-647648FDFE09}" sibTransId="{C0D89C99-E827-412C-AEDB-0BFF84A02E56}"/>
    <dgm:cxn modelId="{60AF3BEE-5782-4540-8C69-E1767B6F4728}" type="presOf" srcId="{74D0B96D-25C6-4CC8-89E2-26422C68C317}" destId="{BCFE9464-439F-4DD0-9F39-D65FC4C75565}" srcOrd="0" destOrd="0" presId="urn:microsoft.com/office/officeart/2005/8/layout/hList1"/>
    <dgm:cxn modelId="{F64051D8-32DB-435B-BA5E-63C613FD2939}" srcId="{19C16438-33F1-4D08-9D4A-2435C1432B45}" destId="{82E2325F-1370-4A9B-9E04-A2CF0DA59942}" srcOrd="2" destOrd="0" parTransId="{3D21D153-453D-45DF-8E7E-0A7E26B3B1C7}" sibTransId="{13244C0C-7A4D-4657-B17D-10F6F670C11C}"/>
    <dgm:cxn modelId="{3E79C6D7-1036-4F10-9113-43CB76B7BB0A}" type="presOf" srcId="{FBA8F0C7-BC0B-4DCB-92F4-2BF0936802AC}" destId="{88E3EE03-D51C-4190-A4E0-B56EB1EFB58D}" srcOrd="0" destOrd="0" presId="urn:microsoft.com/office/officeart/2005/8/layout/hList1"/>
    <dgm:cxn modelId="{1CB2AF15-D2F8-43AE-B25A-14907233D648}" srcId="{19C16438-33F1-4D08-9D4A-2435C1432B45}" destId="{FBA8F0C7-BC0B-4DCB-92F4-2BF0936802AC}" srcOrd="0" destOrd="0" parTransId="{95F5F791-78F6-449E-A232-A4FB52FC5A65}" sibTransId="{CC964410-A069-4889-B578-F7C8DED49538}"/>
    <dgm:cxn modelId="{DDDE24AB-8ABC-4928-ACC9-CEB94D833F62}" type="presOf" srcId="{B312B774-6E70-451C-A7A5-534FB6EB681B}" destId="{62130618-2AF9-48A4-8FD1-76A17E427E7E}" srcOrd="0" destOrd="0" presId="urn:microsoft.com/office/officeart/2005/8/layout/hList1"/>
    <dgm:cxn modelId="{77EAEE43-A460-481C-AC5A-9FAF4DC7E95C}" type="presOf" srcId="{936F7683-1A6B-4F8E-98A7-7D60C5C2E0A3}" destId="{62130618-2AF9-48A4-8FD1-76A17E427E7E}" srcOrd="0" destOrd="3" presId="urn:microsoft.com/office/officeart/2005/8/layout/hList1"/>
    <dgm:cxn modelId="{1C375B40-39FE-449D-8E22-6CFDCDD455EC}" type="presOf" srcId="{19C16438-33F1-4D08-9D4A-2435C1432B45}" destId="{E2D8CA84-6089-4656-9F9A-20C95EBF7DB8}" srcOrd="0" destOrd="0" presId="urn:microsoft.com/office/officeart/2005/8/layout/hList1"/>
    <dgm:cxn modelId="{86C2EF65-F70E-44E0-A4B4-9B92220A4A5A}" type="presOf" srcId="{E4B95DB8-DFAB-4B3D-AB60-596829889016}" destId="{62130618-2AF9-48A4-8FD1-76A17E427E7E}" srcOrd="0" destOrd="2" presId="urn:microsoft.com/office/officeart/2005/8/layout/hList1"/>
    <dgm:cxn modelId="{8BFCE473-46EB-43D5-BBDF-60A1B748D03A}" type="presOf" srcId="{456D0C8D-549E-420C-A6FE-CA689B540EC6}" destId="{62130618-2AF9-48A4-8FD1-76A17E427E7E}" srcOrd="0" destOrd="5" presId="urn:microsoft.com/office/officeart/2005/8/layout/hList1"/>
    <dgm:cxn modelId="{B1198912-06FC-43FA-95DE-FA30635B45B5}" type="presOf" srcId="{82E2325F-1370-4A9B-9E04-A2CF0DA59942}" destId="{88E3EE03-D51C-4190-A4E0-B56EB1EFB58D}" srcOrd="0" destOrd="2" presId="urn:microsoft.com/office/officeart/2005/8/layout/hList1"/>
    <dgm:cxn modelId="{DE46F4FA-C089-44CB-B77A-0AC41A47A44A}" type="presOf" srcId="{2C33168D-653D-44D7-B38A-A87B78831B49}" destId="{62130618-2AF9-48A4-8FD1-76A17E427E7E}" srcOrd="0" destOrd="4" presId="urn:microsoft.com/office/officeart/2005/8/layout/hList1"/>
    <dgm:cxn modelId="{2DECA498-B12B-4917-BEF9-6E0EC7C33EF6}" srcId="{74D0B96D-25C6-4CC8-89E2-26422C68C317}" destId="{6D62B158-70CF-4F3E-B736-3EC1ED08343F}" srcOrd="6" destOrd="0" parTransId="{CAF311BC-721D-41B3-983D-CE50E9D80F24}" sibTransId="{46C48703-AB40-46DC-9703-949118F8E6DA}"/>
    <dgm:cxn modelId="{3F65CBEA-8C2A-40FC-83F9-783E33338112}" type="presOf" srcId="{0A347897-DECF-4CE6-B485-5F4BCDF434A0}" destId="{88E3EE03-D51C-4190-A4E0-B56EB1EFB58D}" srcOrd="0" destOrd="1"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DF283533-83F1-4E41-A15C-18541F21189C}" srcId="{74D0B96D-25C6-4CC8-89E2-26422C68C317}" destId="{E4B95DB8-DFAB-4B3D-AB60-596829889016}" srcOrd="2" destOrd="0" parTransId="{7E6BA127-058D-459A-8D9F-4CFC4F6DD9C6}" sibTransId="{7FFCC229-F9C4-4DA7-AE54-8E1A27407C46}"/>
    <dgm:cxn modelId="{8A24999E-7829-43C6-8340-5076C0AED8EE}" srcId="{74D0B96D-25C6-4CC8-89E2-26422C68C317}" destId="{5A0FC881-5456-4CB3-80E8-A58F88F2A7F8}" srcOrd="1" destOrd="0" parTransId="{FCC555F4-18B7-47B5-A4BA-B1ACFB14840B}" sibTransId="{6FBE026E-424E-4A2B-8B6F-BEC8E6A549F6}"/>
    <dgm:cxn modelId="{85119E74-7072-4908-8000-6713C9E46313}" type="presOf" srcId="{E26D8266-0DAF-4FEE-94CB-7D39B7D814C0}" destId="{88E3EE03-D51C-4190-A4E0-B56EB1EFB58D}" srcOrd="0" destOrd="3" presId="urn:microsoft.com/office/officeart/2005/8/layout/hList1"/>
    <dgm:cxn modelId="{260A9B51-2D1E-4714-8EA7-D8DA089EB4F6}" type="presParOf" srcId="{5A9DA8C5-D5F1-4AE2-95FC-2CC7BCEB8993}" destId="{15F8487C-500C-4D1B-A7A8-6583CB589D07}" srcOrd="0" destOrd="0" presId="urn:microsoft.com/office/officeart/2005/8/layout/hList1"/>
    <dgm:cxn modelId="{56233FF2-0D9D-4A45-BF9C-80E547AFAA6E}" type="presParOf" srcId="{15F8487C-500C-4D1B-A7A8-6583CB589D07}" destId="{E2D8CA84-6089-4656-9F9A-20C95EBF7DB8}" srcOrd="0" destOrd="0" presId="urn:microsoft.com/office/officeart/2005/8/layout/hList1"/>
    <dgm:cxn modelId="{2131E5D5-42FB-4F0B-9A41-A79871E2722F}" type="presParOf" srcId="{15F8487C-500C-4D1B-A7A8-6583CB589D07}" destId="{88E3EE03-D51C-4190-A4E0-B56EB1EFB58D}" srcOrd="1" destOrd="0" presId="urn:microsoft.com/office/officeart/2005/8/layout/hList1"/>
    <dgm:cxn modelId="{842C1695-CFBC-46CF-BC0E-8FD2539D2F50}" type="presParOf" srcId="{5A9DA8C5-D5F1-4AE2-95FC-2CC7BCEB8993}" destId="{4865D149-2A4A-4E73-ABC0-8547E38DD166}" srcOrd="1" destOrd="0" presId="urn:microsoft.com/office/officeart/2005/8/layout/hList1"/>
    <dgm:cxn modelId="{A259E090-5067-43CE-8B3E-B11811D67EE6}" type="presParOf" srcId="{5A9DA8C5-D5F1-4AE2-95FC-2CC7BCEB8993}" destId="{9B83D1DB-A8BE-427E-BF56-AECF136449CE}" srcOrd="2" destOrd="0" presId="urn:microsoft.com/office/officeart/2005/8/layout/hList1"/>
    <dgm:cxn modelId="{30A02B09-C884-4C41-BE2E-F01CD990DC47}" type="presParOf" srcId="{9B83D1DB-A8BE-427E-BF56-AECF136449CE}" destId="{BCFE9464-439F-4DD0-9F39-D65FC4C75565}" srcOrd="0" destOrd="0" presId="urn:microsoft.com/office/officeart/2005/8/layout/hList1"/>
    <dgm:cxn modelId="{A68BC6AE-364A-4F7B-97AB-44B3E27DCFAD}"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598FE2-A486-4C49-A926-30C72B11747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TW" altLang="en-US"/>
        </a:p>
      </dgm:t>
    </dgm:pt>
    <dgm:pt modelId="{62F6E72C-7199-4E03-BC0C-16FAC772F7DF}">
      <dgm:prSet phldrT="[文字]"/>
      <dgm:spPr/>
      <dgm:t>
        <a:bodyPr/>
        <a:lstStyle/>
        <a:p>
          <a:r>
            <a:rPr lang="zh-TW" altLang="en-US" b="1" dirty="0" smtClean="0">
              <a:latin typeface="標楷體" panose="03000509000000000000" pitchFamily="65" charset="-120"/>
              <a:ea typeface="標楷體" panose="03000509000000000000" pitchFamily="65" charset="-120"/>
            </a:rPr>
            <a:t>有利公職人員或其關係人在第</a:t>
          </a:r>
          <a:r>
            <a:rPr lang="en-US" altLang="en-US"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條第</a:t>
          </a:r>
          <a:r>
            <a:rPr lang="en-US" altLang="en-US"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項所列之機關（構）團體、學校、法人、事業機構、部隊之</a:t>
          </a:r>
          <a:endParaRPr lang="zh-TW" altLang="en-US" b="1" dirty="0">
            <a:latin typeface="標楷體" panose="03000509000000000000" pitchFamily="65" charset="-120"/>
            <a:ea typeface="標楷體" panose="03000509000000000000" pitchFamily="65" charset="-120"/>
          </a:endParaRPr>
        </a:p>
      </dgm:t>
    </dgm:pt>
    <dgm:pt modelId="{0D677D70-D259-49BE-8785-425674C6BA03}" type="parTrans" cxnId="{E2C2F7D3-57E9-4C69-8EA9-4F715A19CD51}">
      <dgm:prSet/>
      <dgm:spPr/>
      <dgm:t>
        <a:bodyPr/>
        <a:lstStyle/>
        <a:p>
          <a:endParaRPr lang="zh-TW" altLang="en-US"/>
        </a:p>
      </dgm:t>
    </dgm:pt>
    <dgm:pt modelId="{5769E5CF-732C-4AF0-BF8F-A4CC85178FD8}" type="sibTrans" cxnId="{E2C2F7D3-57E9-4C69-8EA9-4F715A19CD51}">
      <dgm:prSet/>
      <dgm:spPr/>
      <dgm:t>
        <a:bodyPr/>
        <a:lstStyle/>
        <a:p>
          <a:endParaRPr lang="zh-TW" altLang="en-US"/>
        </a:p>
      </dgm:t>
    </dgm:pt>
    <dgm:pt modelId="{F623A253-B474-47D4-9E1D-B63919A7A2D5}">
      <dgm:prSet custT="1"/>
      <dgm:spPr/>
      <dgm:t>
        <a:bodyPr/>
        <a:lstStyle/>
        <a:p>
          <a:r>
            <a:rPr lang="zh-TW" altLang="en-US" sz="2500" b="1" dirty="0" smtClean="0">
              <a:latin typeface="標楷體" panose="03000509000000000000" pitchFamily="65" charset="-120"/>
              <a:ea typeface="標楷體" panose="03000509000000000000" pitchFamily="65" charset="-120"/>
            </a:rPr>
            <a:t>任用</a:t>
          </a:r>
          <a:endParaRPr lang="zh-TW" altLang="en-US" sz="2500" b="1" dirty="0">
            <a:latin typeface="標楷體" panose="03000509000000000000" pitchFamily="65" charset="-120"/>
            <a:ea typeface="標楷體" panose="03000509000000000000" pitchFamily="65" charset="-120"/>
          </a:endParaRPr>
        </a:p>
      </dgm:t>
    </dgm:pt>
    <dgm:pt modelId="{2B3F8881-5DE0-4A73-A203-97195DFC18BD}" type="parTrans" cxnId="{012A3DFA-CF02-45D0-A068-068CA65CED0A}">
      <dgm:prSet/>
      <dgm:spPr/>
      <dgm:t>
        <a:bodyPr/>
        <a:lstStyle/>
        <a:p>
          <a:endParaRPr lang="zh-TW" altLang="en-US"/>
        </a:p>
      </dgm:t>
    </dgm:pt>
    <dgm:pt modelId="{8E223380-9BEC-4812-BE78-661DD9DAF930}" type="sibTrans" cxnId="{012A3DFA-CF02-45D0-A068-068CA65CED0A}">
      <dgm:prSet/>
      <dgm:spPr/>
      <dgm:t>
        <a:bodyPr/>
        <a:lstStyle/>
        <a:p>
          <a:endParaRPr lang="zh-TW" altLang="en-US"/>
        </a:p>
      </dgm:t>
    </dgm:pt>
    <dgm:pt modelId="{0424CC6F-F4ED-4C50-BBA6-E787F7259C1A}">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聘任</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D0DA7621-2515-47E9-8C2F-64EAEA74E1D8}" type="parTrans" cxnId="{BF01B378-183C-4EDF-8BFB-ECA59C82723C}">
      <dgm:prSet/>
      <dgm:spPr/>
      <dgm:t>
        <a:bodyPr/>
        <a:lstStyle/>
        <a:p>
          <a:endParaRPr lang="zh-TW" altLang="en-US"/>
        </a:p>
      </dgm:t>
    </dgm:pt>
    <dgm:pt modelId="{B98B4D7F-3233-413E-9461-C788D8473679}" type="sibTrans" cxnId="{BF01B378-183C-4EDF-8BFB-ECA59C82723C}">
      <dgm:prSet/>
      <dgm:spPr/>
      <dgm:t>
        <a:bodyPr/>
        <a:lstStyle/>
        <a:p>
          <a:endParaRPr lang="zh-TW" altLang="en-US"/>
        </a:p>
      </dgm:t>
    </dgm:pt>
    <dgm:pt modelId="{9381BF8A-F69F-4DC2-BC5C-A3E3580EB383}">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聘用</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EC50885C-4DF8-4825-9E9E-8DE8DFEC23FB}" type="parTrans" cxnId="{B0AF2CE9-0FFC-4A70-9830-24E7741B0A2C}">
      <dgm:prSet/>
      <dgm:spPr/>
      <dgm:t>
        <a:bodyPr/>
        <a:lstStyle/>
        <a:p>
          <a:endParaRPr lang="zh-TW" altLang="en-US"/>
        </a:p>
      </dgm:t>
    </dgm:pt>
    <dgm:pt modelId="{B03949B3-C399-4F17-800B-194D95CB06F5}" type="sibTrans" cxnId="{B0AF2CE9-0FFC-4A70-9830-24E7741B0A2C}">
      <dgm:prSet/>
      <dgm:spPr/>
      <dgm:t>
        <a:bodyPr/>
        <a:lstStyle/>
        <a:p>
          <a:endParaRPr lang="zh-TW" altLang="en-US"/>
        </a:p>
      </dgm:t>
    </dgm:pt>
    <dgm:pt modelId="{8A93710D-7B6E-4422-BB19-5C30B01F30B7}">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約僱</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090EA484-6D6E-47F7-9184-A4398BE35586}" type="parTrans" cxnId="{F1AA1599-5679-495D-9473-4F2ACA4FD40F}">
      <dgm:prSet/>
      <dgm:spPr/>
      <dgm:t>
        <a:bodyPr/>
        <a:lstStyle/>
        <a:p>
          <a:endParaRPr lang="zh-TW" altLang="en-US"/>
        </a:p>
      </dgm:t>
    </dgm:pt>
    <dgm:pt modelId="{F80BFC94-B405-4B29-97D4-8BFAB0A27380}" type="sibTrans" cxnId="{F1AA1599-5679-495D-9473-4F2ACA4FD40F}">
      <dgm:prSet/>
      <dgm:spPr/>
      <dgm:t>
        <a:bodyPr/>
        <a:lstStyle/>
        <a:p>
          <a:endParaRPr lang="zh-TW" altLang="en-US"/>
        </a:p>
      </dgm:t>
    </dgm:pt>
    <dgm:pt modelId="{0F48A393-40B9-4ED2-8B19-F69AEE8D955A}">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勞動派遣</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2CEFA5A3-CF78-4E83-B411-596598CFCF7F}" type="parTrans" cxnId="{E68899A8-21A7-47CD-8C2F-C0B1447BFFA9}">
      <dgm:prSet/>
      <dgm:spPr/>
      <dgm:t>
        <a:bodyPr/>
        <a:lstStyle/>
        <a:p>
          <a:endParaRPr lang="zh-TW" altLang="en-US"/>
        </a:p>
      </dgm:t>
    </dgm:pt>
    <dgm:pt modelId="{67138ABF-95AB-4404-BB46-72E423B6D462}" type="sibTrans" cxnId="{E68899A8-21A7-47CD-8C2F-C0B1447BFFA9}">
      <dgm:prSet/>
      <dgm:spPr/>
      <dgm:t>
        <a:bodyPr/>
        <a:lstStyle/>
        <a:p>
          <a:endParaRPr lang="zh-TW" altLang="en-US"/>
        </a:p>
      </dgm:t>
    </dgm:pt>
    <dgm:pt modelId="{8B54934D-429A-4005-B449-DFF6191D59B3}">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考績</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C32D49EC-3447-48AD-8AC9-5E3BD081FCBB}" type="parTrans" cxnId="{E26C0D61-4312-48AE-828F-D3912739F6CD}">
      <dgm:prSet/>
      <dgm:spPr/>
      <dgm:t>
        <a:bodyPr/>
        <a:lstStyle/>
        <a:p>
          <a:endParaRPr lang="zh-TW" altLang="en-US"/>
        </a:p>
      </dgm:t>
    </dgm:pt>
    <dgm:pt modelId="{E33A0F7D-61CB-45A6-9C36-DD67EF800F91}" type="sibTrans" cxnId="{E26C0D61-4312-48AE-828F-D3912739F6CD}">
      <dgm:prSet/>
      <dgm:spPr/>
      <dgm:t>
        <a:bodyPr/>
        <a:lstStyle/>
        <a:p>
          <a:endParaRPr lang="zh-TW" altLang="en-US"/>
        </a:p>
      </dgm:t>
    </dgm:pt>
    <dgm:pt modelId="{0D600C62-7279-4CD3-ACF4-BDEB9D43795C}">
      <dgm:prSet custT="1"/>
      <dgm:spPr/>
      <dgm:t>
        <a:bodyPr/>
        <a:lstStyle/>
        <a:p>
          <a:r>
            <a:rPr lang="zh-TW" altLang="en-US" sz="2500" b="1" dirty="0" smtClean="0">
              <a:solidFill>
                <a:srgbClr val="FFC000"/>
              </a:solidFill>
              <a:latin typeface="標楷體" panose="03000509000000000000" pitchFamily="65" charset="-120"/>
              <a:ea typeface="標楷體" panose="03000509000000000000" pitchFamily="65" charset="-120"/>
            </a:rPr>
            <a:t>臨時人員</a:t>
          </a:r>
          <a:endParaRPr lang="zh-TW" altLang="en-US" sz="2500" b="1" dirty="0">
            <a:solidFill>
              <a:srgbClr val="FFC000"/>
            </a:solidFill>
            <a:latin typeface="標楷體" panose="03000509000000000000" pitchFamily="65" charset="-120"/>
            <a:ea typeface="標楷體" panose="03000509000000000000" pitchFamily="65" charset="-120"/>
          </a:endParaRPr>
        </a:p>
      </dgm:t>
    </dgm:pt>
    <dgm:pt modelId="{E0649538-5D63-499D-B4C1-F2164B0104AD}" type="parTrans" cxnId="{111374B9-81A4-41AC-805A-008CB13C948A}">
      <dgm:prSet/>
      <dgm:spPr/>
      <dgm:t>
        <a:bodyPr/>
        <a:lstStyle/>
        <a:p>
          <a:endParaRPr lang="zh-TW" altLang="en-US"/>
        </a:p>
      </dgm:t>
    </dgm:pt>
    <dgm:pt modelId="{E953A5F5-A18B-48C5-97F8-2EB003FDCF29}" type="sibTrans" cxnId="{111374B9-81A4-41AC-805A-008CB13C948A}">
      <dgm:prSet/>
      <dgm:spPr/>
      <dgm:t>
        <a:bodyPr/>
        <a:lstStyle/>
        <a:p>
          <a:endParaRPr lang="zh-TW" altLang="en-US"/>
        </a:p>
      </dgm:t>
    </dgm:pt>
    <dgm:pt modelId="{E4D939DC-184D-4883-899E-65D68B1ED0BE}">
      <dgm:prSet/>
      <dgm:spPr/>
      <dgm:t>
        <a:bodyPr/>
        <a:lstStyle/>
        <a:p>
          <a:endParaRPr lang="zh-TW" altLang="en-US"/>
        </a:p>
      </dgm:t>
    </dgm:pt>
    <dgm:pt modelId="{B81E7C19-FFFA-48CB-A296-5AFAC1E888A3}" type="parTrans" cxnId="{B327C90D-33FA-487C-8173-A87BD5DEC313}">
      <dgm:prSet/>
      <dgm:spPr/>
      <dgm:t>
        <a:bodyPr/>
        <a:lstStyle/>
        <a:p>
          <a:endParaRPr lang="zh-TW" altLang="en-US"/>
        </a:p>
      </dgm:t>
    </dgm:pt>
    <dgm:pt modelId="{3799071B-6355-4FCF-94A0-908B082BDA07}" type="sibTrans" cxnId="{B327C90D-33FA-487C-8173-A87BD5DEC313}">
      <dgm:prSet/>
      <dgm:spPr/>
      <dgm:t>
        <a:bodyPr/>
        <a:lstStyle/>
        <a:p>
          <a:endParaRPr lang="zh-TW" altLang="en-US"/>
        </a:p>
      </dgm:t>
    </dgm:pt>
    <dgm:pt modelId="{E33C9476-B6B8-418E-BDBF-4D270A35347D}">
      <dgm:prSet/>
      <dgm:spPr/>
      <dgm:t>
        <a:bodyPr/>
        <a:lstStyle/>
        <a:p>
          <a:endParaRPr lang="zh-TW" altLang="en-US"/>
        </a:p>
      </dgm:t>
    </dgm:pt>
    <dgm:pt modelId="{94A021C8-FC78-4F6A-B0D3-32EF754E6FC5}" type="parTrans" cxnId="{3E991C3F-E45E-4A95-A083-0D3B46FBB77A}">
      <dgm:prSet/>
      <dgm:spPr/>
      <dgm:t>
        <a:bodyPr/>
        <a:lstStyle/>
        <a:p>
          <a:endParaRPr lang="zh-TW" altLang="en-US"/>
        </a:p>
      </dgm:t>
    </dgm:pt>
    <dgm:pt modelId="{B8CEA990-D1C4-4500-9D8B-501A904C0173}" type="sibTrans" cxnId="{3E991C3F-E45E-4A95-A083-0D3B46FBB77A}">
      <dgm:prSet/>
      <dgm:spPr/>
      <dgm:t>
        <a:bodyPr/>
        <a:lstStyle/>
        <a:p>
          <a:endParaRPr lang="zh-TW" altLang="en-US"/>
        </a:p>
      </dgm:t>
    </dgm:pt>
    <dgm:pt modelId="{542D8498-C8C0-4CCD-ACB6-EBE5C5EDAE59}">
      <dgm:prSet/>
      <dgm:spPr/>
      <dgm:t>
        <a:bodyPr/>
        <a:lstStyle/>
        <a:p>
          <a:endParaRPr lang="zh-TW" altLang="en-US"/>
        </a:p>
      </dgm:t>
    </dgm:pt>
    <dgm:pt modelId="{25D82952-6401-4FA1-AD82-FB8F977D6C28}" type="parTrans" cxnId="{8F5D4A73-1A7F-415F-8B34-8B22DE85C60A}">
      <dgm:prSet/>
      <dgm:spPr/>
      <dgm:t>
        <a:bodyPr/>
        <a:lstStyle/>
        <a:p>
          <a:endParaRPr lang="zh-TW" altLang="en-US"/>
        </a:p>
      </dgm:t>
    </dgm:pt>
    <dgm:pt modelId="{CD8CB629-162D-4274-BC1A-C69C4058E3BB}" type="sibTrans" cxnId="{8F5D4A73-1A7F-415F-8B34-8B22DE85C60A}">
      <dgm:prSet/>
      <dgm:spPr/>
      <dgm:t>
        <a:bodyPr/>
        <a:lstStyle/>
        <a:p>
          <a:endParaRPr lang="zh-TW" altLang="en-US"/>
        </a:p>
      </dgm:t>
    </dgm:pt>
    <dgm:pt modelId="{E8614655-5165-411A-BDE0-D0DF26ABC81F}">
      <dgm:prSet/>
      <dgm:spPr/>
      <dgm:t>
        <a:bodyPr/>
        <a:lstStyle/>
        <a:p>
          <a:r>
            <a:rPr lang="zh-TW" altLang="en-US" b="1" dirty="0" smtClean="0">
              <a:solidFill>
                <a:srgbClr val="FFC000"/>
              </a:solidFill>
              <a:latin typeface="標楷體" panose="03000509000000000000" pitchFamily="65" charset="-120"/>
              <a:ea typeface="標楷體" panose="03000509000000000000" pitchFamily="65" charset="-120"/>
            </a:rPr>
            <a:t>其他相類似人事措施</a:t>
          </a:r>
          <a:endParaRPr lang="zh-TW" altLang="en-US" b="1" dirty="0">
            <a:solidFill>
              <a:srgbClr val="FFC000"/>
            </a:solidFill>
            <a:latin typeface="標楷體" panose="03000509000000000000" pitchFamily="65" charset="-120"/>
            <a:ea typeface="標楷體" panose="03000509000000000000" pitchFamily="65" charset="-120"/>
          </a:endParaRPr>
        </a:p>
      </dgm:t>
    </dgm:pt>
    <dgm:pt modelId="{4E0AF877-C153-4900-8CF9-545284DB843E}" type="sibTrans" cxnId="{02DDEA8F-A9B0-4D7F-9F6C-BCBD3BDEA2A8}">
      <dgm:prSet/>
      <dgm:spPr/>
      <dgm:t>
        <a:bodyPr/>
        <a:lstStyle/>
        <a:p>
          <a:endParaRPr lang="zh-TW" altLang="en-US"/>
        </a:p>
      </dgm:t>
    </dgm:pt>
    <dgm:pt modelId="{BD6EA9DD-1486-4AC3-B564-9CEBBCD4B49D}" type="parTrans" cxnId="{02DDEA8F-A9B0-4D7F-9F6C-BCBD3BDEA2A8}">
      <dgm:prSet/>
      <dgm:spPr/>
      <dgm:t>
        <a:bodyPr/>
        <a:lstStyle/>
        <a:p>
          <a:endParaRPr lang="zh-TW" altLang="en-US"/>
        </a:p>
      </dgm:t>
    </dgm:pt>
    <dgm:pt modelId="{C1CC3A73-B539-4E18-8BA6-E582A63408FA}">
      <dgm:prSet/>
      <dgm:spPr/>
      <dgm:t>
        <a:bodyPr/>
        <a:lstStyle/>
        <a:p>
          <a:endParaRPr lang="zh-TW" altLang="en-US" b="1" dirty="0">
            <a:latin typeface="標楷體" panose="03000509000000000000" pitchFamily="65" charset="-120"/>
            <a:ea typeface="標楷體" panose="03000509000000000000" pitchFamily="65" charset="-120"/>
          </a:endParaRPr>
        </a:p>
      </dgm:t>
    </dgm:pt>
    <dgm:pt modelId="{ED65F547-48B1-4791-9A02-F523A4CDBCCB}" type="sibTrans" cxnId="{0991C34D-25A1-4FE7-99F6-14256FBDE7E5}">
      <dgm:prSet/>
      <dgm:spPr/>
      <dgm:t>
        <a:bodyPr/>
        <a:lstStyle/>
        <a:p>
          <a:endParaRPr lang="zh-TW" altLang="en-US"/>
        </a:p>
      </dgm:t>
    </dgm:pt>
    <dgm:pt modelId="{81C54CEC-22ED-49DF-ACF9-6F51D7F265D8}" type="parTrans" cxnId="{0991C34D-25A1-4FE7-99F6-14256FBDE7E5}">
      <dgm:prSet/>
      <dgm:spPr/>
      <dgm:t>
        <a:bodyPr/>
        <a:lstStyle/>
        <a:p>
          <a:endParaRPr lang="zh-TW" altLang="en-US"/>
        </a:p>
      </dgm:t>
    </dgm:pt>
    <dgm:pt modelId="{888FE5E4-B0EE-41DC-B406-C6EA7799A874}">
      <dgm:prSet/>
      <dgm:spPr/>
      <dgm:t>
        <a:bodyPr/>
        <a:lstStyle/>
        <a:p>
          <a:endParaRPr lang="zh-TW" altLang="en-US" b="1" dirty="0" smtClean="0">
            <a:latin typeface="標楷體" panose="03000509000000000000" pitchFamily="65" charset="-120"/>
            <a:ea typeface="標楷體" panose="03000509000000000000" pitchFamily="65" charset="-120"/>
          </a:endParaRPr>
        </a:p>
      </dgm:t>
    </dgm:pt>
    <dgm:pt modelId="{2A4A0C5C-28CA-4EFA-86BF-B19414AA034D}" type="sibTrans" cxnId="{D4F07E1E-46DA-4D84-9027-C6C63B0EA61A}">
      <dgm:prSet/>
      <dgm:spPr/>
      <dgm:t>
        <a:bodyPr/>
        <a:lstStyle/>
        <a:p>
          <a:endParaRPr lang="zh-TW" altLang="en-US"/>
        </a:p>
      </dgm:t>
    </dgm:pt>
    <dgm:pt modelId="{33D11DCC-13C9-4A5C-9C8C-10C61E095EBD}" type="parTrans" cxnId="{D4F07E1E-46DA-4D84-9027-C6C63B0EA61A}">
      <dgm:prSet/>
      <dgm:spPr/>
      <dgm:t>
        <a:bodyPr/>
        <a:lstStyle/>
        <a:p>
          <a:endParaRPr lang="zh-TW" altLang="en-US"/>
        </a:p>
      </dgm:t>
    </dgm:pt>
    <dgm:pt modelId="{CC95EB1F-2BBA-417B-8A83-9848B9F72043}">
      <dgm:prSet custT="1"/>
      <dgm:spPr/>
      <dgm:t>
        <a:bodyPr/>
        <a:lstStyle/>
        <a:p>
          <a:r>
            <a:rPr lang="zh-TW" altLang="en-US" sz="2500" b="1" dirty="0" smtClean="0">
              <a:latin typeface="標楷體" panose="03000509000000000000" pitchFamily="65" charset="-120"/>
              <a:ea typeface="標楷體" panose="03000509000000000000" pitchFamily="65" charset="-120"/>
            </a:rPr>
            <a:t>陞遷</a:t>
          </a:r>
          <a:endParaRPr lang="zh-TW" altLang="en-US" sz="2500" b="1" dirty="0">
            <a:latin typeface="標楷體" panose="03000509000000000000" pitchFamily="65" charset="-120"/>
            <a:ea typeface="標楷體" panose="03000509000000000000" pitchFamily="65" charset="-120"/>
          </a:endParaRPr>
        </a:p>
      </dgm:t>
    </dgm:pt>
    <dgm:pt modelId="{1FE5B767-73F3-4ED1-930C-C1EE812725C7}" type="parTrans" cxnId="{3D6BF4E4-863D-4B6D-983C-AAB68CC35D2D}">
      <dgm:prSet/>
      <dgm:spPr/>
      <dgm:t>
        <a:bodyPr/>
        <a:lstStyle/>
        <a:p>
          <a:endParaRPr lang="zh-TW" altLang="en-US"/>
        </a:p>
      </dgm:t>
    </dgm:pt>
    <dgm:pt modelId="{61BCD986-CD5C-41A6-8C80-7C287CAF3292}" type="sibTrans" cxnId="{3D6BF4E4-863D-4B6D-983C-AAB68CC35D2D}">
      <dgm:prSet/>
      <dgm:spPr/>
      <dgm:t>
        <a:bodyPr/>
        <a:lstStyle/>
        <a:p>
          <a:endParaRPr lang="zh-TW" altLang="en-US"/>
        </a:p>
      </dgm:t>
    </dgm:pt>
    <dgm:pt modelId="{0385E8DC-6020-4993-A48C-54BE00BA739F}">
      <dgm:prSet custT="1"/>
      <dgm:spPr/>
      <dgm:t>
        <a:bodyPr/>
        <a:lstStyle/>
        <a:p>
          <a:r>
            <a:rPr lang="zh-TW" altLang="en-US" sz="2500" b="1" dirty="0" smtClean="0">
              <a:latin typeface="標楷體" panose="03000509000000000000" pitchFamily="65" charset="-120"/>
              <a:ea typeface="標楷體" panose="03000509000000000000" pitchFamily="65" charset="-120"/>
            </a:rPr>
            <a:t>調動</a:t>
          </a:r>
          <a:endParaRPr lang="zh-TW" altLang="en-US" sz="2500" b="1" dirty="0">
            <a:latin typeface="標楷體" panose="03000509000000000000" pitchFamily="65" charset="-120"/>
            <a:ea typeface="標楷體" panose="03000509000000000000" pitchFamily="65" charset="-120"/>
          </a:endParaRPr>
        </a:p>
      </dgm:t>
    </dgm:pt>
    <dgm:pt modelId="{E461BD36-F3DF-4B4D-BC68-A3DAF4F37122}" type="parTrans" cxnId="{44891B25-BDA7-4D0C-8218-F8A4A64EA2E9}">
      <dgm:prSet/>
      <dgm:spPr/>
      <dgm:t>
        <a:bodyPr/>
        <a:lstStyle/>
        <a:p>
          <a:endParaRPr lang="zh-TW" altLang="en-US"/>
        </a:p>
      </dgm:t>
    </dgm:pt>
    <dgm:pt modelId="{4442F8D7-7D59-4E54-9ABA-E8C781F17D7F}" type="sibTrans" cxnId="{44891B25-BDA7-4D0C-8218-F8A4A64EA2E9}">
      <dgm:prSet/>
      <dgm:spPr/>
      <dgm:t>
        <a:bodyPr/>
        <a:lstStyle/>
        <a:p>
          <a:endParaRPr lang="zh-TW" altLang="en-US"/>
        </a:p>
      </dgm:t>
    </dgm:pt>
    <dgm:pt modelId="{4C01A1A0-9A2F-47D5-B7C6-0814272B0F2B}" type="pres">
      <dgm:prSet presAssocID="{CF598FE2-A486-4C49-A926-30C72B117475}" presName="cycle" presStyleCnt="0">
        <dgm:presLayoutVars>
          <dgm:chMax val="1"/>
          <dgm:dir/>
          <dgm:animLvl val="ctr"/>
          <dgm:resizeHandles val="exact"/>
        </dgm:presLayoutVars>
      </dgm:prSet>
      <dgm:spPr/>
      <dgm:t>
        <a:bodyPr/>
        <a:lstStyle/>
        <a:p>
          <a:endParaRPr lang="zh-TW" altLang="en-US"/>
        </a:p>
      </dgm:t>
    </dgm:pt>
    <dgm:pt modelId="{9D8767DD-3CE7-4B32-B298-A189DADFA485}" type="pres">
      <dgm:prSet presAssocID="{62F6E72C-7199-4E03-BC0C-16FAC772F7DF}" presName="centerShape" presStyleLbl="node0" presStyleIdx="0" presStyleCnt="1" custScaleX="286870" custScaleY="299005"/>
      <dgm:spPr/>
      <dgm:t>
        <a:bodyPr/>
        <a:lstStyle/>
        <a:p>
          <a:endParaRPr lang="zh-TW" altLang="en-US"/>
        </a:p>
      </dgm:t>
    </dgm:pt>
    <dgm:pt modelId="{930AB2BC-C894-4531-9DAD-FEAD5F5DCBDF}" type="pres">
      <dgm:prSet presAssocID="{2B3F8881-5DE0-4A73-A203-97195DFC18BD}" presName="Name9" presStyleLbl="parChTrans1D2" presStyleIdx="0" presStyleCnt="10"/>
      <dgm:spPr/>
      <dgm:t>
        <a:bodyPr/>
        <a:lstStyle/>
        <a:p>
          <a:endParaRPr lang="zh-TW" altLang="en-US"/>
        </a:p>
      </dgm:t>
    </dgm:pt>
    <dgm:pt modelId="{B1157DEE-E64D-401D-B85E-453F552A8B9C}" type="pres">
      <dgm:prSet presAssocID="{2B3F8881-5DE0-4A73-A203-97195DFC18BD}" presName="connTx" presStyleLbl="parChTrans1D2" presStyleIdx="0" presStyleCnt="10"/>
      <dgm:spPr/>
      <dgm:t>
        <a:bodyPr/>
        <a:lstStyle/>
        <a:p>
          <a:endParaRPr lang="zh-TW" altLang="en-US"/>
        </a:p>
      </dgm:t>
    </dgm:pt>
    <dgm:pt modelId="{38A1D0A5-0F91-4183-B646-67953800E054}" type="pres">
      <dgm:prSet presAssocID="{F623A253-B474-47D4-9E1D-B63919A7A2D5}" presName="node" presStyleLbl="node1" presStyleIdx="0" presStyleCnt="10">
        <dgm:presLayoutVars>
          <dgm:bulletEnabled val="1"/>
        </dgm:presLayoutVars>
      </dgm:prSet>
      <dgm:spPr/>
      <dgm:t>
        <a:bodyPr/>
        <a:lstStyle/>
        <a:p>
          <a:endParaRPr lang="zh-TW" altLang="en-US"/>
        </a:p>
      </dgm:t>
    </dgm:pt>
    <dgm:pt modelId="{C4C05508-01D9-4A36-A622-CF8FBEE74032}" type="pres">
      <dgm:prSet presAssocID="{1FE5B767-73F3-4ED1-930C-C1EE812725C7}" presName="Name9" presStyleLbl="parChTrans1D2" presStyleIdx="1" presStyleCnt="10"/>
      <dgm:spPr/>
      <dgm:t>
        <a:bodyPr/>
        <a:lstStyle/>
        <a:p>
          <a:endParaRPr lang="zh-TW" altLang="en-US"/>
        </a:p>
      </dgm:t>
    </dgm:pt>
    <dgm:pt modelId="{8723D16B-1E95-4F75-AEDE-45841AD99AA6}" type="pres">
      <dgm:prSet presAssocID="{1FE5B767-73F3-4ED1-930C-C1EE812725C7}" presName="connTx" presStyleLbl="parChTrans1D2" presStyleIdx="1" presStyleCnt="10"/>
      <dgm:spPr/>
      <dgm:t>
        <a:bodyPr/>
        <a:lstStyle/>
        <a:p>
          <a:endParaRPr lang="zh-TW" altLang="en-US"/>
        </a:p>
      </dgm:t>
    </dgm:pt>
    <dgm:pt modelId="{B79C36DE-4388-4D03-B00F-6683F949A492}" type="pres">
      <dgm:prSet presAssocID="{CC95EB1F-2BBA-417B-8A83-9848B9F72043}" presName="node" presStyleLbl="node1" presStyleIdx="1" presStyleCnt="10">
        <dgm:presLayoutVars>
          <dgm:bulletEnabled val="1"/>
        </dgm:presLayoutVars>
      </dgm:prSet>
      <dgm:spPr/>
      <dgm:t>
        <a:bodyPr/>
        <a:lstStyle/>
        <a:p>
          <a:endParaRPr lang="zh-TW" altLang="en-US"/>
        </a:p>
      </dgm:t>
    </dgm:pt>
    <dgm:pt modelId="{4B9BB72F-2E99-4778-8DCB-D89262042547}" type="pres">
      <dgm:prSet presAssocID="{E461BD36-F3DF-4B4D-BC68-A3DAF4F37122}" presName="Name9" presStyleLbl="parChTrans1D2" presStyleIdx="2" presStyleCnt="10"/>
      <dgm:spPr/>
      <dgm:t>
        <a:bodyPr/>
        <a:lstStyle/>
        <a:p>
          <a:endParaRPr lang="zh-TW" altLang="en-US"/>
        </a:p>
      </dgm:t>
    </dgm:pt>
    <dgm:pt modelId="{5FDCA076-FCE1-4135-A377-FA10BD9B57AB}" type="pres">
      <dgm:prSet presAssocID="{E461BD36-F3DF-4B4D-BC68-A3DAF4F37122}" presName="connTx" presStyleLbl="parChTrans1D2" presStyleIdx="2" presStyleCnt="10"/>
      <dgm:spPr/>
      <dgm:t>
        <a:bodyPr/>
        <a:lstStyle/>
        <a:p>
          <a:endParaRPr lang="zh-TW" altLang="en-US"/>
        </a:p>
      </dgm:t>
    </dgm:pt>
    <dgm:pt modelId="{55B6263F-EFFA-4D29-BE97-ADEC77EEC106}" type="pres">
      <dgm:prSet presAssocID="{0385E8DC-6020-4993-A48C-54BE00BA739F}" presName="node" presStyleLbl="node1" presStyleIdx="2" presStyleCnt="10">
        <dgm:presLayoutVars>
          <dgm:bulletEnabled val="1"/>
        </dgm:presLayoutVars>
      </dgm:prSet>
      <dgm:spPr/>
      <dgm:t>
        <a:bodyPr/>
        <a:lstStyle/>
        <a:p>
          <a:endParaRPr lang="zh-TW" altLang="en-US"/>
        </a:p>
      </dgm:t>
    </dgm:pt>
    <dgm:pt modelId="{3A013F29-5532-47B0-93DE-85A871B157BD}" type="pres">
      <dgm:prSet presAssocID="{D0DA7621-2515-47E9-8C2F-64EAEA74E1D8}" presName="Name9" presStyleLbl="parChTrans1D2" presStyleIdx="3" presStyleCnt="10"/>
      <dgm:spPr/>
      <dgm:t>
        <a:bodyPr/>
        <a:lstStyle/>
        <a:p>
          <a:endParaRPr lang="zh-TW" altLang="en-US"/>
        </a:p>
      </dgm:t>
    </dgm:pt>
    <dgm:pt modelId="{9192B024-9B88-443A-9C5D-7464A56DB410}" type="pres">
      <dgm:prSet presAssocID="{D0DA7621-2515-47E9-8C2F-64EAEA74E1D8}" presName="connTx" presStyleLbl="parChTrans1D2" presStyleIdx="3" presStyleCnt="10"/>
      <dgm:spPr/>
      <dgm:t>
        <a:bodyPr/>
        <a:lstStyle/>
        <a:p>
          <a:endParaRPr lang="zh-TW" altLang="en-US"/>
        </a:p>
      </dgm:t>
    </dgm:pt>
    <dgm:pt modelId="{798558F8-D6B6-4316-B67E-D1EE00354A7C}" type="pres">
      <dgm:prSet presAssocID="{0424CC6F-F4ED-4C50-BBA6-E787F7259C1A}" presName="node" presStyleLbl="node1" presStyleIdx="3" presStyleCnt="10">
        <dgm:presLayoutVars>
          <dgm:bulletEnabled val="1"/>
        </dgm:presLayoutVars>
      </dgm:prSet>
      <dgm:spPr/>
      <dgm:t>
        <a:bodyPr/>
        <a:lstStyle/>
        <a:p>
          <a:endParaRPr lang="zh-TW" altLang="en-US"/>
        </a:p>
      </dgm:t>
    </dgm:pt>
    <dgm:pt modelId="{FEBBD042-F125-4828-9B4B-21EA0647A0D7}" type="pres">
      <dgm:prSet presAssocID="{EC50885C-4DF8-4825-9E9E-8DE8DFEC23FB}" presName="Name9" presStyleLbl="parChTrans1D2" presStyleIdx="4" presStyleCnt="10"/>
      <dgm:spPr/>
      <dgm:t>
        <a:bodyPr/>
        <a:lstStyle/>
        <a:p>
          <a:endParaRPr lang="zh-TW" altLang="en-US"/>
        </a:p>
      </dgm:t>
    </dgm:pt>
    <dgm:pt modelId="{BB90618F-1F26-4FDE-9CD8-D45619637139}" type="pres">
      <dgm:prSet presAssocID="{EC50885C-4DF8-4825-9E9E-8DE8DFEC23FB}" presName="connTx" presStyleLbl="parChTrans1D2" presStyleIdx="4" presStyleCnt="10"/>
      <dgm:spPr/>
      <dgm:t>
        <a:bodyPr/>
        <a:lstStyle/>
        <a:p>
          <a:endParaRPr lang="zh-TW" altLang="en-US"/>
        </a:p>
      </dgm:t>
    </dgm:pt>
    <dgm:pt modelId="{A52B8EF8-E222-4DE3-92D0-610AFE73F85E}" type="pres">
      <dgm:prSet presAssocID="{9381BF8A-F69F-4DC2-BC5C-A3E3580EB383}" presName="node" presStyleLbl="node1" presStyleIdx="4" presStyleCnt="10">
        <dgm:presLayoutVars>
          <dgm:bulletEnabled val="1"/>
        </dgm:presLayoutVars>
      </dgm:prSet>
      <dgm:spPr/>
      <dgm:t>
        <a:bodyPr/>
        <a:lstStyle/>
        <a:p>
          <a:endParaRPr lang="zh-TW" altLang="en-US"/>
        </a:p>
      </dgm:t>
    </dgm:pt>
    <dgm:pt modelId="{C7ED1E4C-EEE4-440A-9522-7CEDDECCAB5A}" type="pres">
      <dgm:prSet presAssocID="{090EA484-6D6E-47F7-9184-A4398BE35586}" presName="Name9" presStyleLbl="parChTrans1D2" presStyleIdx="5" presStyleCnt="10"/>
      <dgm:spPr/>
      <dgm:t>
        <a:bodyPr/>
        <a:lstStyle/>
        <a:p>
          <a:endParaRPr lang="zh-TW" altLang="en-US"/>
        </a:p>
      </dgm:t>
    </dgm:pt>
    <dgm:pt modelId="{698981D4-02DA-4BD9-9BE3-CFE939BE836F}" type="pres">
      <dgm:prSet presAssocID="{090EA484-6D6E-47F7-9184-A4398BE35586}" presName="connTx" presStyleLbl="parChTrans1D2" presStyleIdx="5" presStyleCnt="10"/>
      <dgm:spPr/>
      <dgm:t>
        <a:bodyPr/>
        <a:lstStyle/>
        <a:p>
          <a:endParaRPr lang="zh-TW" altLang="en-US"/>
        </a:p>
      </dgm:t>
    </dgm:pt>
    <dgm:pt modelId="{FC1327D6-1C93-4FC6-A93E-5A4420428C0F}" type="pres">
      <dgm:prSet presAssocID="{8A93710D-7B6E-4422-BB19-5C30B01F30B7}" presName="node" presStyleLbl="node1" presStyleIdx="5" presStyleCnt="10">
        <dgm:presLayoutVars>
          <dgm:bulletEnabled val="1"/>
        </dgm:presLayoutVars>
      </dgm:prSet>
      <dgm:spPr/>
      <dgm:t>
        <a:bodyPr/>
        <a:lstStyle/>
        <a:p>
          <a:endParaRPr lang="zh-TW" altLang="en-US"/>
        </a:p>
      </dgm:t>
    </dgm:pt>
    <dgm:pt modelId="{D5BCD0F1-1D96-44BC-B48D-E9D1F8F2D9F9}" type="pres">
      <dgm:prSet presAssocID="{2CEFA5A3-CF78-4E83-B411-596598CFCF7F}" presName="Name9" presStyleLbl="parChTrans1D2" presStyleIdx="6" presStyleCnt="10"/>
      <dgm:spPr/>
      <dgm:t>
        <a:bodyPr/>
        <a:lstStyle/>
        <a:p>
          <a:endParaRPr lang="zh-TW" altLang="en-US"/>
        </a:p>
      </dgm:t>
    </dgm:pt>
    <dgm:pt modelId="{E3492CE9-3007-45E2-BC4D-3985CAA7927E}" type="pres">
      <dgm:prSet presAssocID="{2CEFA5A3-CF78-4E83-B411-596598CFCF7F}" presName="connTx" presStyleLbl="parChTrans1D2" presStyleIdx="6" presStyleCnt="10"/>
      <dgm:spPr/>
      <dgm:t>
        <a:bodyPr/>
        <a:lstStyle/>
        <a:p>
          <a:endParaRPr lang="zh-TW" altLang="en-US"/>
        </a:p>
      </dgm:t>
    </dgm:pt>
    <dgm:pt modelId="{0407C7FD-70AD-4765-B74F-190596EA6FEC}" type="pres">
      <dgm:prSet presAssocID="{0F48A393-40B9-4ED2-8B19-F69AEE8D955A}" presName="node" presStyleLbl="node1" presStyleIdx="6" presStyleCnt="10">
        <dgm:presLayoutVars>
          <dgm:bulletEnabled val="1"/>
        </dgm:presLayoutVars>
      </dgm:prSet>
      <dgm:spPr/>
      <dgm:t>
        <a:bodyPr/>
        <a:lstStyle/>
        <a:p>
          <a:endParaRPr lang="zh-TW" altLang="en-US"/>
        </a:p>
      </dgm:t>
    </dgm:pt>
    <dgm:pt modelId="{44CFA323-98B1-4B62-ABEE-5F23DD75DB37}" type="pres">
      <dgm:prSet presAssocID="{C32D49EC-3447-48AD-8AC9-5E3BD081FCBB}" presName="Name9" presStyleLbl="parChTrans1D2" presStyleIdx="7" presStyleCnt="10"/>
      <dgm:spPr/>
      <dgm:t>
        <a:bodyPr/>
        <a:lstStyle/>
        <a:p>
          <a:endParaRPr lang="zh-TW" altLang="en-US"/>
        </a:p>
      </dgm:t>
    </dgm:pt>
    <dgm:pt modelId="{2DAA65A4-8C8B-4CD4-82AD-80E4510E8BF5}" type="pres">
      <dgm:prSet presAssocID="{C32D49EC-3447-48AD-8AC9-5E3BD081FCBB}" presName="connTx" presStyleLbl="parChTrans1D2" presStyleIdx="7" presStyleCnt="10"/>
      <dgm:spPr/>
      <dgm:t>
        <a:bodyPr/>
        <a:lstStyle/>
        <a:p>
          <a:endParaRPr lang="zh-TW" altLang="en-US"/>
        </a:p>
      </dgm:t>
    </dgm:pt>
    <dgm:pt modelId="{D1222F0C-6979-46C2-A71C-099A796D7AB1}" type="pres">
      <dgm:prSet presAssocID="{8B54934D-429A-4005-B449-DFF6191D59B3}" presName="node" presStyleLbl="node1" presStyleIdx="7" presStyleCnt="10">
        <dgm:presLayoutVars>
          <dgm:bulletEnabled val="1"/>
        </dgm:presLayoutVars>
      </dgm:prSet>
      <dgm:spPr/>
      <dgm:t>
        <a:bodyPr/>
        <a:lstStyle/>
        <a:p>
          <a:endParaRPr lang="zh-TW" altLang="en-US"/>
        </a:p>
      </dgm:t>
    </dgm:pt>
    <dgm:pt modelId="{AE1275A6-F302-4C2A-898D-588E8AB023B4}" type="pres">
      <dgm:prSet presAssocID="{E0649538-5D63-499D-B4C1-F2164B0104AD}" presName="Name9" presStyleLbl="parChTrans1D2" presStyleIdx="8" presStyleCnt="10"/>
      <dgm:spPr/>
      <dgm:t>
        <a:bodyPr/>
        <a:lstStyle/>
        <a:p>
          <a:endParaRPr lang="zh-TW" altLang="en-US"/>
        </a:p>
      </dgm:t>
    </dgm:pt>
    <dgm:pt modelId="{BB9A396E-2BE8-4A4B-B366-3056DEB6BB8B}" type="pres">
      <dgm:prSet presAssocID="{E0649538-5D63-499D-B4C1-F2164B0104AD}" presName="connTx" presStyleLbl="parChTrans1D2" presStyleIdx="8" presStyleCnt="10"/>
      <dgm:spPr/>
      <dgm:t>
        <a:bodyPr/>
        <a:lstStyle/>
        <a:p>
          <a:endParaRPr lang="zh-TW" altLang="en-US"/>
        </a:p>
      </dgm:t>
    </dgm:pt>
    <dgm:pt modelId="{F8B2B00C-6B71-4A42-818C-A060BE5E05E8}" type="pres">
      <dgm:prSet presAssocID="{0D600C62-7279-4CD3-ACF4-BDEB9D43795C}" presName="node" presStyleLbl="node1" presStyleIdx="8" presStyleCnt="10">
        <dgm:presLayoutVars>
          <dgm:bulletEnabled val="1"/>
        </dgm:presLayoutVars>
      </dgm:prSet>
      <dgm:spPr/>
      <dgm:t>
        <a:bodyPr/>
        <a:lstStyle/>
        <a:p>
          <a:endParaRPr lang="zh-TW" altLang="en-US"/>
        </a:p>
      </dgm:t>
    </dgm:pt>
    <dgm:pt modelId="{0B6AF87D-B00E-4466-A5B9-FDE2D5AA5000}" type="pres">
      <dgm:prSet presAssocID="{BD6EA9DD-1486-4AC3-B564-9CEBBCD4B49D}" presName="Name9" presStyleLbl="parChTrans1D2" presStyleIdx="9" presStyleCnt="10"/>
      <dgm:spPr/>
      <dgm:t>
        <a:bodyPr/>
        <a:lstStyle/>
        <a:p>
          <a:endParaRPr lang="zh-TW" altLang="en-US"/>
        </a:p>
      </dgm:t>
    </dgm:pt>
    <dgm:pt modelId="{A7867383-0893-4623-A0CC-6086F5493C88}" type="pres">
      <dgm:prSet presAssocID="{BD6EA9DD-1486-4AC3-B564-9CEBBCD4B49D}" presName="connTx" presStyleLbl="parChTrans1D2" presStyleIdx="9" presStyleCnt="10"/>
      <dgm:spPr/>
      <dgm:t>
        <a:bodyPr/>
        <a:lstStyle/>
        <a:p>
          <a:endParaRPr lang="zh-TW" altLang="en-US"/>
        </a:p>
      </dgm:t>
    </dgm:pt>
    <dgm:pt modelId="{82699C2E-F55F-4C0B-81EF-F534127CC089}" type="pres">
      <dgm:prSet presAssocID="{E8614655-5165-411A-BDE0-D0DF26ABC81F}" presName="node" presStyleLbl="node1" presStyleIdx="9" presStyleCnt="10">
        <dgm:presLayoutVars>
          <dgm:bulletEnabled val="1"/>
        </dgm:presLayoutVars>
      </dgm:prSet>
      <dgm:spPr/>
      <dgm:t>
        <a:bodyPr/>
        <a:lstStyle/>
        <a:p>
          <a:endParaRPr lang="zh-TW" altLang="en-US"/>
        </a:p>
      </dgm:t>
    </dgm:pt>
  </dgm:ptLst>
  <dgm:cxnLst>
    <dgm:cxn modelId="{66ABF55C-8B76-45EB-A79C-910D7E895BAE}" type="presOf" srcId="{0F48A393-40B9-4ED2-8B19-F69AEE8D955A}" destId="{0407C7FD-70AD-4765-B74F-190596EA6FEC}" srcOrd="0" destOrd="0" presId="urn:microsoft.com/office/officeart/2005/8/layout/radial1"/>
    <dgm:cxn modelId="{95B9713A-6A7C-4506-87B0-21D1461E5B62}" type="presOf" srcId="{E8614655-5165-411A-BDE0-D0DF26ABC81F}" destId="{82699C2E-F55F-4C0B-81EF-F534127CC089}" srcOrd="0" destOrd="0" presId="urn:microsoft.com/office/officeart/2005/8/layout/radial1"/>
    <dgm:cxn modelId="{0112A93F-C96A-4E8A-81E9-136E7DE305D8}" type="presOf" srcId="{D0DA7621-2515-47E9-8C2F-64EAEA74E1D8}" destId="{9192B024-9B88-443A-9C5D-7464A56DB410}" srcOrd="1" destOrd="0" presId="urn:microsoft.com/office/officeart/2005/8/layout/radial1"/>
    <dgm:cxn modelId="{012A3DFA-CF02-45D0-A068-068CA65CED0A}" srcId="{62F6E72C-7199-4E03-BC0C-16FAC772F7DF}" destId="{F623A253-B474-47D4-9E1D-B63919A7A2D5}" srcOrd="0" destOrd="0" parTransId="{2B3F8881-5DE0-4A73-A203-97195DFC18BD}" sibTransId="{8E223380-9BEC-4812-BE78-661DD9DAF930}"/>
    <dgm:cxn modelId="{01033605-1F62-42ED-BBC5-56818FCB358C}" type="presOf" srcId="{9381BF8A-F69F-4DC2-BC5C-A3E3580EB383}" destId="{A52B8EF8-E222-4DE3-92D0-610AFE73F85E}" srcOrd="0" destOrd="0" presId="urn:microsoft.com/office/officeart/2005/8/layout/radial1"/>
    <dgm:cxn modelId="{8F5D4A73-1A7F-415F-8B34-8B22DE85C60A}" srcId="{888FE5E4-B0EE-41DC-B406-C6EA7799A874}" destId="{542D8498-C8C0-4CCD-ACB6-EBE5C5EDAE59}" srcOrd="0" destOrd="0" parTransId="{25D82952-6401-4FA1-AD82-FB8F977D6C28}" sibTransId="{CD8CB629-162D-4274-BC1A-C69C4058E3BB}"/>
    <dgm:cxn modelId="{E2C2F7D3-57E9-4C69-8EA9-4F715A19CD51}" srcId="{CF598FE2-A486-4C49-A926-30C72B117475}" destId="{62F6E72C-7199-4E03-BC0C-16FAC772F7DF}" srcOrd="0" destOrd="0" parTransId="{0D677D70-D259-49BE-8785-425674C6BA03}" sibTransId="{5769E5CF-732C-4AF0-BF8F-A4CC85178FD8}"/>
    <dgm:cxn modelId="{7B8B27BE-3FCD-4A97-97BD-F04D94A9CF37}" type="presOf" srcId="{BD6EA9DD-1486-4AC3-B564-9CEBBCD4B49D}" destId="{A7867383-0893-4623-A0CC-6086F5493C88}" srcOrd="1" destOrd="0" presId="urn:microsoft.com/office/officeart/2005/8/layout/radial1"/>
    <dgm:cxn modelId="{D9BB7DE1-A69A-4A94-ADAB-48ED830CD63E}" type="presOf" srcId="{090EA484-6D6E-47F7-9184-A4398BE35586}" destId="{698981D4-02DA-4BD9-9BE3-CFE939BE836F}" srcOrd="1" destOrd="0" presId="urn:microsoft.com/office/officeart/2005/8/layout/radial1"/>
    <dgm:cxn modelId="{E68899A8-21A7-47CD-8C2F-C0B1447BFFA9}" srcId="{62F6E72C-7199-4E03-BC0C-16FAC772F7DF}" destId="{0F48A393-40B9-4ED2-8B19-F69AEE8D955A}" srcOrd="6" destOrd="0" parTransId="{2CEFA5A3-CF78-4E83-B411-596598CFCF7F}" sibTransId="{67138ABF-95AB-4404-BB46-72E423B6D462}"/>
    <dgm:cxn modelId="{D3FA743A-86F4-4CBD-965D-0624780C5016}" type="presOf" srcId="{0385E8DC-6020-4993-A48C-54BE00BA739F}" destId="{55B6263F-EFFA-4D29-BE97-ADEC77EEC106}" srcOrd="0" destOrd="0" presId="urn:microsoft.com/office/officeart/2005/8/layout/radial1"/>
    <dgm:cxn modelId="{EFC7625F-2BCF-412D-898D-BE67B16F6896}" type="presOf" srcId="{C32D49EC-3447-48AD-8AC9-5E3BD081FCBB}" destId="{2DAA65A4-8C8B-4CD4-82AD-80E4510E8BF5}" srcOrd="1" destOrd="0" presId="urn:microsoft.com/office/officeart/2005/8/layout/radial1"/>
    <dgm:cxn modelId="{6CBB7E44-5F9E-48D0-A5BA-5C877A2BF2CD}" type="presOf" srcId="{090EA484-6D6E-47F7-9184-A4398BE35586}" destId="{C7ED1E4C-EEE4-440A-9522-7CEDDECCAB5A}" srcOrd="0" destOrd="0" presId="urn:microsoft.com/office/officeart/2005/8/layout/radial1"/>
    <dgm:cxn modelId="{B8DF513B-DE3E-4AEE-88EF-CE28D5A867FE}" type="presOf" srcId="{2CEFA5A3-CF78-4E83-B411-596598CFCF7F}" destId="{D5BCD0F1-1D96-44BC-B48D-E9D1F8F2D9F9}" srcOrd="0" destOrd="0" presId="urn:microsoft.com/office/officeart/2005/8/layout/radial1"/>
    <dgm:cxn modelId="{F1AA1599-5679-495D-9473-4F2ACA4FD40F}" srcId="{62F6E72C-7199-4E03-BC0C-16FAC772F7DF}" destId="{8A93710D-7B6E-4422-BB19-5C30B01F30B7}" srcOrd="5" destOrd="0" parTransId="{090EA484-6D6E-47F7-9184-A4398BE35586}" sibTransId="{F80BFC94-B405-4B29-97D4-8BFAB0A27380}"/>
    <dgm:cxn modelId="{BF01B378-183C-4EDF-8BFB-ECA59C82723C}" srcId="{62F6E72C-7199-4E03-BC0C-16FAC772F7DF}" destId="{0424CC6F-F4ED-4C50-BBA6-E787F7259C1A}" srcOrd="3" destOrd="0" parTransId="{D0DA7621-2515-47E9-8C2F-64EAEA74E1D8}" sibTransId="{B98B4D7F-3233-413E-9461-C788D8473679}"/>
    <dgm:cxn modelId="{02DDEA8F-A9B0-4D7F-9F6C-BCBD3BDEA2A8}" srcId="{62F6E72C-7199-4E03-BC0C-16FAC772F7DF}" destId="{E8614655-5165-411A-BDE0-D0DF26ABC81F}" srcOrd="9" destOrd="0" parTransId="{BD6EA9DD-1486-4AC3-B564-9CEBBCD4B49D}" sibTransId="{4E0AF877-C153-4900-8CF9-545284DB843E}"/>
    <dgm:cxn modelId="{3E991C3F-E45E-4A95-A083-0D3B46FBB77A}" srcId="{888FE5E4-B0EE-41DC-B406-C6EA7799A874}" destId="{E33C9476-B6B8-418E-BDBF-4D270A35347D}" srcOrd="2" destOrd="0" parTransId="{94A021C8-FC78-4F6A-B0D3-32EF754E6FC5}" sibTransId="{B8CEA990-D1C4-4500-9D8B-501A904C0173}"/>
    <dgm:cxn modelId="{0991C34D-25A1-4FE7-99F6-14256FBDE7E5}" srcId="{CF598FE2-A486-4C49-A926-30C72B117475}" destId="{C1CC3A73-B539-4E18-8BA6-E582A63408FA}" srcOrd="1" destOrd="0" parTransId="{81C54CEC-22ED-49DF-ACF9-6F51D7F265D8}" sibTransId="{ED65F547-48B1-4791-9A02-F523A4CDBCCB}"/>
    <dgm:cxn modelId="{E26C0D61-4312-48AE-828F-D3912739F6CD}" srcId="{62F6E72C-7199-4E03-BC0C-16FAC772F7DF}" destId="{8B54934D-429A-4005-B449-DFF6191D59B3}" srcOrd="7" destOrd="0" parTransId="{C32D49EC-3447-48AD-8AC9-5E3BD081FCBB}" sibTransId="{E33A0F7D-61CB-45A6-9C36-DD67EF800F91}"/>
    <dgm:cxn modelId="{19485EF4-886D-4D66-89B3-72978241763C}" type="presOf" srcId="{2B3F8881-5DE0-4A73-A203-97195DFC18BD}" destId="{B1157DEE-E64D-401D-B85E-453F552A8B9C}" srcOrd="1" destOrd="0" presId="urn:microsoft.com/office/officeart/2005/8/layout/radial1"/>
    <dgm:cxn modelId="{0121049A-FADA-4C41-9D16-B25A01D75C1B}" type="presOf" srcId="{F623A253-B474-47D4-9E1D-B63919A7A2D5}" destId="{38A1D0A5-0F91-4183-B646-67953800E054}" srcOrd="0" destOrd="0" presId="urn:microsoft.com/office/officeart/2005/8/layout/radial1"/>
    <dgm:cxn modelId="{7FF07E7B-8580-4BCD-B232-AA813B2E37D0}" type="presOf" srcId="{62F6E72C-7199-4E03-BC0C-16FAC772F7DF}" destId="{9D8767DD-3CE7-4B32-B298-A189DADFA485}" srcOrd="0" destOrd="0" presId="urn:microsoft.com/office/officeart/2005/8/layout/radial1"/>
    <dgm:cxn modelId="{DD90F102-F04D-42F0-8B52-7C50C771A730}" type="presOf" srcId="{0D600C62-7279-4CD3-ACF4-BDEB9D43795C}" destId="{F8B2B00C-6B71-4A42-818C-A060BE5E05E8}" srcOrd="0" destOrd="0" presId="urn:microsoft.com/office/officeart/2005/8/layout/radial1"/>
    <dgm:cxn modelId="{44891B25-BDA7-4D0C-8218-F8A4A64EA2E9}" srcId="{62F6E72C-7199-4E03-BC0C-16FAC772F7DF}" destId="{0385E8DC-6020-4993-A48C-54BE00BA739F}" srcOrd="2" destOrd="0" parTransId="{E461BD36-F3DF-4B4D-BC68-A3DAF4F37122}" sibTransId="{4442F8D7-7D59-4E54-9ABA-E8C781F17D7F}"/>
    <dgm:cxn modelId="{111374B9-81A4-41AC-805A-008CB13C948A}" srcId="{62F6E72C-7199-4E03-BC0C-16FAC772F7DF}" destId="{0D600C62-7279-4CD3-ACF4-BDEB9D43795C}" srcOrd="8" destOrd="0" parTransId="{E0649538-5D63-499D-B4C1-F2164B0104AD}" sibTransId="{E953A5F5-A18B-48C5-97F8-2EB003FDCF29}"/>
    <dgm:cxn modelId="{8604992B-632B-4BC6-84D0-CA2E38D14348}" type="presOf" srcId="{E0649538-5D63-499D-B4C1-F2164B0104AD}" destId="{BB9A396E-2BE8-4A4B-B366-3056DEB6BB8B}" srcOrd="1" destOrd="0" presId="urn:microsoft.com/office/officeart/2005/8/layout/radial1"/>
    <dgm:cxn modelId="{263F9983-E39C-4CD6-99E2-80CA1A1AEE7A}" type="presOf" srcId="{E461BD36-F3DF-4B4D-BC68-A3DAF4F37122}" destId="{5FDCA076-FCE1-4135-A377-FA10BD9B57AB}" srcOrd="1" destOrd="0" presId="urn:microsoft.com/office/officeart/2005/8/layout/radial1"/>
    <dgm:cxn modelId="{5ACD6C36-E508-4AF6-95EB-4F96B2DD1464}" type="presOf" srcId="{8A93710D-7B6E-4422-BB19-5C30B01F30B7}" destId="{FC1327D6-1C93-4FC6-A93E-5A4420428C0F}" srcOrd="0" destOrd="0" presId="urn:microsoft.com/office/officeart/2005/8/layout/radial1"/>
    <dgm:cxn modelId="{D4F07E1E-46DA-4D84-9027-C6C63B0EA61A}" srcId="{CF598FE2-A486-4C49-A926-30C72B117475}" destId="{888FE5E4-B0EE-41DC-B406-C6EA7799A874}" srcOrd="2" destOrd="0" parTransId="{33D11DCC-13C9-4A5C-9C8C-10C61E095EBD}" sibTransId="{2A4A0C5C-28CA-4EFA-86BF-B19414AA034D}"/>
    <dgm:cxn modelId="{B327C90D-33FA-487C-8173-A87BD5DEC313}" srcId="{888FE5E4-B0EE-41DC-B406-C6EA7799A874}" destId="{E4D939DC-184D-4883-899E-65D68B1ED0BE}" srcOrd="1" destOrd="0" parTransId="{B81E7C19-FFFA-48CB-A296-5AFAC1E888A3}" sibTransId="{3799071B-6355-4FCF-94A0-908B082BDA07}"/>
    <dgm:cxn modelId="{0083C03F-8915-4433-985E-E70E7DB73D58}" type="presOf" srcId="{CC95EB1F-2BBA-417B-8A83-9848B9F72043}" destId="{B79C36DE-4388-4D03-B00F-6683F949A492}" srcOrd="0" destOrd="0" presId="urn:microsoft.com/office/officeart/2005/8/layout/radial1"/>
    <dgm:cxn modelId="{69330E7E-0A36-430E-845C-520C9E5E107E}" type="presOf" srcId="{BD6EA9DD-1486-4AC3-B564-9CEBBCD4B49D}" destId="{0B6AF87D-B00E-4466-A5B9-FDE2D5AA5000}" srcOrd="0" destOrd="0" presId="urn:microsoft.com/office/officeart/2005/8/layout/radial1"/>
    <dgm:cxn modelId="{584CCA1C-7EC1-4A54-B01B-9EEEFDEBE88F}" type="presOf" srcId="{8B54934D-429A-4005-B449-DFF6191D59B3}" destId="{D1222F0C-6979-46C2-A71C-099A796D7AB1}" srcOrd="0" destOrd="0" presId="urn:microsoft.com/office/officeart/2005/8/layout/radial1"/>
    <dgm:cxn modelId="{E94E97B6-197D-406E-B2D5-091B54890AD0}" type="presOf" srcId="{CF598FE2-A486-4C49-A926-30C72B117475}" destId="{4C01A1A0-9A2F-47D5-B7C6-0814272B0F2B}" srcOrd="0" destOrd="0" presId="urn:microsoft.com/office/officeart/2005/8/layout/radial1"/>
    <dgm:cxn modelId="{7AE68BF0-D4C7-4244-8F12-A6DB0D4D5761}" type="presOf" srcId="{E0649538-5D63-499D-B4C1-F2164B0104AD}" destId="{AE1275A6-F302-4C2A-898D-588E8AB023B4}" srcOrd="0" destOrd="0" presId="urn:microsoft.com/office/officeart/2005/8/layout/radial1"/>
    <dgm:cxn modelId="{8CC950E1-8AC9-4F97-882B-DB8596A739A4}" type="presOf" srcId="{EC50885C-4DF8-4825-9E9E-8DE8DFEC23FB}" destId="{FEBBD042-F125-4828-9B4B-21EA0647A0D7}" srcOrd="0" destOrd="0" presId="urn:microsoft.com/office/officeart/2005/8/layout/radial1"/>
    <dgm:cxn modelId="{8669C878-E501-4DE3-A385-C4942D3F8A67}" type="presOf" srcId="{EC50885C-4DF8-4825-9E9E-8DE8DFEC23FB}" destId="{BB90618F-1F26-4FDE-9CD8-D45619637139}" srcOrd="1" destOrd="0" presId="urn:microsoft.com/office/officeart/2005/8/layout/radial1"/>
    <dgm:cxn modelId="{6713AE5D-767C-4080-AE37-F79B826F2731}" type="presOf" srcId="{2B3F8881-5DE0-4A73-A203-97195DFC18BD}" destId="{930AB2BC-C894-4531-9DAD-FEAD5F5DCBDF}" srcOrd="0" destOrd="0" presId="urn:microsoft.com/office/officeart/2005/8/layout/radial1"/>
    <dgm:cxn modelId="{4FE16C3A-CFF9-444F-9ED3-AC852E0F0A25}" type="presOf" srcId="{1FE5B767-73F3-4ED1-930C-C1EE812725C7}" destId="{C4C05508-01D9-4A36-A622-CF8FBEE74032}" srcOrd="0" destOrd="0" presId="urn:microsoft.com/office/officeart/2005/8/layout/radial1"/>
    <dgm:cxn modelId="{1FAD694F-A585-4E35-9730-AA704FBAF7F3}" type="presOf" srcId="{C32D49EC-3447-48AD-8AC9-5E3BD081FCBB}" destId="{44CFA323-98B1-4B62-ABEE-5F23DD75DB37}" srcOrd="0" destOrd="0" presId="urn:microsoft.com/office/officeart/2005/8/layout/radial1"/>
    <dgm:cxn modelId="{113108C4-AC11-43EF-9E1F-1A79BFCEECCA}" type="presOf" srcId="{2CEFA5A3-CF78-4E83-B411-596598CFCF7F}" destId="{E3492CE9-3007-45E2-BC4D-3985CAA7927E}" srcOrd="1" destOrd="0" presId="urn:microsoft.com/office/officeart/2005/8/layout/radial1"/>
    <dgm:cxn modelId="{8E91FEF2-EEF1-4B0A-882E-2795417B748A}" type="presOf" srcId="{1FE5B767-73F3-4ED1-930C-C1EE812725C7}" destId="{8723D16B-1E95-4F75-AEDE-45841AD99AA6}" srcOrd="1" destOrd="0" presId="urn:microsoft.com/office/officeart/2005/8/layout/radial1"/>
    <dgm:cxn modelId="{B0AF2CE9-0FFC-4A70-9830-24E7741B0A2C}" srcId="{62F6E72C-7199-4E03-BC0C-16FAC772F7DF}" destId="{9381BF8A-F69F-4DC2-BC5C-A3E3580EB383}" srcOrd="4" destOrd="0" parTransId="{EC50885C-4DF8-4825-9E9E-8DE8DFEC23FB}" sibTransId="{B03949B3-C399-4F17-800B-194D95CB06F5}"/>
    <dgm:cxn modelId="{6E208922-56B7-4F65-9419-8794485F330B}" type="presOf" srcId="{E461BD36-F3DF-4B4D-BC68-A3DAF4F37122}" destId="{4B9BB72F-2E99-4778-8DCB-D89262042547}" srcOrd="0" destOrd="0" presId="urn:microsoft.com/office/officeart/2005/8/layout/radial1"/>
    <dgm:cxn modelId="{76CC6D9A-11F5-40DD-BC1F-A7FD1259E96B}" type="presOf" srcId="{0424CC6F-F4ED-4C50-BBA6-E787F7259C1A}" destId="{798558F8-D6B6-4316-B67E-D1EE00354A7C}" srcOrd="0" destOrd="0" presId="urn:microsoft.com/office/officeart/2005/8/layout/radial1"/>
    <dgm:cxn modelId="{3D6BF4E4-863D-4B6D-983C-AAB68CC35D2D}" srcId="{62F6E72C-7199-4E03-BC0C-16FAC772F7DF}" destId="{CC95EB1F-2BBA-417B-8A83-9848B9F72043}" srcOrd="1" destOrd="0" parTransId="{1FE5B767-73F3-4ED1-930C-C1EE812725C7}" sibTransId="{61BCD986-CD5C-41A6-8C80-7C287CAF3292}"/>
    <dgm:cxn modelId="{C845DCC7-C065-4C1D-9C0C-92F4445B4837}" type="presOf" srcId="{D0DA7621-2515-47E9-8C2F-64EAEA74E1D8}" destId="{3A013F29-5532-47B0-93DE-85A871B157BD}" srcOrd="0" destOrd="0" presId="urn:microsoft.com/office/officeart/2005/8/layout/radial1"/>
    <dgm:cxn modelId="{26161F65-8BEE-441E-BDC7-C7E62371DB43}" type="presParOf" srcId="{4C01A1A0-9A2F-47D5-B7C6-0814272B0F2B}" destId="{9D8767DD-3CE7-4B32-B298-A189DADFA485}" srcOrd="0" destOrd="0" presId="urn:microsoft.com/office/officeart/2005/8/layout/radial1"/>
    <dgm:cxn modelId="{6ABC870B-27C2-4F81-B0A6-444ACED4980A}" type="presParOf" srcId="{4C01A1A0-9A2F-47D5-B7C6-0814272B0F2B}" destId="{930AB2BC-C894-4531-9DAD-FEAD5F5DCBDF}" srcOrd="1" destOrd="0" presId="urn:microsoft.com/office/officeart/2005/8/layout/radial1"/>
    <dgm:cxn modelId="{9DC5AB81-8C60-4595-B448-3EBEB1B57865}" type="presParOf" srcId="{930AB2BC-C894-4531-9DAD-FEAD5F5DCBDF}" destId="{B1157DEE-E64D-401D-B85E-453F552A8B9C}" srcOrd="0" destOrd="0" presId="urn:microsoft.com/office/officeart/2005/8/layout/radial1"/>
    <dgm:cxn modelId="{E474A880-43BC-478B-9398-6551C37708F9}" type="presParOf" srcId="{4C01A1A0-9A2F-47D5-B7C6-0814272B0F2B}" destId="{38A1D0A5-0F91-4183-B646-67953800E054}" srcOrd="2" destOrd="0" presId="urn:microsoft.com/office/officeart/2005/8/layout/radial1"/>
    <dgm:cxn modelId="{8136E4A5-EF13-4714-866E-842CC10E3B2B}" type="presParOf" srcId="{4C01A1A0-9A2F-47D5-B7C6-0814272B0F2B}" destId="{C4C05508-01D9-4A36-A622-CF8FBEE74032}" srcOrd="3" destOrd="0" presId="urn:microsoft.com/office/officeart/2005/8/layout/radial1"/>
    <dgm:cxn modelId="{D63DBEC5-6BA9-4695-8785-23E6DBDECC12}" type="presParOf" srcId="{C4C05508-01D9-4A36-A622-CF8FBEE74032}" destId="{8723D16B-1E95-4F75-AEDE-45841AD99AA6}" srcOrd="0" destOrd="0" presId="urn:microsoft.com/office/officeart/2005/8/layout/radial1"/>
    <dgm:cxn modelId="{0EBA5522-329C-477A-9294-3627189CF1F7}" type="presParOf" srcId="{4C01A1A0-9A2F-47D5-B7C6-0814272B0F2B}" destId="{B79C36DE-4388-4D03-B00F-6683F949A492}" srcOrd="4" destOrd="0" presId="urn:microsoft.com/office/officeart/2005/8/layout/radial1"/>
    <dgm:cxn modelId="{59EE1B85-9E50-4C1C-9D49-0D0D2028864F}" type="presParOf" srcId="{4C01A1A0-9A2F-47D5-B7C6-0814272B0F2B}" destId="{4B9BB72F-2E99-4778-8DCB-D89262042547}" srcOrd="5" destOrd="0" presId="urn:microsoft.com/office/officeart/2005/8/layout/radial1"/>
    <dgm:cxn modelId="{4DBD6112-EF0C-4179-9415-72A0EA8E50D3}" type="presParOf" srcId="{4B9BB72F-2E99-4778-8DCB-D89262042547}" destId="{5FDCA076-FCE1-4135-A377-FA10BD9B57AB}" srcOrd="0" destOrd="0" presId="urn:microsoft.com/office/officeart/2005/8/layout/radial1"/>
    <dgm:cxn modelId="{640181A8-F0FC-4860-9496-08545380B295}" type="presParOf" srcId="{4C01A1A0-9A2F-47D5-B7C6-0814272B0F2B}" destId="{55B6263F-EFFA-4D29-BE97-ADEC77EEC106}" srcOrd="6" destOrd="0" presId="urn:microsoft.com/office/officeart/2005/8/layout/radial1"/>
    <dgm:cxn modelId="{40929903-6F3B-41B5-977A-EA1980B00EE2}" type="presParOf" srcId="{4C01A1A0-9A2F-47D5-B7C6-0814272B0F2B}" destId="{3A013F29-5532-47B0-93DE-85A871B157BD}" srcOrd="7" destOrd="0" presId="urn:microsoft.com/office/officeart/2005/8/layout/radial1"/>
    <dgm:cxn modelId="{5B6FFD78-43B6-4A7B-88D2-FEAA76616029}" type="presParOf" srcId="{3A013F29-5532-47B0-93DE-85A871B157BD}" destId="{9192B024-9B88-443A-9C5D-7464A56DB410}" srcOrd="0" destOrd="0" presId="urn:microsoft.com/office/officeart/2005/8/layout/radial1"/>
    <dgm:cxn modelId="{F8FABD34-551A-4B88-88DE-EE4075E7993B}" type="presParOf" srcId="{4C01A1A0-9A2F-47D5-B7C6-0814272B0F2B}" destId="{798558F8-D6B6-4316-B67E-D1EE00354A7C}" srcOrd="8" destOrd="0" presId="urn:microsoft.com/office/officeart/2005/8/layout/radial1"/>
    <dgm:cxn modelId="{F23A2253-69F4-4009-B22A-BDA50044C726}" type="presParOf" srcId="{4C01A1A0-9A2F-47D5-B7C6-0814272B0F2B}" destId="{FEBBD042-F125-4828-9B4B-21EA0647A0D7}" srcOrd="9" destOrd="0" presId="urn:microsoft.com/office/officeart/2005/8/layout/radial1"/>
    <dgm:cxn modelId="{18A22A74-33D5-4D2A-819A-F890E71ADB8D}" type="presParOf" srcId="{FEBBD042-F125-4828-9B4B-21EA0647A0D7}" destId="{BB90618F-1F26-4FDE-9CD8-D45619637139}" srcOrd="0" destOrd="0" presId="urn:microsoft.com/office/officeart/2005/8/layout/radial1"/>
    <dgm:cxn modelId="{8D798745-840A-431A-B395-BAB40F942412}" type="presParOf" srcId="{4C01A1A0-9A2F-47D5-B7C6-0814272B0F2B}" destId="{A52B8EF8-E222-4DE3-92D0-610AFE73F85E}" srcOrd="10" destOrd="0" presId="urn:microsoft.com/office/officeart/2005/8/layout/radial1"/>
    <dgm:cxn modelId="{BCC951AB-0840-4C57-BAFE-C590D69E75F1}" type="presParOf" srcId="{4C01A1A0-9A2F-47D5-B7C6-0814272B0F2B}" destId="{C7ED1E4C-EEE4-440A-9522-7CEDDECCAB5A}" srcOrd="11" destOrd="0" presId="urn:microsoft.com/office/officeart/2005/8/layout/radial1"/>
    <dgm:cxn modelId="{2B66E9B4-F660-45E3-BD64-3350F0C087B9}" type="presParOf" srcId="{C7ED1E4C-EEE4-440A-9522-7CEDDECCAB5A}" destId="{698981D4-02DA-4BD9-9BE3-CFE939BE836F}" srcOrd="0" destOrd="0" presId="urn:microsoft.com/office/officeart/2005/8/layout/radial1"/>
    <dgm:cxn modelId="{6F3EF008-6D10-4C5E-887B-74A5A81F1148}" type="presParOf" srcId="{4C01A1A0-9A2F-47D5-B7C6-0814272B0F2B}" destId="{FC1327D6-1C93-4FC6-A93E-5A4420428C0F}" srcOrd="12" destOrd="0" presId="urn:microsoft.com/office/officeart/2005/8/layout/radial1"/>
    <dgm:cxn modelId="{ECC9494B-F78A-48ED-A8F3-7FC2032BB06C}" type="presParOf" srcId="{4C01A1A0-9A2F-47D5-B7C6-0814272B0F2B}" destId="{D5BCD0F1-1D96-44BC-B48D-E9D1F8F2D9F9}" srcOrd="13" destOrd="0" presId="urn:microsoft.com/office/officeart/2005/8/layout/radial1"/>
    <dgm:cxn modelId="{70C3BCBA-8FF7-4773-995E-6A66062095AE}" type="presParOf" srcId="{D5BCD0F1-1D96-44BC-B48D-E9D1F8F2D9F9}" destId="{E3492CE9-3007-45E2-BC4D-3985CAA7927E}" srcOrd="0" destOrd="0" presId="urn:microsoft.com/office/officeart/2005/8/layout/radial1"/>
    <dgm:cxn modelId="{0DC8DF49-9816-42AD-B402-E551B012F0E0}" type="presParOf" srcId="{4C01A1A0-9A2F-47D5-B7C6-0814272B0F2B}" destId="{0407C7FD-70AD-4765-B74F-190596EA6FEC}" srcOrd="14" destOrd="0" presId="urn:microsoft.com/office/officeart/2005/8/layout/radial1"/>
    <dgm:cxn modelId="{C5B9585E-6005-4091-B68E-609E1FBD14C7}" type="presParOf" srcId="{4C01A1A0-9A2F-47D5-B7C6-0814272B0F2B}" destId="{44CFA323-98B1-4B62-ABEE-5F23DD75DB37}" srcOrd="15" destOrd="0" presId="urn:microsoft.com/office/officeart/2005/8/layout/radial1"/>
    <dgm:cxn modelId="{EE2DBBB3-7279-45F9-9CAB-482A881E5A9A}" type="presParOf" srcId="{44CFA323-98B1-4B62-ABEE-5F23DD75DB37}" destId="{2DAA65A4-8C8B-4CD4-82AD-80E4510E8BF5}" srcOrd="0" destOrd="0" presId="urn:microsoft.com/office/officeart/2005/8/layout/radial1"/>
    <dgm:cxn modelId="{06836329-6146-437E-A1F9-24749474C40F}" type="presParOf" srcId="{4C01A1A0-9A2F-47D5-B7C6-0814272B0F2B}" destId="{D1222F0C-6979-46C2-A71C-099A796D7AB1}" srcOrd="16" destOrd="0" presId="urn:microsoft.com/office/officeart/2005/8/layout/radial1"/>
    <dgm:cxn modelId="{1DEA6BF7-D638-4DFB-B101-6601BE72AF42}" type="presParOf" srcId="{4C01A1A0-9A2F-47D5-B7C6-0814272B0F2B}" destId="{AE1275A6-F302-4C2A-898D-588E8AB023B4}" srcOrd="17" destOrd="0" presId="urn:microsoft.com/office/officeart/2005/8/layout/radial1"/>
    <dgm:cxn modelId="{2507DE4B-E75E-49FD-BF73-505F7AFCB9F3}" type="presParOf" srcId="{AE1275A6-F302-4C2A-898D-588E8AB023B4}" destId="{BB9A396E-2BE8-4A4B-B366-3056DEB6BB8B}" srcOrd="0" destOrd="0" presId="urn:microsoft.com/office/officeart/2005/8/layout/radial1"/>
    <dgm:cxn modelId="{05291ED3-922E-45FA-A2A2-CA56B7BA6B10}" type="presParOf" srcId="{4C01A1A0-9A2F-47D5-B7C6-0814272B0F2B}" destId="{F8B2B00C-6B71-4A42-818C-A060BE5E05E8}" srcOrd="18" destOrd="0" presId="urn:microsoft.com/office/officeart/2005/8/layout/radial1"/>
    <dgm:cxn modelId="{4292599A-EB88-4207-9FB6-42FA8D356AB9}" type="presParOf" srcId="{4C01A1A0-9A2F-47D5-B7C6-0814272B0F2B}" destId="{0B6AF87D-B00E-4466-A5B9-FDE2D5AA5000}" srcOrd="19" destOrd="0" presId="urn:microsoft.com/office/officeart/2005/8/layout/radial1"/>
    <dgm:cxn modelId="{30F255E7-B710-47E3-9B31-DD2900633AEA}" type="presParOf" srcId="{0B6AF87D-B00E-4466-A5B9-FDE2D5AA5000}" destId="{A7867383-0893-4623-A0CC-6086F5493C88}" srcOrd="0" destOrd="0" presId="urn:microsoft.com/office/officeart/2005/8/layout/radial1"/>
    <dgm:cxn modelId="{CBF14046-286C-429C-90A8-71C0CD502C53}" type="presParOf" srcId="{4C01A1A0-9A2F-47D5-B7C6-0814272B0F2B}" destId="{82699C2E-F55F-4C0B-81EF-F534127CC089}"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4202DE-0D68-4BF4-B856-1A4CB2610AF8}"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zh-TW" altLang="en-US"/>
        </a:p>
      </dgm:t>
    </dgm:pt>
    <dgm:pt modelId="{EA452214-B2AB-4F35-922B-A4ACEEB9ACBE}">
      <dgm:prSet phldrT="[文字]">
        <dgm:style>
          <a:lnRef idx="1">
            <a:schemeClr val="accent2"/>
          </a:lnRef>
          <a:fillRef idx="3">
            <a:schemeClr val="accent2"/>
          </a:fillRef>
          <a:effectRef idx="2">
            <a:schemeClr val="accent2"/>
          </a:effectRef>
          <a:fontRef idx="minor">
            <a:schemeClr val="lt1"/>
          </a:fontRef>
        </dgm:style>
      </dgm:prSet>
      <dgm:spPr/>
      <dgm:t>
        <a:bodyPr/>
        <a:lstStyle/>
        <a:p>
          <a:r>
            <a:rPr lang="zh-TW" altLang="en-US" b="1" dirty="0" smtClean="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澄色字為新修增列</a:t>
          </a:r>
          <a:endParaRPr lang="zh-TW" altLang="en-US" b="1" dirty="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C2D05F5E-E829-4ABA-B57E-805DA62E528F}" type="parTrans" cxnId="{FB8E604E-567A-4069-9223-C8B128C348F4}">
      <dgm:prSet/>
      <dgm:spPr/>
      <dgm:t>
        <a:bodyPr/>
        <a:lstStyle/>
        <a:p>
          <a:endParaRPr lang="zh-TW" altLang="en-US"/>
        </a:p>
      </dgm:t>
    </dgm:pt>
    <dgm:pt modelId="{7E1CF3E6-D2F5-4869-84A9-24EF5CA1FD1B}" type="sibTrans" cxnId="{FB8E604E-567A-4069-9223-C8B128C348F4}">
      <dgm:prSet/>
      <dgm:spPr/>
      <dgm:t>
        <a:bodyPr/>
        <a:lstStyle/>
        <a:p>
          <a:endParaRPr lang="zh-TW" altLang="en-US"/>
        </a:p>
      </dgm:t>
    </dgm:pt>
    <dgm:pt modelId="{FBE78F9D-095C-4BB0-9AC7-FB68BF50ABA6}" type="pres">
      <dgm:prSet presAssocID="{FC4202DE-0D68-4BF4-B856-1A4CB2610AF8}" presName="Name0" presStyleCnt="0">
        <dgm:presLayoutVars>
          <dgm:chMax val="7"/>
          <dgm:chPref val="5"/>
        </dgm:presLayoutVars>
      </dgm:prSet>
      <dgm:spPr/>
      <dgm:t>
        <a:bodyPr/>
        <a:lstStyle/>
        <a:p>
          <a:endParaRPr lang="zh-TW" altLang="en-US"/>
        </a:p>
      </dgm:t>
    </dgm:pt>
    <dgm:pt modelId="{4460B5FC-9391-4774-85A5-6C9E0E76DA4F}" type="pres">
      <dgm:prSet presAssocID="{FC4202DE-0D68-4BF4-B856-1A4CB2610AF8}" presName="arrowNode" presStyleLbl="node1" presStyleIdx="0" presStyleCnt="1" custAng="12749757" custScaleX="137150" custScaleY="100000" custLinFactNeighborX="-6708" custLinFactNeighborY="-9421"/>
      <dgm:spPr/>
    </dgm:pt>
    <dgm:pt modelId="{9B345A91-9324-44CE-BDE2-6CCD607B899D}" type="pres">
      <dgm:prSet presAssocID="{EA452214-B2AB-4F35-922B-A4ACEEB9ACBE}" presName="txNode1" presStyleLbl="revTx" presStyleIdx="0" presStyleCnt="1" custScaleY="143630" custLinFactY="200000" custLinFactNeighborX="-48799" custLinFactNeighborY="209574">
        <dgm:presLayoutVars>
          <dgm:bulletEnabled val="1"/>
        </dgm:presLayoutVars>
      </dgm:prSet>
      <dgm:spPr/>
      <dgm:t>
        <a:bodyPr/>
        <a:lstStyle/>
        <a:p>
          <a:endParaRPr lang="zh-TW" altLang="en-US"/>
        </a:p>
      </dgm:t>
    </dgm:pt>
  </dgm:ptLst>
  <dgm:cxnLst>
    <dgm:cxn modelId="{FB8E604E-567A-4069-9223-C8B128C348F4}" srcId="{FC4202DE-0D68-4BF4-B856-1A4CB2610AF8}" destId="{EA452214-B2AB-4F35-922B-A4ACEEB9ACBE}" srcOrd="0" destOrd="0" parTransId="{C2D05F5E-E829-4ABA-B57E-805DA62E528F}" sibTransId="{7E1CF3E6-D2F5-4869-84A9-24EF5CA1FD1B}"/>
    <dgm:cxn modelId="{9388605C-F8F8-4713-A0E1-2488780AE15E}" type="presOf" srcId="{EA452214-B2AB-4F35-922B-A4ACEEB9ACBE}" destId="{9B345A91-9324-44CE-BDE2-6CCD607B899D}" srcOrd="0" destOrd="0" presId="urn:microsoft.com/office/officeart/2009/3/layout/DescendingProcess"/>
    <dgm:cxn modelId="{4E73413D-6C24-4B37-9609-8A4EE176451D}" type="presOf" srcId="{FC4202DE-0D68-4BF4-B856-1A4CB2610AF8}" destId="{FBE78F9D-095C-4BB0-9AC7-FB68BF50ABA6}" srcOrd="0" destOrd="0" presId="urn:microsoft.com/office/officeart/2009/3/layout/DescendingProcess"/>
    <dgm:cxn modelId="{0FA9B3D7-50F8-431A-B2B8-87E64183D59A}" type="presParOf" srcId="{FBE78F9D-095C-4BB0-9AC7-FB68BF50ABA6}" destId="{4460B5FC-9391-4774-85A5-6C9E0E76DA4F}" srcOrd="0" destOrd="0" presId="urn:microsoft.com/office/officeart/2009/3/layout/DescendingProcess"/>
    <dgm:cxn modelId="{FDAE5C62-1633-416D-A200-B5C5F5728517}" type="presParOf" srcId="{FBE78F9D-095C-4BB0-9AC7-FB68BF50ABA6}" destId="{9B345A91-9324-44CE-BDE2-6CCD607B899D}" srcOrd="1"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42BBBB-3C95-4ACA-A8FD-60621467AFB0}" type="doc">
      <dgm:prSet loTypeId="urn:microsoft.com/office/officeart/2008/layout/VerticalCurvedList" loCatId="list" qsTypeId="urn:microsoft.com/office/officeart/2005/8/quickstyle/3d3" qsCatId="3D" csTypeId="urn:microsoft.com/office/officeart/2005/8/colors/colorful1#2" csCatId="colorful" phldr="1"/>
      <dgm:spPr/>
      <dgm:t>
        <a:bodyPr/>
        <a:lstStyle/>
        <a:p>
          <a:endParaRPr lang="zh-TW" altLang="en-US"/>
        </a:p>
      </dgm:t>
    </dgm:pt>
    <dgm:pt modelId="{07F7B3D7-1458-4F9C-8E6F-3A6D669E0EE9}">
      <dgm:prSet phldrT="[文字]" custT="1"/>
      <dgm:spPr/>
      <dgm:t>
        <a:bodyPr/>
        <a:lstStyle/>
        <a:p>
          <a:r>
            <a:rPr lang="zh-TW" altLang="en-US" sz="2000" b="1" i="0" dirty="0" smtClean="0"/>
            <a:t>政府採購法以</a:t>
          </a:r>
          <a:r>
            <a:rPr lang="zh-TW" altLang="en-US" sz="2000" b="1" i="0" dirty="0" smtClean="0">
              <a:solidFill>
                <a:srgbClr val="FF0000"/>
              </a:solidFill>
            </a:rPr>
            <a:t>公告程序</a:t>
          </a:r>
          <a:r>
            <a:rPr lang="zh-TW" altLang="en-US" sz="2000" b="1" i="0" dirty="0" smtClean="0"/>
            <a:t>或同法第一百零五條辦理之採購</a:t>
          </a:r>
          <a:endParaRPr lang="zh-TW" altLang="en-US" sz="2000" b="1" dirty="0">
            <a:latin typeface="標楷體" panose="03000509000000000000" pitchFamily="65" charset="-120"/>
            <a:ea typeface="標楷體" panose="03000509000000000000" pitchFamily="65" charset="-120"/>
          </a:endParaRPr>
        </a:p>
      </dgm:t>
    </dgm:pt>
    <dgm:pt modelId="{FB501BD9-24E3-4599-9764-FEE61FE75BF9}" type="parTrans" cxnId="{633ECC44-A8C0-4639-B85E-360DCDAE5124}">
      <dgm:prSet/>
      <dgm:spPr/>
      <dgm:t>
        <a:bodyPr/>
        <a:lstStyle/>
        <a:p>
          <a:endParaRPr lang="zh-TW" altLang="en-US"/>
        </a:p>
      </dgm:t>
    </dgm:pt>
    <dgm:pt modelId="{D3D56361-B554-4913-8E02-AD832D13E1A4}" type="sibTrans" cxnId="{633ECC44-A8C0-4639-B85E-360DCDAE5124}">
      <dgm:prSet/>
      <dgm:spPr/>
      <dgm:t>
        <a:bodyPr/>
        <a:lstStyle/>
        <a:p>
          <a:endParaRPr lang="zh-TW" altLang="en-US"/>
        </a:p>
      </dgm:t>
    </dgm:pt>
    <dgm:pt modelId="{D5D52BE8-C3D2-44BC-B7BB-565DED890532}">
      <dgm:prSet phldrT="[文字]" custT="1"/>
      <dgm:spPr/>
      <dgm:t>
        <a:bodyPr/>
        <a:lstStyle/>
        <a:p>
          <a:r>
            <a:rPr lang="zh-TW" altLang="en-US" sz="2000" b="1" i="0" dirty="0" smtClean="0"/>
            <a:t>依法令規定經由公平競爭方式，以公告程序辦理之採購、標售、標租或招標設定用益物權。</a:t>
          </a:r>
          <a:endParaRPr lang="zh-TW" altLang="en-US" sz="2000" b="1" dirty="0">
            <a:latin typeface="標楷體" panose="03000509000000000000" pitchFamily="65" charset="-120"/>
            <a:ea typeface="標楷體" panose="03000509000000000000" pitchFamily="65" charset="-120"/>
          </a:endParaRPr>
        </a:p>
      </dgm:t>
    </dgm:pt>
    <dgm:pt modelId="{08A2818C-5CE1-4332-801E-9707A8310C21}" type="parTrans" cxnId="{DA0BB156-5A18-43C4-B630-1B2CB29B579D}">
      <dgm:prSet/>
      <dgm:spPr/>
      <dgm:t>
        <a:bodyPr/>
        <a:lstStyle/>
        <a:p>
          <a:endParaRPr lang="zh-TW" altLang="en-US"/>
        </a:p>
      </dgm:t>
    </dgm:pt>
    <dgm:pt modelId="{78E13CE3-4F41-4A26-ADB6-1F8AFE5D0AC3}" type="sibTrans" cxnId="{DA0BB156-5A18-43C4-B630-1B2CB29B579D}">
      <dgm:prSet/>
      <dgm:spPr/>
      <dgm:t>
        <a:bodyPr/>
        <a:lstStyle/>
        <a:p>
          <a:endParaRPr lang="zh-TW" altLang="en-US"/>
        </a:p>
      </dgm:t>
    </dgm:pt>
    <dgm:pt modelId="{7E04EA77-5602-4266-AB3D-A7798D99EEA8}">
      <dgm:prSet phldrT="[文字]" custT="1"/>
      <dgm:spPr/>
      <dgm:t>
        <a:bodyPr/>
        <a:lstStyle/>
        <a:p>
          <a:r>
            <a:rPr lang="zh-TW" altLang="en-US" sz="2000" b="1" i="0" dirty="0" smtClean="0">
              <a:solidFill>
                <a:srgbClr val="FF0000"/>
              </a:solidFill>
            </a:rPr>
            <a:t>基於法定身分依法令規定申請之補助；或對公職人員之關係人依法令規定以公開公平方式辦理之補助，或禁止其補助反不利於公共利益且經補助法令主管機關核定同意之補助。</a:t>
          </a:r>
          <a:endParaRPr lang="zh-TW" altLang="en-US" sz="2000" b="1" dirty="0">
            <a:solidFill>
              <a:srgbClr val="FF0000"/>
            </a:solidFill>
            <a:latin typeface="標楷體" panose="03000509000000000000" pitchFamily="65" charset="-120"/>
            <a:ea typeface="標楷體" panose="03000509000000000000" pitchFamily="65" charset="-120"/>
          </a:endParaRPr>
        </a:p>
      </dgm:t>
    </dgm:pt>
    <dgm:pt modelId="{F43744A8-84F7-4136-8D2A-3709DAFDEC9F}" type="parTrans" cxnId="{238C52FC-D720-49EB-AFD2-EECADC763543}">
      <dgm:prSet/>
      <dgm:spPr/>
      <dgm:t>
        <a:bodyPr/>
        <a:lstStyle/>
        <a:p>
          <a:endParaRPr lang="zh-TW" altLang="en-US"/>
        </a:p>
      </dgm:t>
    </dgm:pt>
    <dgm:pt modelId="{78ECCA40-CF14-4825-9C98-D7299942DA25}" type="sibTrans" cxnId="{238C52FC-D720-49EB-AFD2-EECADC763543}">
      <dgm:prSet/>
      <dgm:spPr/>
      <dgm:t>
        <a:bodyPr/>
        <a:lstStyle/>
        <a:p>
          <a:endParaRPr lang="zh-TW" altLang="en-US"/>
        </a:p>
      </dgm:t>
    </dgm:pt>
    <dgm:pt modelId="{86EF21BE-A60C-41C6-BBFB-8A67755BB106}">
      <dgm:prSet phldrT="[文字]" custT="1"/>
      <dgm:spPr/>
      <dgm:t>
        <a:bodyPr/>
        <a:lstStyle/>
        <a:p>
          <a:r>
            <a:rPr lang="zh-TW" altLang="en-US" sz="2000" b="1" i="0" dirty="0" smtClean="0"/>
            <a:t>交易標的為公職人員服務或受其監督之機關團體所提供，並以公定價格交易。</a:t>
          </a:r>
          <a:endParaRPr lang="zh-TW" altLang="en-US" sz="2000" b="1" dirty="0">
            <a:latin typeface="標楷體" panose="03000509000000000000" pitchFamily="65" charset="-120"/>
            <a:ea typeface="標楷體" panose="03000509000000000000" pitchFamily="65" charset="-120"/>
          </a:endParaRPr>
        </a:p>
      </dgm:t>
    </dgm:pt>
    <dgm:pt modelId="{6F72775E-DD22-4B89-A7D1-D29E2941D929}" type="parTrans" cxnId="{D1466516-8FDF-4A2F-AD16-A028C8FFED46}">
      <dgm:prSet/>
      <dgm:spPr/>
      <dgm:t>
        <a:bodyPr/>
        <a:lstStyle/>
        <a:p>
          <a:endParaRPr lang="zh-TW" altLang="en-US"/>
        </a:p>
      </dgm:t>
    </dgm:pt>
    <dgm:pt modelId="{7F2A69C1-2F41-4FB3-9EF5-AE8D6889D335}" type="sibTrans" cxnId="{D1466516-8FDF-4A2F-AD16-A028C8FFED46}">
      <dgm:prSet/>
      <dgm:spPr/>
      <dgm:t>
        <a:bodyPr/>
        <a:lstStyle/>
        <a:p>
          <a:endParaRPr lang="zh-TW" altLang="en-US"/>
        </a:p>
      </dgm:t>
    </dgm:pt>
    <dgm:pt modelId="{EC6A7C52-46C2-4EC8-875D-BCDF74D39060}">
      <dgm:prSet phldrT="[文字]" custT="1"/>
      <dgm:spPr/>
      <dgm:t>
        <a:bodyPr/>
        <a:lstStyle/>
        <a:p>
          <a:r>
            <a:rPr lang="zh-TW" altLang="en-US" sz="2000" b="1" i="0" dirty="0" smtClean="0"/>
            <a:t>公營事業機構執行國家建設、公共政策或為公益用途申請承租、承購、委託經營、改良利用國有非公用不動產。</a:t>
          </a:r>
          <a:endParaRPr lang="zh-TW" altLang="en-US" sz="2000" b="1" dirty="0">
            <a:latin typeface="標楷體" panose="03000509000000000000" pitchFamily="65" charset="-120"/>
            <a:ea typeface="標楷體" panose="03000509000000000000" pitchFamily="65" charset="-120"/>
          </a:endParaRPr>
        </a:p>
      </dgm:t>
    </dgm:pt>
    <dgm:pt modelId="{9F37B9A2-C648-4C54-9775-F39BE26D51C6}" type="parTrans" cxnId="{26D752D9-CE3E-4525-9481-58A311395928}">
      <dgm:prSet/>
      <dgm:spPr/>
      <dgm:t>
        <a:bodyPr/>
        <a:lstStyle/>
        <a:p>
          <a:endParaRPr lang="zh-TW" altLang="en-US"/>
        </a:p>
      </dgm:t>
    </dgm:pt>
    <dgm:pt modelId="{5B0364B8-3339-45F8-8CCF-1748969EDA73}" type="sibTrans" cxnId="{26D752D9-CE3E-4525-9481-58A311395928}">
      <dgm:prSet/>
      <dgm:spPr/>
      <dgm:t>
        <a:bodyPr/>
        <a:lstStyle/>
        <a:p>
          <a:endParaRPr lang="zh-TW" altLang="en-US"/>
        </a:p>
      </dgm:t>
    </dgm:pt>
    <dgm:pt modelId="{6E8E4C91-1214-4882-AB22-A45A81FC7E8A}">
      <dgm:prSet phldrT="[文字]" custT="1"/>
      <dgm:spPr/>
      <dgm:t>
        <a:bodyPr/>
        <a:lstStyle/>
        <a:p>
          <a:r>
            <a:rPr lang="zh-TW" altLang="en-US" sz="2000" b="1" i="0" u="none" dirty="0" smtClean="0">
              <a:solidFill>
                <a:srgbClr val="FF0000"/>
              </a:solidFill>
            </a:rPr>
            <a:t>一定金額</a:t>
          </a:r>
          <a:r>
            <a:rPr lang="zh-TW" altLang="en-US" sz="2000" b="1" i="0" dirty="0" smtClean="0"/>
            <a:t>以下之補助及交易。</a:t>
          </a:r>
          <a:endParaRPr lang="zh-TW" altLang="en-US" sz="2000" b="1" dirty="0">
            <a:latin typeface="標楷體" panose="03000509000000000000" pitchFamily="65" charset="-120"/>
            <a:ea typeface="標楷體" panose="03000509000000000000" pitchFamily="65" charset="-120"/>
          </a:endParaRPr>
        </a:p>
      </dgm:t>
    </dgm:pt>
    <dgm:pt modelId="{221BA5EF-9A1E-4221-82FF-EF1B3D7B2216}" type="parTrans" cxnId="{7BE00F19-8616-4402-B388-87E9EFF0CDC2}">
      <dgm:prSet/>
      <dgm:spPr/>
      <dgm:t>
        <a:bodyPr/>
        <a:lstStyle/>
        <a:p>
          <a:endParaRPr lang="zh-TW" altLang="en-US"/>
        </a:p>
      </dgm:t>
    </dgm:pt>
    <dgm:pt modelId="{C4072E2A-1356-4643-8F4D-E2C19AF71B57}" type="sibTrans" cxnId="{7BE00F19-8616-4402-B388-87E9EFF0CDC2}">
      <dgm:prSet/>
      <dgm:spPr/>
      <dgm:t>
        <a:bodyPr/>
        <a:lstStyle/>
        <a:p>
          <a:endParaRPr lang="zh-TW" altLang="en-US"/>
        </a:p>
      </dgm:t>
    </dgm:pt>
    <dgm:pt modelId="{D489C64E-A3F9-48C2-9CC2-978917248A4B}" type="pres">
      <dgm:prSet presAssocID="{6542BBBB-3C95-4ACA-A8FD-60621467AFB0}" presName="Name0" presStyleCnt="0">
        <dgm:presLayoutVars>
          <dgm:chMax val="7"/>
          <dgm:chPref val="7"/>
          <dgm:dir/>
        </dgm:presLayoutVars>
      </dgm:prSet>
      <dgm:spPr/>
      <dgm:t>
        <a:bodyPr/>
        <a:lstStyle/>
        <a:p>
          <a:endParaRPr lang="zh-TW" altLang="en-US"/>
        </a:p>
      </dgm:t>
    </dgm:pt>
    <dgm:pt modelId="{72A4898D-B59D-4F36-BFB2-3A7E254D5167}" type="pres">
      <dgm:prSet presAssocID="{6542BBBB-3C95-4ACA-A8FD-60621467AFB0}" presName="Name1" presStyleCnt="0"/>
      <dgm:spPr/>
      <dgm:t>
        <a:bodyPr/>
        <a:lstStyle/>
        <a:p>
          <a:endParaRPr lang="zh-TW" altLang="en-US"/>
        </a:p>
      </dgm:t>
    </dgm:pt>
    <dgm:pt modelId="{BC724BB1-0E75-4079-B823-E615EA9343B9}" type="pres">
      <dgm:prSet presAssocID="{6542BBBB-3C95-4ACA-A8FD-60621467AFB0}" presName="cycle" presStyleCnt="0"/>
      <dgm:spPr/>
      <dgm:t>
        <a:bodyPr/>
        <a:lstStyle/>
        <a:p>
          <a:endParaRPr lang="zh-TW" altLang="en-US"/>
        </a:p>
      </dgm:t>
    </dgm:pt>
    <dgm:pt modelId="{D0FE1E22-57C4-4EBE-BDD6-6A043F404C67}" type="pres">
      <dgm:prSet presAssocID="{6542BBBB-3C95-4ACA-A8FD-60621467AFB0}" presName="srcNode" presStyleLbl="node1" presStyleIdx="0" presStyleCnt="6"/>
      <dgm:spPr/>
      <dgm:t>
        <a:bodyPr/>
        <a:lstStyle/>
        <a:p>
          <a:endParaRPr lang="zh-TW" altLang="en-US"/>
        </a:p>
      </dgm:t>
    </dgm:pt>
    <dgm:pt modelId="{C1E33A77-3C19-4803-AD8A-0E69CD604E6B}" type="pres">
      <dgm:prSet presAssocID="{6542BBBB-3C95-4ACA-A8FD-60621467AFB0}" presName="conn" presStyleLbl="parChTrans1D2" presStyleIdx="0" presStyleCnt="1"/>
      <dgm:spPr/>
      <dgm:t>
        <a:bodyPr/>
        <a:lstStyle/>
        <a:p>
          <a:endParaRPr lang="zh-TW" altLang="en-US"/>
        </a:p>
      </dgm:t>
    </dgm:pt>
    <dgm:pt modelId="{8D488759-3D86-46B4-917A-C943189364AE}" type="pres">
      <dgm:prSet presAssocID="{6542BBBB-3C95-4ACA-A8FD-60621467AFB0}" presName="extraNode" presStyleLbl="node1" presStyleIdx="0" presStyleCnt="6"/>
      <dgm:spPr/>
      <dgm:t>
        <a:bodyPr/>
        <a:lstStyle/>
        <a:p>
          <a:endParaRPr lang="zh-TW" altLang="en-US"/>
        </a:p>
      </dgm:t>
    </dgm:pt>
    <dgm:pt modelId="{BBD8ADD0-105C-4399-AF57-46ADB2C6329D}" type="pres">
      <dgm:prSet presAssocID="{6542BBBB-3C95-4ACA-A8FD-60621467AFB0}" presName="dstNode" presStyleLbl="node1" presStyleIdx="0" presStyleCnt="6"/>
      <dgm:spPr/>
      <dgm:t>
        <a:bodyPr/>
        <a:lstStyle/>
        <a:p>
          <a:endParaRPr lang="zh-TW" altLang="en-US"/>
        </a:p>
      </dgm:t>
    </dgm:pt>
    <dgm:pt modelId="{1A03FF13-6AFD-4ADF-9767-0CA0FAB4511F}" type="pres">
      <dgm:prSet presAssocID="{07F7B3D7-1458-4F9C-8E6F-3A6D669E0EE9}" presName="text_1" presStyleLbl="node1" presStyleIdx="0" presStyleCnt="6">
        <dgm:presLayoutVars>
          <dgm:bulletEnabled val="1"/>
        </dgm:presLayoutVars>
      </dgm:prSet>
      <dgm:spPr/>
      <dgm:t>
        <a:bodyPr/>
        <a:lstStyle/>
        <a:p>
          <a:endParaRPr lang="zh-TW" altLang="en-US"/>
        </a:p>
      </dgm:t>
    </dgm:pt>
    <dgm:pt modelId="{62DF0286-E20A-4CE6-9042-6AB807A338B7}" type="pres">
      <dgm:prSet presAssocID="{07F7B3D7-1458-4F9C-8E6F-3A6D669E0EE9}" presName="accent_1" presStyleCnt="0"/>
      <dgm:spPr/>
      <dgm:t>
        <a:bodyPr/>
        <a:lstStyle/>
        <a:p>
          <a:endParaRPr lang="zh-TW" altLang="en-US"/>
        </a:p>
      </dgm:t>
    </dgm:pt>
    <dgm:pt modelId="{68E5E473-96CB-4845-9E06-58C328013372}" type="pres">
      <dgm:prSet presAssocID="{07F7B3D7-1458-4F9C-8E6F-3A6D669E0EE9}" presName="accentRepeatNode" presStyleLbl="solidFgAcc1" presStyleIdx="0" presStyleCnt="6"/>
      <dgm:spPr/>
      <dgm:t>
        <a:bodyPr/>
        <a:lstStyle/>
        <a:p>
          <a:endParaRPr lang="zh-TW" altLang="en-US"/>
        </a:p>
      </dgm:t>
    </dgm:pt>
    <dgm:pt modelId="{8ECB860A-4947-4478-B0B6-95B4A4A0D8EA}" type="pres">
      <dgm:prSet presAssocID="{D5D52BE8-C3D2-44BC-B7BB-565DED890532}" presName="text_2" presStyleLbl="node1" presStyleIdx="1" presStyleCnt="6" custScaleY="116785">
        <dgm:presLayoutVars>
          <dgm:bulletEnabled val="1"/>
        </dgm:presLayoutVars>
      </dgm:prSet>
      <dgm:spPr/>
      <dgm:t>
        <a:bodyPr/>
        <a:lstStyle/>
        <a:p>
          <a:endParaRPr lang="zh-TW" altLang="en-US"/>
        </a:p>
      </dgm:t>
    </dgm:pt>
    <dgm:pt modelId="{D7CB9923-8E89-49F7-B841-977DC729EFED}" type="pres">
      <dgm:prSet presAssocID="{D5D52BE8-C3D2-44BC-B7BB-565DED890532}" presName="accent_2" presStyleCnt="0"/>
      <dgm:spPr/>
      <dgm:t>
        <a:bodyPr/>
        <a:lstStyle/>
        <a:p>
          <a:endParaRPr lang="zh-TW" altLang="en-US"/>
        </a:p>
      </dgm:t>
    </dgm:pt>
    <dgm:pt modelId="{F14C6CA0-62C8-413C-BEB7-C29AD3FAE40B}" type="pres">
      <dgm:prSet presAssocID="{D5D52BE8-C3D2-44BC-B7BB-565DED890532}" presName="accentRepeatNode" presStyleLbl="solidFgAcc1" presStyleIdx="1" presStyleCnt="6"/>
      <dgm:spPr/>
      <dgm:t>
        <a:bodyPr/>
        <a:lstStyle/>
        <a:p>
          <a:endParaRPr lang="zh-TW" altLang="en-US"/>
        </a:p>
      </dgm:t>
    </dgm:pt>
    <dgm:pt modelId="{A1136CA9-A797-4D20-83F8-A1E20086F1D1}" type="pres">
      <dgm:prSet presAssocID="{7E04EA77-5602-4266-AB3D-A7798D99EEA8}" presName="text_3" presStyleLbl="node1" presStyleIdx="2" presStyleCnt="6" custScaleY="158506" custLinFactNeighborX="345">
        <dgm:presLayoutVars>
          <dgm:bulletEnabled val="1"/>
        </dgm:presLayoutVars>
      </dgm:prSet>
      <dgm:spPr/>
      <dgm:t>
        <a:bodyPr/>
        <a:lstStyle/>
        <a:p>
          <a:endParaRPr lang="zh-TW" altLang="en-US"/>
        </a:p>
      </dgm:t>
    </dgm:pt>
    <dgm:pt modelId="{586AE1FD-F91B-40FB-8485-D0781C276BDC}" type="pres">
      <dgm:prSet presAssocID="{7E04EA77-5602-4266-AB3D-A7798D99EEA8}" presName="accent_3" presStyleCnt="0"/>
      <dgm:spPr/>
      <dgm:t>
        <a:bodyPr/>
        <a:lstStyle/>
        <a:p>
          <a:endParaRPr lang="zh-TW" altLang="en-US"/>
        </a:p>
      </dgm:t>
    </dgm:pt>
    <dgm:pt modelId="{90F3993A-88AA-4270-BC9E-9C015D24ED88}" type="pres">
      <dgm:prSet presAssocID="{7E04EA77-5602-4266-AB3D-A7798D99EEA8}" presName="accentRepeatNode" presStyleLbl="solidFgAcc1" presStyleIdx="2" presStyleCnt="6"/>
      <dgm:spPr/>
      <dgm:t>
        <a:bodyPr/>
        <a:lstStyle/>
        <a:p>
          <a:endParaRPr lang="zh-TW" altLang="en-US"/>
        </a:p>
      </dgm:t>
    </dgm:pt>
    <dgm:pt modelId="{1E9FE73A-6859-4C12-BAC1-B5331FF36505}" type="pres">
      <dgm:prSet presAssocID="{86EF21BE-A60C-41C6-BBFB-8A67755BB106}" presName="text_4" presStyleLbl="node1" presStyleIdx="3" presStyleCnt="6">
        <dgm:presLayoutVars>
          <dgm:bulletEnabled val="1"/>
        </dgm:presLayoutVars>
      </dgm:prSet>
      <dgm:spPr/>
      <dgm:t>
        <a:bodyPr/>
        <a:lstStyle/>
        <a:p>
          <a:endParaRPr lang="zh-TW" altLang="en-US"/>
        </a:p>
      </dgm:t>
    </dgm:pt>
    <dgm:pt modelId="{92BF9544-4011-4F95-AF85-F9915DF7693B}" type="pres">
      <dgm:prSet presAssocID="{86EF21BE-A60C-41C6-BBFB-8A67755BB106}" presName="accent_4" presStyleCnt="0"/>
      <dgm:spPr/>
      <dgm:t>
        <a:bodyPr/>
        <a:lstStyle/>
        <a:p>
          <a:endParaRPr lang="zh-TW" altLang="en-US"/>
        </a:p>
      </dgm:t>
    </dgm:pt>
    <dgm:pt modelId="{CBD9248D-2085-4319-BF66-1BE8160704BD}" type="pres">
      <dgm:prSet presAssocID="{86EF21BE-A60C-41C6-BBFB-8A67755BB106}" presName="accentRepeatNode" presStyleLbl="solidFgAcc1" presStyleIdx="3" presStyleCnt="6"/>
      <dgm:spPr/>
      <dgm:t>
        <a:bodyPr/>
        <a:lstStyle/>
        <a:p>
          <a:endParaRPr lang="zh-TW" altLang="en-US"/>
        </a:p>
      </dgm:t>
    </dgm:pt>
    <dgm:pt modelId="{43BE8344-5A4F-4558-898E-B21AF2115A0E}" type="pres">
      <dgm:prSet presAssocID="{EC6A7C52-46C2-4EC8-875D-BCDF74D39060}" presName="text_5" presStyleLbl="node1" presStyleIdx="4" presStyleCnt="6">
        <dgm:presLayoutVars>
          <dgm:bulletEnabled val="1"/>
        </dgm:presLayoutVars>
      </dgm:prSet>
      <dgm:spPr/>
      <dgm:t>
        <a:bodyPr/>
        <a:lstStyle/>
        <a:p>
          <a:endParaRPr lang="zh-TW" altLang="en-US"/>
        </a:p>
      </dgm:t>
    </dgm:pt>
    <dgm:pt modelId="{D8E4ECCE-1C08-43BA-A2EC-5EFBC3CDA224}" type="pres">
      <dgm:prSet presAssocID="{EC6A7C52-46C2-4EC8-875D-BCDF74D39060}" presName="accent_5" presStyleCnt="0"/>
      <dgm:spPr/>
      <dgm:t>
        <a:bodyPr/>
        <a:lstStyle/>
        <a:p>
          <a:endParaRPr lang="zh-TW" altLang="en-US"/>
        </a:p>
      </dgm:t>
    </dgm:pt>
    <dgm:pt modelId="{0FA1B126-3617-46B8-92E7-6831EB020CBD}" type="pres">
      <dgm:prSet presAssocID="{EC6A7C52-46C2-4EC8-875D-BCDF74D39060}" presName="accentRepeatNode" presStyleLbl="solidFgAcc1" presStyleIdx="4" presStyleCnt="6"/>
      <dgm:spPr/>
      <dgm:t>
        <a:bodyPr/>
        <a:lstStyle/>
        <a:p>
          <a:endParaRPr lang="zh-TW" altLang="en-US"/>
        </a:p>
      </dgm:t>
    </dgm:pt>
    <dgm:pt modelId="{F110A185-2F8F-4E73-87B4-E019AEA3D898}" type="pres">
      <dgm:prSet presAssocID="{6E8E4C91-1214-4882-AB22-A45A81FC7E8A}" presName="text_6" presStyleLbl="node1" presStyleIdx="5" presStyleCnt="6">
        <dgm:presLayoutVars>
          <dgm:bulletEnabled val="1"/>
        </dgm:presLayoutVars>
      </dgm:prSet>
      <dgm:spPr/>
      <dgm:t>
        <a:bodyPr/>
        <a:lstStyle/>
        <a:p>
          <a:endParaRPr lang="zh-TW" altLang="en-US"/>
        </a:p>
      </dgm:t>
    </dgm:pt>
    <dgm:pt modelId="{8D0F41E7-7684-48EA-B7F9-7FBFFF7CE29E}" type="pres">
      <dgm:prSet presAssocID="{6E8E4C91-1214-4882-AB22-A45A81FC7E8A}" presName="accent_6" presStyleCnt="0"/>
      <dgm:spPr/>
      <dgm:t>
        <a:bodyPr/>
        <a:lstStyle/>
        <a:p>
          <a:endParaRPr lang="zh-TW" altLang="en-US"/>
        </a:p>
      </dgm:t>
    </dgm:pt>
    <dgm:pt modelId="{E81FACDC-7335-4C4D-97FF-BEA2327D6B3B}" type="pres">
      <dgm:prSet presAssocID="{6E8E4C91-1214-4882-AB22-A45A81FC7E8A}" presName="accentRepeatNode" presStyleLbl="solidFgAcc1" presStyleIdx="5" presStyleCnt="6"/>
      <dgm:spPr/>
      <dgm:t>
        <a:bodyPr/>
        <a:lstStyle/>
        <a:p>
          <a:endParaRPr lang="zh-TW" altLang="en-US"/>
        </a:p>
      </dgm:t>
    </dgm:pt>
  </dgm:ptLst>
  <dgm:cxnLst>
    <dgm:cxn modelId="{77CC089A-C4FF-4121-B627-27868AA5BD68}" type="presOf" srcId="{07F7B3D7-1458-4F9C-8E6F-3A6D669E0EE9}" destId="{1A03FF13-6AFD-4ADF-9767-0CA0FAB4511F}" srcOrd="0" destOrd="0" presId="urn:microsoft.com/office/officeart/2008/layout/VerticalCurvedList"/>
    <dgm:cxn modelId="{8E25D9DE-56F2-41CA-927F-F076F02AB57E}" type="presOf" srcId="{D3D56361-B554-4913-8E02-AD832D13E1A4}" destId="{C1E33A77-3C19-4803-AD8A-0E69CD604E6B}" srcOrd="0" destOrd="0" presId="urn:microsoft.com/office/officeart/2008/layout/VerticalCurvedList"/>
    <dgm:cxn modelId="{D82CF0BB-980E-4C9E-B9B2-6859D92948A3}" type="presOf" srcId="{86EF21BE-A60C-41C6-BBFB-8A67755BB106}" destId="{1E9FE73A-6859-4C12-BAC1-B5331FF36505}" srcOrd="0" destOrd="0" presId="urn:microsoft.com/office/officeart/2008/layout/VerticalCurvedList"/>
    <dgm:cxn modelId="{99D886A0-7BD1-4B2D-968E-571060486E19}" type="presOf" srcId="{6542BBBB-3C95-4ACA-A8FD-60621467AFB0}" destId="{D489C64E-A3F9-48C2-9CC2-978917248A4B}" srcOrd="0" destOrd="0" presId="urn:microsoft.com/office/officeart/2008/layout/VerticalCurvedList"/>
    <dgm:cxn modelId="{26D752D9-CE3E-4525-9481-58A311395928}" srcId="{6542BBBB-3C95-4ACA-A8FD-60621467AFB0}" destId="{EC6A7C52-46C2-4EC8-875D-BCDF74D39060}" srcOrd="4" destOrd="0" parTransId="{9F37B9A2-C648-4C54-9775-F39BE26D51C6}" sibTransId="{5B0364B8-3339-45F8-8CCF-1748969EDA73}"/>
    <dgm:cxn modelId="{DA0BB156-5A18-43C4-B630-1B2CB29B579D}" srcId="{6542BBBB-3C95-4ACA-A8FD-60621467AFB0}" destId="{D5D52BE8-C3D2-44BC-B7BB-565DED890532}" srcOrd="1" destOrd="0" parTransId="{08A2818C-5CE1-4332-801E-9707A8310C21}" sibTransId="{78E13CE3-4F41-4A26-ADB6-1F8AFE5D0AC3}"/>
    <dgm:cxn modelId="{3B47A208-8612-45B5-9062-76445A412661}" type="presOf" srcId="{D5D52BE8-C3D2-44BC-B7BB-565DED890532}" destId="{8ECB860A-4947-4478-B0B6-95B4A4A0D8EA}" srcOrd="0" destOrd="0" presId="urn:microsoft.com/office/officeart/2008/layout/VerticalCurvedList"/>
    <dgm:cxn modelId="{ABD9A547-EE54-410A-A452-55049BFD59EB}" type="presOf" srcId="{6E8E4C91-1214-4882-AB22-A45A81FC7E8A}" destId="{F110A185-2F8F-4E73-87B4-E019AEA3D898}" srcOrd="0" destOrd="0" presId="urn:microsoft.com/office/officeart/2008/layout/VerticalCurvedList"/>
    <dgm:cxn modelId="{D1466516-8FDF-4A2F-AD16-A028C8FFED46}" srcId="{6542BBBB-3C95-4ACA-A8FD-60621467AFB0}" destId="{86EF21BE-A60C-41C6-BBFB-8A67755BB106}" srcOrd="3" destOrd="0" parTransId="{6F72775E-DD22-4B89-A7D1-D29E2941D929}" sibTransId="{7F2A69C1-2F41-4FB3-9EF5-AE8D6889D335}"/>
    <dgm:cxn modelId="{633ECC44-A8C0-4639-B85E-360DCDAE5124}" srcId="{6542BBBB-3C95-4ACA-A8FD-60621467AFB0}" destId="{07F7B3D7-1458-4F9C-8E6F-3A6D669E0EE9}" srcOrd="0" destOrd="0" parTransId="{FB501BD9-24E3-4599-9764-FEE61FE75BF9}" sibTransId="{D3D56361-B554-4913-8E02-AD832D13E1A4}"/>
    <dgm:cxn modelId="{238C52FC-D720-49EB-AFD2-EECADC763543}" srcId="{6542BBBB-3C95-4ACA-A8FD-60621467AFB0}" destId="{7E04EA77-5602-4266-AB3D-A7798D99EEA8}" srcOrd="2" destOrd="0" parTransId="{F43744A8-84F7-4136-8D2A-3709DAFDEC9F}" sibTransId="{78ECCA40-CF14-4825-9C98-D7299942DA25}"/>
    <dgm:cxn modelId="{DEA5482C-0F9C-49C3-A90E-03FD27DBDA0B}" type="presOf" srcId="{EC6A7C52-46C2-4EC8-875D-BCDF74D39060}" destId="{43BE8344-5A4F-4558-898E-B21AF2115A0E}" srcOrd="0" destOrd="0" presId="urn:microsoft.com/office/officeart/2008/layout/VerticalCurvedList"/>
    <dgm:cxn modelId="{7BE00F19-8616-4402-B388-87E9EFF0CDC2}" srcId="{6542BBBB-3C95-4ACA-A8FD-60621467AFB0}" destId="{6E8E4C91-1214-4882-AB22-A45A81FC7E8A}" srcOrd="5" destOrd="0" parTransId="{221BA5EF-9A1E-4221-82FF-EF1B3D7B2216}" sibTransId="{C4072E2A-1356-4643-8F4D-E2C19AF71B57}"/>
    <dgm:cxn modelId="{27CD0BC7-A60C-4817-9314-97BCD2A8A9EC}" type="presOf" srcId="{7E04EA77-5602-4266-AB3D-A7798D99EEA8}" destId="{A1136CA9-A797-4D20-83F8-A1E20086F1D1}" srcOrd="0" destOrd="0" presId="urn:microsoft.com/office/officeart/2008/layout/VerticalCurvedList"/>
    <dgm:cxn modelId="{B5162672-9E20-4594-9CCB-1419BD1DBF27}" type="presParOf" srcId="{D489C64E-A3F9-48C2-9CC2-978917248A4B}" destId="{72A4898D-B59D-4F36-BFB2-3A7E254D5167}" srcOrd="0" destOrd="0" presId="urn:microsoft.com/office/officeart/2008/layout/VerticalCurvedList"/>
    <dgm:cxn modelId="{225024D6-5494-4760-810B-7FDF0411220E}" type="presParOf" srcId="{72A4898D-B59D-4F36-BFB2-3A7E254D5167}" destId="{BC724BB1-0E75-4079-B823-E615EA9343B9}" srcOrd="0" destOrd="0" presId="urn:microsoft.com/office/officeart/2008/layout/VerticalCurvedList"/>
    <dgm:cxn modelId="{1074F0A9-87A1-4C81-B3C9-A7B643CE2A5B}" type="presParOf" srcId="{BC724BB1-0E75-4079-B823-E615EA9343B9}" destId="{D0FE1E22-57C4-4EBE-BDD6-6A043F404C67}" srcOrd="0" destOrd="0" presId="urn:microsoft.com/office/officeart/2008/layout/VerticalCurvedList"/>
    <dgm:cxn modelId="{A810FC3E-FF7F-4FBC-AF5E-D89B17E0E375}" type="presParOf" srcId="{BC724BB1-0E75-4079-B823-E615EA9343B9}" destId="{C1E33A77-3C19-4803-AD8A-0E69CD604E6B}" srcOrd="1" destOrd="0" presId="urn:microsoft.com/office/officeart/2008/layout/VerticalCurvedList"/>
    <dgm:cxn modelId="{6BE9D0E3-ACB8-4543-8FFF-EAE929D12137}" type="presParOf" srcId="{BC724BB1-0E75-4079-B823-E615EA9343B9}" destId="{8D488759-3D86-46B4-917A-C943189364AE}" srcOrd="2" destOrd="0" presId="urn:microsoft.com/office/officeart/2008/layout/VerticalCurvedList"/>
    <dgm:cxn modelId="{5F2745A3-75A8-4582-BA06-5A5B24868D7D}" type="presParOf" srcId="{BC724BB1-0E75-4079-B823-E615EA9343B9}" destId="{BBD8ADD0-105C-4399-AF57-46ADB2C6329D}" srcOrd="3" destOrd="0" presId="urn:microsoft.com/office/officeart/2008/layout/VerticalCurvedList"/>
    <dgm:cxn modelId="{6023149B-91CB-4D82-9479-BD0C389EF399}" type="presParOf" srcId="{72A4898D-B59D-4F36-BFB2-3A7E254D5167}" destId="{1A03FF13-6AFD-4ADF-9767-0CA0FAB4511F}" srcOrd="1" destOrd="0" presId="urn:microsoft.com/office/officeart/2008/layout/VerticalCurvedList"/>
    <dgm:cxn modelId="{DEFC3642-008F-4A81-AA98-B168504B1158}" type="presParOf" srcId="{72A4898D-B59D-4F36-BFB2-3A7E254D5167}" destId="{62DF0286-E20A-4CE6-9042-6AB807A338B7}" srcOrd="2" destOrd="0" presId="urn:microsoft.com/office/officeart/2008/layout/VerticalCurvedList"/>
    <dgm:cxn modelId="{C796BA2F-33D9-4EA9-8F0B-141913828CE0}" type="presParOf" srcId="{62DF0286-E20A-4CE6-9042-6AB807A338B7}" destId="{68E5E473-96CB-4845-9E06-58C328013372}" srcOrd="0" destOrd="0" presId="urn:microsoft.com/office/officeart/2008/layout/VerticalCurvedList"/>
    <dgm:cxn modelId="{12F05743-A5AC-4A38-AC05-A1D071EA9B49}" type="presParOf" srcId="{72A4898D-B59D-4F36-BFB2-3A7E254D5167}" destId="{8ECB860A-4947-4478-B0B6-95B4A4A0D8EA}" srcOrd="3" destOrd="0" presId="urn:microsoft.com/office/officeart/2008/layout/VerticalCurvedList"/>
    <dgm:cxn modelId="{A054D3B2-0BC0-4B89-81FD-65F521770820}" type="presParOf" srcId="{72A4898D-B59D-4F36-BFB2-3A7E254D5167}" destId="{D7CB9923-8E89-49F7-B841-977DC729EFED}" srcOrd="4" destOrd="0" presId="urn:microsoft.com/office/officeart/2008/layout/VerticalCurvedList"/>
    <dgm:cxn modelId="{F8669008-D3CC-45BA-9CB5-46A2E0FA1C35}" type="presParOf" srcId="{D7CB9923-8E89-49F7-B841-977DC729EFED}" destId="{F14C6CA0-62C8-413C-BEB7-C29AD3FAE40B}" srcOrd="0" destOrd="0" presId="urn:microsoft.com/office/officeart/2008/layout/VerticalCurvedList"/>
    <dgm:cxn modelId="{F2BD8BF7-005D-44F6-A036-5F94C8076796}" type="presParOf" srcId="{72A4898D-B59D-4F36-BFB2-3A7E254D5167}" destId="{A1136CA9-A797-4D20-83F8-A1E20086F1D1}" srcOrd="5" destOrd="0" presId="urn:microsoft.com/office/officeart/2008/layout/VerticalCurvedList"/>
    <dgm:cxn modelId="{0FBBFDC1-3242-44EB-92FA-E81DAC63808C}" type="presParOf" srcId="{72A4898D-B59D-4F36-BFB2-3A7E254D5167}" destId="{586AE1FD-F91B-40FB-8485-D0781C276BDC}" srcOrd="6" destOrd="0" presId="urn:microsoft.com/office/officeart/2008/layout/VerticalCurvedList"/>
    <dgm:cxn modelId="{2B23943C-08AB-41FB-8035-0710913072F0}" type="presParOf" srcId="{586AE1FD-F91B-40FB-8485-D0781C276BDC}" destId="{90F3993A-88AA-4270-BC9E-9C015D24ED88}" srcOrd="0" destOrd="0" presId="urn:microsoft.com/office/officeart/2008/layout/VerticalCurvedList"/>
    <dgm:cxn modelId="{F2350873-AD2C-4532-BB5C-066DCFD35406}" type="presParOf" srcId="{72A4898D-B59D-4F36-BFB2-3A7E254D5167}" destId="{1E9FE73A-6859-4C12-BAC1-B5331FF36505}" srcOrd="7" destOrd="0" presId="urn:microsoft.com/office/officeart/2008/layout/VerticalCurvedList"/>
    <dgm:cxn modelId="{6B2DCB4A-0FD3-4281-B9B4-C576C33E5429}" type="presParOf" srcId="{72A4898D-B59D-4F36-BFB2-3A7E254D5167}" destId="{92BF9544-4011-4F95-AF85-F9915DF7693B}" srcOrd="8" destOrd="0" presId="urn:microsoft.com/office/officeart/2008/layout/VerticalCurvedList"/>
    <dgm:cxn modelId="{FADD3A7E-F426-4AAE-B360-1010E2461C23}" type="presParOf" srcId="{92BF9544-4011-4F95-AF85-F9915DF7693B}" destId="{CBD9248D-2085-4319-BF66-1BE8160704BD}" srcOrd="0" destOrd="0" presId="urn:microsoft.com/office/officeart/2008/layout/VerticalCurvedList"/>
    <dgm:cxn modelId="{2A2C50D6-614B-45E6-A2CC-CE46CBA89403}" type="presParOf" srcId="{72A4898D-B59D-4F36-BFB2-3A7E254D5167}" destId="{43BE8344-5A4F-4558-898E-B21AF2115A0E}" srcOrd="9" destOrd="0" presId="urn:microsoft.com/office/officeart/2008/layout/VerticalCurvedList"/>
    <dgm:cxn modelId="{9C9C13AE-AEB6-4635-B41B-B7625F24B688}" type="presParOf" srcId="{72A4898D-B59D-4F36-BFB2-3A7E254D5167}" destId="{D8E4ECCE-1C08-43BA-A2EC-5EFBC3CDA224}" srcOrd="10" destOrd="0" presId="urn:microsoft.com/office/officeart/2008/layout/VerticalCurvedList"/>
    <dgm:cxn modelId="{C4298944-5F55-4FA6-9ABA-089DCF0ABDB7}" type="presParOf" srcId="{D8E4ECCE-1C08-43BA-A2EC-5EFBC3CDA224}" destId="{0FA1B126-3617-46B8-92E7-6831EB020CBD}" srcOrd="0" destOrd="0" presId="urn:microsoft.com/office/officeart/2008/layout/VerticalCurvedList"/>
    <dgm:cxn modelId="{C6C1841B-CBA5-4576-9D34-EBABB759BF29}" type="presParOf" srcId="{72A4898D-B59D-4F36-BFB2-3A7E254D5167}" destId="{F110A185-2F8F-4E73-87B4-E019AEA3D898}" srcOrd="11" destOrd="0" presId="urn:microsoft.com/office/officeart/2008/layout/VerticalCurvedList"/>
    <dgm:cxn modelId="{E2614A8D-25B9-4B6E-8F32-E5A882BC9B97}" type="presParOf" srcId="{72A4898D-B59D-4F36-BFB2-3A7E254D5167}" destId="{8D0F41E7-7684-48EA-B7F9-7FBFFF7CE29E}" srcOrd="12" destOrd="0" presId="urn:microsoft.com/office/officeart/2008/layout/VerticalCurvedList"/>
    <dgm:cxn modelId="{AE3B0518-FCD7-490E-84F0-35F7987593C0}" type="presParOf" srcId="{8D0F41E7-7684-48EA-B7F9-7FBFFF7CE29E}" destId="{E81FACDC-7335-4C4D-97FF-BEA2327D6B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0" i="0" dirty="0" smtClean="0"/>
            <a:t>採購法公告程序</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0" i="0" dirty="0" smtClean="0"/>
            <a:t>採購第</a:t>
          </a:r>
          <a:r>
            <a:rPr lang="en-US" altLang="zh-TW" b="0" i="0" dirty="0" smtClean="0"/>
            <a:t>105</a:t>
          </a:r>
          <a:r>
            <a:rPr lang="zh-TW" altLang="en-US" b="0" i="0" dirty="0" smtClean="0"/>
            <a:t>條</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b="0" i="0" dirty="0" smtClean="0">
              <a:latin typeface="標楷體" panose="03000509000000000000" pitchFamily="65" charset="-120"/>
              <a:ea typeface="標楷體" panose="03000509000000000000" pitchFamily="65" charset="-120"/>
            </a:rPr>
            <a:t>機關辦理下列採購，得不適用本法招標、決標之規定。</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rgbClr val="FF0000"/>
              </a:solidFill>
              <a:latin typeface="標楷體" panose="03000509000000000000" pitchFamily="65" charset="-120"/>
              <a:ea typeface="標楷體" panose="03000509000000000000" pitchFamily="65" charset="-120"/>
            </a:rPr>
            <a:t>一、國家遇有戰爭、天然災害、癘疫或財政經濟上有重大變故，需緊急處置之採購事項。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chemeClr val="accent1">
                  <a:lumMod val="75000"/>
                </a:schemeClr>
              </a:solidFill>
              <a:latin typeface="標楷體" panose="03000509000000000000" pitchFamily="65" charset="-120"/>
              <a:ea typeface="標楷體" panose="03000509000000000000" pitchFamily="65" charset="-120"/>
            </a:rPr>
            <a:t>二、人民之生命、身體、健康、財產遭遇緊急危難，需緊急處置之採購事項。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latin typeface="標楷體" panose="03000509000000000000" pitchFamily="65" charset="-120"/>
              <a:ea typeface="標楷體" panose="03000509000000000000" pitchFamily="65" charset="-120"/>
            </a:rPr>
            <a:t>三、公務機關間財物或勞務之取得，經雙方直屬上級機關核准者。</a:t>
          </a:r>
          <a:r>
            <a:rPr lang="zh-TW" altLang="en-US" dirty="0" smtClean="0">
              <a:latin typeface="標楷體" panose="03000509000000000000" pitchFamily="65" charset="-120"/>
              <a:ea typeface="標楷體" panose="03000509000000000000" pitchFamily="65" charset="-120"/>
            </a:rPr>
            <a:t/>
          </a:r>
          <a:br>
            <a:rPr lang="zh-TW" altLang="en-US" dirty="0" smtClean="0">
              <a:latin typeface="標楷體" panose="03000509000000000000" pitchFamily="65" charset="-120"/>
              <a:ea typeface="標楷體" panose="03000509000000000000" pitchFamily="65" charset="-120"/>
            </a:rPr>
          </a:br>
          <a:r>
            <a:rPr lang="zh-TW" altLang="en-US" b="0" i="0" dirty="0" smtClean="0">
              <a:solidFill>
                <a:schemeClr val="accent5">
                  <a:lumMod val="75000"/>
                </a:schemeClr>
              </a:solidFill>
              <a:latin typeface="標楷體" panose="03000509000000000000" pitchFamily="65" charset="-120"/>
              <a:ea typeface="標楷體" panose="03000509000000000000" pitchFamily="65" charset="-120"/>
            </a:rPr>
            <a:t>四、依條約或協定向國際組織、外國政府或其授權機構辦理之採購，其招標、決標另有特別規定者。</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AD74A845-F27E-48E7-AAED-C87E54F83DA1}">
      <dgm:prSet phldrT="[文字]"/>
      <dgm:spPr/>
      <dgm:t>
        <a:bodyPr/>
        <a:lstStyle/>
        <a:p>
          <a:r>
            <a:rPr lang="zh-TW" altLang="en-US" b="0" i="0" dirty="0" smtClean="0">
              <a:latin typeface="標楷體" pitchFamily="65" charset="-120"/>
              <a:ea typeface="標楷體" pitchFamily="65" charset="-120"/>
            </a:rPr>
            <a:t>公開招標</a:t>
          </a:r>
          <a:endParaRPr lang="zh-TW" altLang="en-US" dirty="0">
            <a:latin typeface="標楷體" pitchFamily="65" charset="-120"/>
            <a:ea typeface="標楷體" pitchFamily="65" charset="-120"/>
          </a:endParaRPr>
        </a:p>
      </dgm:t>
    </dgm:pt>
    <dgm:pt modelId="{530DBFDE-ABE4-4B0F-ADD3-2E0B238635DC}" type="parTrans" cxnId="{771FF2FE-0768-4B54-9719-BF888CF0E172}">
      <dgm:prSet/>
      <dgm:spPr/>
      <dgm:t>
        <a:bodyPr/>
        <a:lstStyle/>
        <a:p>
          <a:endParaRPr lang="zh-TW" altLang="en-US"/>
        </a:p>
      </dgm:t>
    </dgm:pt>
    <dgm:pt modelId="{250E7305-023C-4A67-8682-3706EAB54F3D}" type="sibTrans" cxnId="{771FF2FE-0768-4B54-9719-BF888CF0E172}">
      <dgm:prSet/>
      <dgm:spPr/>
      <dgm:t>
        <a:bodyPr/>
        <a:lstStyle/>
        <a:p>
          <a:endParaRPr lang="zh-TW" altLang="en-US"/>
        </a:p>
      </dgm:t>
    </dgm:pt>
    <dgm:pt modelId="{82D35F89-E797-4144-BD51-98DD3CE9C475}">
      <dgm:prSet phldrT="[文字]"/>
      <dgm:spPr/>
      <dgm:t>
        <a:bodyPr/>
        <a:lstStyle/>
        <a:p>
          <a:r>
            <a:rPr lang="zh-TW" altLang="en-US" dirty="0" smtClean="0">
              <a:latin typeface="標楷體" pitchFamily="65" charset="-120"/>
              <a:ea typeface="標楷體" pitchFamily="65" charset="-120"/>
            </a:rPr>
            <a:t>選擇性招標</a:t>
          </a:r>
          <a:endParaRPr lang="zh-TW" altLang="en-US" dirty="0">
            <a:latin typeface="標楷體" pitchFamily="65" charset="-120"/>
            <a:ea typeface="標楷體" pitchFamily="65" charset="-120"/>
          </a:endParaRPr>
        </a:p>
      </dgm:t>
    </dgm:pt>
    <dgm:pt modelId="{4E8859A3-542A-45A8-AC40-F73457F464B7}" type="parTrans" cxnId="{0CF38D33-C279-45FB-9293-3035A53BB2E7}">
      <dgm:prSet/>
      <dgm:spPr/>
      <dgm:t>
        <a:bodyPr/>
        <a:lstStyle/>
        <a:p>
          <a:endParaRPr lang="zh-TW" altLang="en-US"/>
        </a:p>
      </dgm:t>
    </dgm:pt>
    <dgm:pt modelId="{9A6E5B23-C1FF-4C02-8B6F-FA1DB7A31755}" type="sibTrans" cxnId="{0CF38D33-C279-45FB-9293-3035A53BB2E7}">
      <dgm:prSet/>
      <dgm:spPr/>
      <dgm:t>
        <a:bodyPr/>
        <a:lstStyle/>
        <a:p>
          <a:endParaRPr lang="zh-TW" altLang="en-US"/>
        </a:p>
      </dgm:t>
    </dgm:pt>
    <dgm:pt modelId="{E4C0C9F9-C3B5-4818-9BA9-028C20CE6FDA}">
      <dgm:prSet phldrT="[文字]"/>
      <dgm:spPr/>
      <dgm:t>
        <a:bodyPr/>
        <a:lstStyle/>
        <a:p>
          <a:r>
            <a:rPr lang="zh-TW" altLang="en-US" dirty="0" smtClean="0">
              <a:latin typeface="標楷體" pitchFamily="65" charset="-120"/>
              <a:ea typeface="標楷體" pitchFamily="65" charset="-120"/>
            </a:rPr>
            <a:t>限制性招標</a:t>
          </a:r>
          <a:r>
            <a:rPr lang="en-US"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依採購法第</a:t>
          </a:r>
          <a:r>
            <a:rPr lang="en-US" altLang="en-US" dirty="0" smtClean="0">
              <a:latin typeface="標楷體" pitchFamily="65" charset="-120"/>
              <a:ea typeface="標楷體" pitchFamily="65" charset="-120"/>
            </a:rPr>
            <a:t>22</a:t>
          </a:r>
          <a:r>
            <a:rPr lang="zh-TW" altLang="en-US"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項第</a:t>
          </a:r>
          <a:r>
            <a:rPr lang="en-US" altLang="en-US" dirty="0" smtClean="0">
              <a:latin typeface="標楷體" pitchFamily="65" charset="-120"/>
              <a:ea typeface="標楷體" pitchFamily="65" charset="-120"/>
            </a:rPr>
            <a:t>9</a:t>
          </a:r>
          <a:r>
            <a:rPr lang="zh-TW" altLang="en-US" dirty="0" smtClean="0">
              <a:latin typeface="標楷體" pitchFamily="65" charset="-120"/>
              <a:ea typeface="標楷體" pitchFamily="65" charset="-120"/>
            </a:rPr>
            <a:t>、</a:t>
          </a:r>
          <a:r>
            <a:rPr lang="en-US" altLang="en-US"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a:t>
          </a:r>
          <a:r>
            <a:rPr lang="en-US" altLang="en-US" dirty="0" smtClean="0">
              <a:latin typeface="標楷體" pitchFamily="65" charset="-120"/>
              <a:ea typeface="標楷體" pitchFamily="65" charset="-120"/>
            </a:rPr>
            <a:t>11</a:t>
          </a:r>
          <a:r>
            <a:rPr lang="zh-TW" altLang="en-US" dirty="0" smtClean="0">
              <a:latin typeface="標楷體" pitchFamily="65" charset="-120"/>
              <a:ea typeface="標楷體" pitchFamily="65" charset="-120"/>
            </a:rPr>
            <a:t>款辦理</a:t>
          </a:r>
          <a:r>
            <a:rPr lang="en-US"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107F865-3900-4430-BC95-2D2D5D3DD421}" type="parTrans" cxnId="{1F3818F2-1503-43AE-830B-89E82512E563}">
      <dgm:prSet/>
      <dgm:spPr/>
      <dgm:t>
        <a:bodyPr/>
        <a:lstStyle/>
        <a:p>
          <a:endParaRPr lang="zh-TW" altLang="en-US"/>
        </a:p>
      </dgm:t>
    </dgm:pt>
    <dgm:pt modelId="{C6EEBB48-FD27-4CB3-8C2C-A233448E4428}" type="sibTrans" cxnId="{1F3818F2-1503-43AE-830B-89E82512E563}">
      <dgm:prSet/>
      <dgm:spPr/>
      <dgm:t>
        <a:bodyPr/>
        <a:lstStyle/>
        <a:p>
          <a:endParaRPr lang="zh-TW" altLang="en-US"/>
        </a:p>
      </dgm:t>
    </dgm:pt>
    <dgm:pt modelId="{13631D98-F7B2-4C0E-A3D8-FEEB34F391FC}">
      <dgm:prSet phldrT="[文字]"/>
      <dgm:spPr/>
      <dgm:t>
        <a:bodyPr/>
        <a:lstStyle/>
        <a:p>
          <a:r>
            <a:rPr lang="zh-TW" altLang="en-US" dirty="0" smtClean="0">
              <a:latin typeface="標楷體" pitchFamily="65" charset="-120"/>
              <a:ea typeface="標楷體" pitchFamily="65" charset="-120"/>
            </a:rPr>
            <a:t>公開徵求方式辦理</a:t>
          </a:r>
          <a:endParaRPr lang="zh-TW" altLang="en-US" dirty="0">
            <a:latin typeface="標楷體" pitchFamily="65" charset="-120"/>
            <a:ea typeface="標楷體" pitchFamily="65" charset="-120"/>
          </a:endParaRPr>
        </a:p>
      </dgm:t>
    </dgm:pt>
    <dgm:pt modelId="{B23BDEA2-6F7B-424B-8BD0-CD4DFA02DDA5}" type="parTrans" cxnId="{92FC4905-E02D-4EDF-9967-6AC0327B8B9C}">
      <dgm:prSet/>
      <dgm:spPr/>
      <dgm:t>
        <a:bodyPr/>
        <a:lstStyle/>
        <a:p>
          <a:endParaRPr lang="zh-TW" altLang="en-US"/>
        </a:p>
      </dgm:t>
    </dgm:pt>
    <dgm:pt modelId="{31728CC1-7771-4ADF-8991-A751A689CF66}" type="sibTrans" cxnId="{92FC4905-E02D-4EDF-9967-6AC0327B8B9C}">
      <dgm:prSet/>
      <dgm:spPr/>
      <dgm:t>
        <a:bodyPr/>
        <a:lstStyle/>
        <a:p>
          <a:endParaRPr lang="zh-TW" altLang="en-US"/>
        </a:p>
      </dgm:t>
    </dgm:pt>
    <dgm:pt modelId="{0B7AC3AA-9857-4AE4-8655-EB4A73008D23}">
      <dgm:prSet phldrT="[文字]"/>
      <dgm:spPr/>
      <dgm:t>
        <a:bodyPr/>
        <a:lstStyle/>
        <a:p>
          <a:r>
            <a:rPr lang="zh-TW" dirty="0" smtClean="0">
              <a:latin typeface="標楷體" pitchFamily="65" charset="-120"/>
              <a:ea typeface="標楷體" pitchFamily="65" charset="-120"/>
            </a:rPr>
            <a:t>依政府採購法第</a:t>
          </a:r>
          <a:r>
            <a:rPr lang="en-US" altLang="zh-TW" dirty="0" smtClean="0">
              <a:latin typeface="標楷體" pitchFamily="65" charset="-120"/>
              <a:ea typeface="標楷體" pitchFamily="65" charset="-120"/>
            </a:rPr>
            <a:t>22</a:t>
          </a:r>
          <a:r>
            <a:rPr lang="zh-TW" dirty="0" smtClean="0">
              <a:latin typeface="標楷體" pitchFamily="65" charset="-120"/>
              <a:ea typeface="標楷體" pitchFamily="65" charset="-120"/>
            </a:rPr>
            <a:t>條第</a:t>
          </a:r>
          <a:r>
            <a:rPr lang="en-US" altLang="zh-TW" dirty="0" smtClean="0">
              <a:latin typeface="標楷體" pitchFamily="65" charset="-120"/>
              <a:ea typeface="標楷體" pitchFamily="65" charset="-120"/>
            </a:rPr>
            <a:t>1</a:t>
          </a:r>
          <a:r>
            <a:rPr lang="zh-TW" dirty="0" smtClean="0">
              <a:latin typeface="標楷體" pitchFamily="65" charset="-120"/>
              <a:ea typeface="標楷體" pitchFamily="65" charset="-120"/>
            </a:rPr>
            <a:t>項第</a:t>
          </a:r>
          <a:r>
            <a:rPr lang="en-US" altLang="zh-TW" dirty="0" smtClean="0">
              <a:latin typeface="標楷體" pitchFamily="65" charset="-120"/>
              <a:ea typeface="標楷體" pitchFamily="65" charset="-120"/>
            </a:rPr>
            <a:t>7</a:t>
          </a:r>
          <a:r>
            <a:rPr lang="zh-TW" dirty="0" smtClean="0">
              <a:latin typeface="標楷體" pitchFamily="65" charset="-120"/>
              <a:ea typeface="標楷體" pitchFamily="65" charset="-120"/>
            </a:rPr>
            <a:t>款辦理者，其後續擴充之採購本質亦應屬原採購案經公告程序辦理</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3A137466-5682-495F-A266-1A16054BDA0E}" type="parTrans" cxnId="{4AB468C8-5BE0-4C71-849E-5C8D23A8C398}">
      <dgm:prSet/>
      <dgm:spPr/>
      <dgm:t>
        <a:bodyPr/>
        <a:lstStyle/>
        <a:p>
          <a:endParaRPr lang="zh-TW" altLang="en-US"/>
        </a:p>
      </dgm:t>
    </dgm:pt>
    <dgm:pt modelId="{085A31C7-A208-4B11-9D54-F447A2E7EA24}" type="sibTrans" cxnId="{4AB468C8-5BE0-4C71-849E-5C8D23A8C398}">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0CF38D33-C279-45FB-9293-3035A53BB2E7}" srcId="{19C16438-33F1-4D08-9D4A-2435C1432B45}" destId="{82D35F89-E797-4144-BD51-98DD3CE9C475}" srcOrd="1" destOrd="0" parTransId="{4E8859A3-542A-45A8-AC40-F73457F464B7}" sibTransId="{9A6E5B23-C1FF-4C02-8B6F-FA1DB7A31755}"/>
    <dgm:cxn modelId="{92FC4905-E02D-4EDF-9967-6AC0327B8B9C}" srcId="{19C16438-33F1-4D08-9D4A-2435C1432B45}" destId="{13631D98-F7B2-4C0E-A3D8-FEEB34F391FC}" srcOrd="3" destOrd="0" parTransId="{B23BDEA2-6F7B-424B-8BD0-CD4DFA02DDA5}" sibTransId="{31728CC1-7771-4ADF-8991-A751A689CF66}"/>
    <dgm:cxn modelId="{8253910C-160F-470F-9198-E488CDF42529}" type="presOf" srcId="{19C16438-33F1-4D08-9D4A-2435C1432B45}" destId="{E2D8CA84-6089-4656-9F9A-20C95EBF7DB8}" srcOrd="0" destOrd="0"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2C4F4BC0-255D-4539-8A51-267643C0BF29}" type="presOf" srcId="{AD74A845-F27E-48E7-AAED-C87E54F83DA1}" destId="{88E3EE03-D51C-4190-A4E0-B56EB1EFB58D}" srcOrd="0" destOrd="0" presId="urn:microsoft.com/office/officeart/2005/8/layout/hList1"/>
    <dgm:cxn modelId="{0BA00F04-92EE-45A1-95C6-5D0866853081}" type="presOf" srcId="{0B7AC3AA-9857-4AE4-8655-EB4A73008D23}" destId="{88E3EE03-D51C-4190-A4E0-B56EB1EFB58D}" srcOrd="0" destOrd="4" presId="urn:microsoft.com/office/officeart/2005/8/layout/hList1"/>
    <dgm:cxn modelId="{11EF05EF-3CA9-4FDD-AD03-9AA668DEEFE0}" type="presOf" srcId="{13631D98-F7B2-4C0E-A3D8-FEEB34F391FC}" destId="{88E3EE03-D51C-4190-A4E0-B56EB1EFB58D}" srcOrd="0" destOrd="3" presId="urn:microsoft.com/office/officeart/2005/8/layout/hList1"/>
    <dgm:cxn modelId="{771FF2FE-0768-4B54-9719-BF888CF0E172}" srcId="{19C16438-33F1-4D08-9D4A-2435C1432B45}" destId="{AD74A845-F27E-48E7-AAED-C87E54F83DA1}" srcOrd="0" destOrd="0" parTransId="{530DBFDE-ABE4-4B0F-ADD3-2E0B238635DC}" sibTransId="{250E7305-023C-4A67-8682-3706EAB54F3D}"/>
    <dgm:cxn modelId="{F1980594-F1F2-4ADD-BE60-136F929CC2B8}" srcId="{51021077-0C78-4234-B39E-13D7B8AD7BDC}" destId="{19C16438-33F1-4D08-9D4A-2435C1432B45}" srcOrd="0" destOrd="0" parTransId="{D3838D4F-C9E7-4342-A3C1-647648FDFE09}" sibTransId="{C0D89C99-E827-412C-AEDB-0BFF84A02E56}"/>
    <dgm:cxn modelId="{CE29C35D-68E1-424C-9011-D1B753C09559}" type="presOf" srcId="{E4C0C9F9-C3B5-4818-9BA9-028C20CE6FDA}" destId="{88E3EE03-D51C-4190-A4E0-B56EB1EFB58D}" srcOrd="0" destOrd="2" presId="urn:microsoft.com/office/officeart/2005/8/layout/hList1"/>
    <dgm:cxn modelId="{0F7E0C60-A5C9-4649-9D2B-2E6FF075B469}" type="presOf" srcId="{82D35F89-E797-4144-BD51-98DD3CE9C475}" destId="{88E3EE03-D51C-4190-A4E0-B56EB1EFB58D}" srcOrd="0" destOrd="1" presId="urn:microsoft.com/office/officeart/2005/8/layout/hList1"/>
    <dgm:cxn modelId="{4DB01F2F-7A85-469E-B1FC-59888CEA836A}" type="presOf" srcId="{B312B774-6E70-451C-A7A5-534FB6EB681B}" destId="{62130618-2AF9-48A4-8FD1-76A17E427E7E}" srcOrd="0" destOrd="0" presId="urn:microsoft.com/office/officeart/2005/8/layout/hList1"/>
    <dgm:cxn modelId="{48A6951A-FA75-4A57-BF17-8B9C84F66581}" type="presOf" srcId="{74D0B96D-25C6-4CC8-89E2-26422C68C317}" destId="{BCFE9464-439F-4DD0-9F39-D65FC4C75565}" srcOrd="0" destOrd="0" presId="urn:microsoft.com/office/officeart/2005/8/layout/hList1"/>
    <dgm:cxn modelId="{4AB468C8-5BE0-4C71-849E-5C8D23A8C398}" srcId="{19C16438-33F1-4D08-9D4A-2435C1432B45}" destId="{0B7AC3AA-9857-4AE4-8655-EB4A73008D23}" srcOrd="4" destOrd="0" parTransId="{3A137466-5682-495F-A266-1A16054BDA0E}" sibTransId="{085A31C7-A208-4B11-9D54-F447A2E7EA24}"/>
    <dgm:cxn modelId="{E72B7462-6253-41A2-8A86-EE875BA34BDB}" type="presOf" srcId="{51021077-0C78-4234-B39E-13D7B8AD7BDC}" destId="{5A9DA8C5-D5F1-4AE2-95FC-2CC7BCEB8993}" srcOrd="0" destOrd="0" presId="urn:microsoft.com/office/officeart/2005/8/layout/hList1"/>
    <dgm:cxn modelId="{98E66A75-09B1-4365-8ADE-A68404A81595}" srcId="{74D0B96D-25C6-4CC8-89E2-26422C68C317}" destId="{B312B774-6E70-451C-A7A5-534FB6EB681B}" srcOrd="0" destOrd="0" parTransId="{CD677250-D143-4A8A-87CE-BE7EC73B4B7A}" sibTransId="{772EA8AD-7A74-41E7-82A1-23C9EE0E6492}"/>
    <dgm:cxn modelId="{1F3818F2-1503-43AE-830B-89E82512E563}" srcId="{19C16438-33F1-4D08-9D4A-2435C1432B45}" destId="{E4C0C9F9-C3B5-4818-9BA9-028C20CE6FDA}" srcOrd="2" destOrd="0" parTransId="{3107F865-3900-4430-BC95-2D2D5D3DD421}" sibTransId="{C6EEBB48-FD27-4CB3-8C2C-A233448E4428}"/>
    <dgm:cxn modelId="{58612899-0B89-46A7-AFC0-9BB9C6BE7117}" type="presParOf" srcId="{5A9DA8C5-D5F1-4AE2-95FC-2CC7BCEB8993}" destId="{15F8487C-500C-4D1B-A7A8-6583CB589D07}" srcOrd="0" destOrd="0" presId="urn:microsoft.com/office/officeart/2005/8/layout/hList1"/>
    <dgm:cxn modelId="{FFEE1B41-557C-4E87-9779-2408611AE53B}" type="presParOf" srcId="{15F8487C-500C-4D1B-A7A8-6583CB589D07}" destId="{E2D8CA84-6089-4656-9F9A-20C95EBF7DB8}" srcOrd="0" destOrd="0" presId="urn:microsoft.com/office/officeart/2005/8/layout/hList1"/>
    <dgm:cxn modelId="{9849C222-EB76-48B4-8081-7D412C0CE165}" type="presParOf" srcId="{15F8487C-500C-4D1B-A7A8-6583CB589D07}" destId="{88E3EE03-D51C-4190-A4E0-B56EB1EFB58D}" srcOrd="1" destOrd="0" presId="urn:microsoft.com/office/officeart/2005/8/layout/hList1"/>
    <dgm:cxn modelId="{4E54F30E-FAA9-41FF-AF13-FCF1E4F1AFBE}" type="presParOf" srcId="{5A9DA8C5-D5F1-4AE2-95FC-2CC7BCEB8993}" destId="{4865D149-2A4A-4E73-ABC0-8547E38DD166}" srcOrd="1" destOrd="0" presId="urn:microsoft.com/office/officeart/2005/8/layout/hList1"/>
    <dgm:cxn modelId="{44DA857E-4CBA-404A-B8D9-8ABC731CB958}" type="presParOf" srcId="{5A9DA8C5-D5F1-4AE2-95FC-2CC7BCEB8993}" destId="{9B83D1DB-A8BE-427E-BF56-AECF136449CE}" srcOrd="2" destOrd="0" presId="urn:microsoft.com/office/officeart/2005/8/layout/hList1"/>
    <dgm:cxn modelId="{8A7DCC28-91B0-4B8B-9181-23CBB34FE4F9}" type="presParOf" srcId="{9B83D1DB-A8BE-427E-BF56-AECF136449CE}" destId="{BCFE9464-439F-4DD0-9F39-D65FC4C75565}" srcOrd="0" destOrd="0" presId="urn:microsoft.com/office/officeart/2005/8/layout/hList1"/>
    <dgm:cxn modelId="{B9610563-923B-4A90-B6FE-29A96A2C0DC5}"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1" i="0" dirty="0" smtClean="0"/>
            <a:t>基於法定身分依法令規定申請之補助</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1" i="0" dirty="0" smtClean="0"/>
            <a:t>對公職人員之關係人依法令規定以公開公平方式辦理之補助</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dirty="0" smtClean="0">
              <a:latin typeface="標楷體" panose="03000509000000000000" pitchFamily="65" charset="-120"/>
              <a:ea typeface="標楷體" panose="03000509000000000000" pitchFamily="65" charset="-120"/>
            </a:rPr>
            <a:t>指以電信網路或其他</a:t>
          </a:r>
          <a:r>
            <a:rPr lang="zh-TW" altLang="en-US" dirty="0" smtClean="0">
              <a:solidFill>
                <a:srgbClr val="FF0000"/>
              </a:solidFill>
              <a:latin typeface="標楷體" panose="03000509000000000000" pitchFamily="65" charset="-120"/>
              <a:ea typeface="標楷體" panose="03000509000000000000" pitchFamily="65" charset="-120"/>
            </a:rPr>
            <a:t>足以使公眾得知</a:t>
          </a:r>
          <a:r>
            <a:rPr lang="zh-TW" altLang="en-US"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dirty="0">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2495BEAF-D9C9-4BE5-A7E4-69B3317BADF9}">
      <dgm:prSet phldrT="[文字]"/>
      <dgm:spPr/>
      <dgm:t>
        <a:bodyPr/>
        <a:lstStyle/>
        <a:p>
          <a:r>
            <a:rPr lang="zh-TW" altLang="en-US"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dirty="0">
            <a:latin typeface="標楷體" panose="03000509000000000000" pitchFamily="65" charset="-120"/>
            <a:ea typeface="標楷體" panose="03000509000000000000" pitchFamily="65" charset="-120"/>
          </a:endParaRPr>
        </a:p>
      </dgm:t>
    </dgm:pt>
    <dgm:pt modelId="{E0EF2EE9-013E-49D2-B7B8-915F0F77AC52}" type="parTrans" cxnId="{3EE407CF-8975-4D63-AD6D-6CE17A889139}">
      <dgm:prSet/>
      <dgm:spPr/>
      <dgm:t>
        <a:bodyPr/>
        <a:lstStyle/>
        <a:p>
          <a:endParaRPr lang="zh-TW" altLang="en-US"/>
        </a:p>
      </dgm:t>
    </dgm:pt>
    <dgm:pt modelId="{0EF2BA1D-A486-4D30-9A30-49738B0DCF45}" type="sibTrans" cxnId="{3EE407CF-8975-4D63-AD6D-6CE17A889139}">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47CD699F-B93F-4CA5-B0BB-988710329323}" type="presOf" srcId="{74D0B96D-25C6-4CC8-89E2-26422C68C317}" destId="{BCFE9464-439F-4DD0-9F39-D65FC4C75565}" srcOrd="0" destOrd="0" presId="urn:microsoft.com/office/officeart/2005/8/layout/hList1"/>
    <dgm:cxn modelId="{102F0B85-9695-45CF-812E-C1BA337F6DD7}" type="presOf" srcId="{51021077-0C78-4234-B39E-13D7B8AD7BDC}" destId="{5A9DA8C5-D5F1-4AE2-95FC-2CC7BCEB8993}" srcOrd="0" destOrd="0" presId="urn:microsoft.com/office/officeart/2005/8/layout/hList1"/>
    <dgm:cxn modelId="{3EE407CF-8975-4D63-AD6D-6CE17A889139}" srcId="{19C16438-33F1-4D08-9D4A-2435C1432B45}" destId="{2495BEAF-D9C9-4BE5-A7E4-69B3317BADF9}" srcOrd="0" destOrd="0" parTransId="{E0EF2EE9-013E-49D2-B7B8-915F0F77AC52}" sibTransId="{0EF2BA1D-A486-4D30-9A30-49738B0DCF45}"/>
    <dgm:cxn modelId="{F1980594-F1F2-4ADD-BE60-136F929CC2B8}" srcId="{51021077-0C78-4234-B39E-13D7B8AD7BDC}" destId="{19C16438-33F1-4D08-9D4A-2435C1432B45}" srcOrd="0" destOrd="0" parTransId="{D3838D4F-C9E7-4342-A3C1-647648FDFE09}" sibTransId="{C0D89C99-E827-412C-AEDB-0BFF84A02E56}"/>
    <dgm:cxn modelId="{EB86FB41-55FB-451E-83BA-4A9557029183}" type="presOf" srcId="{B312B774-6E70-451C-A7A5-534FB6EB681B}" destId="{62130618-2AF9-48A4-8FD1-76A17E427E7E}" srcOrd="0" destOrd="0" presId="urn:microsoft.com/office/officeart/2005/8/layout/hList1"/>
    <dgm:cxn modelId="{86EF905C-FCCA-4DF1-941D-B9D6CD334AD6}" type="presOf" srcId="{2495BEAF-D9C9-4BE5-A7E4-69B3317BADF9}" destId="{88E3EE03-D51C-4190-A4E0-B56EB1EFB58D}" srcOrd="0" destOrd="0"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98E66A75-09B1-4365-8ADE-A68404A81595}" srcId="{74D0B96D-25C6-4CC8-89E2-26422C68C317}" destId="{B312B774-6E70-451C-A7A5-534FB6EB681B}" srcOrd="0" destOrd="0" parTransId="{CD677250-D143-4A8A-87CE-BE7EC73B4B7A}" sibTransId="{772EA8AD-7A74-41E7-82A1-23C9EE0E6492}"/>
    <dgm:cxn modelId="{C8EDC790-57BF-4558-9381-329D52AF9E97}" type="presOf" srcId="{19C16438-33F1-4D08-9D4A-2435C1432B45}" destId="{E2D8CA84-6089-4656-9F9A-20C95EBF7DB8}" srcOrd="0" destOrd="0" presId="urn:microsoft.com/office/officeart/2005/8/layout/hList1"/>
    <dgm:cxn modelId="{5FFBAB0B-F402-4B75-9D0F-5E22160B1D7D}" type="presParOf" srcId="{5A9DA8C5-D5F1-4AE2-95FC-2CC7BCEB8993}" destId="{15F8487C-500C-4D1B-A7A8-6583CB589D07}" srcOrd="0" destOrd="0" presId="urn:microsoft.com/office/officeart/2005/8/layout/hList1"/>
    <dgm:cxn modelId="{E63C75C7-CEA3-401C-9E1C-31E006ECED43}" type="presParOf" srcId="{15F8487C-500C-4D1B-A7A8-6583CB589D07}" destId="{E2D8CA84-6089-4656-9F9A-20C95EBF7DB8}" srcOrd="0" destOrd="0" presId="urn:microsoft.com/office/officeart/2005/8/layout/hList1"/>
    <dgm:cxn modelId="{73B2FDA8-25B9-44B8-972F-EC6B25FFA765}" type="presParOf" srcId="{15F8487C-500C-4D1B-A7A8-6583CB589D07}" destId="{88E3EE03-D51C-4190-A4E0-B56EB1EFB58D}" srcOrd="1" destOrd="0" presId="urn:microsoft.com/office/officeart/2005/8/layout/hList1"/>
    <dgm:cxn modelId="{2B96FD04-8518-4FC3-8B26-E10B25785CFA}" type="presParOf" srcId="{5A9DA8C5-D5F1-4AE2-95FC-2CC7BCEB8993}" destId="{4865D149-2A4A-4E73-ABC0-8547E38DD166}" srcOrd="1" destOrd="0" presId="urn:microsoft.com/office/officeart/2005/8/layout/hList1"/>
    <dgm:cxn modelId="{E2578DE7-3A1B-4E51-83CE-1C0E88FAC7E8}" type="presParOf" srcId="{5A9DA8C5-D5F1-4AE2-95FC-2CC7BCEB8993}" destId="{9B83D1DB-A8BE-427E-BF56-AECF136449CE}" srcOrd="2" destOrd="0" presId="urn:microsoft.com/office/officeart/2005/8/layout/hList1"/>
    <dgm:cxn modelId="{0B715D40-B7DD-4EC7-812B-F256A0C3A3D5}" type="presParOf" srcId="{9B83D1DB-A8BE-427E-BF56-AECF136449CE}" destId="{BCFE9464-439F-4DD0-9F39-D65FC4C75565}" srcOrd="0" destOrd="0" presId="urn:microsoft.com/office/officeart/2005/8/layout/hList1"/>
    <dgm:cxn modelId="{CBE8C4CE-0288-48A8-8721-FC726C39726C}"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021077-0C78-4234-B39E-13D7B8AD7BD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9C16438-33F1-4D08-9D4A-2435C1432B45}">
      <dgm:prSet phldrT="[文字]"/>
      <dgm:spPr/>
      <dgm:t>
        <a:bodyPr/>
        <a:lstStyle/>
        <a:p>
          <a:r>
            <a:rPr lang="zh-TW" altLang="en-US" b="1" i="0" dirty="0" smtClean="0"/>
            <a:t>基於法定身分依法令規定申請之補助</a:t>
          </a:r>
          <a:endParaRPr lang="zh-TW" altLang="en-US" dirty="0"/>
        </a:p>
      </dgm:t>
    </dgm:pt>
    <dgm:pt modelId="{D3838D4F-C9E7-4342-A3C1-647648FDFE09}" type="parTrans" cxnId="{F1980594-F1F2-4ADD-BE60-136F929CC2B8}">
      <dgm:prSet/>
      <dgm:spPr/>
      <dgm:t>
        <a:bodyPr/>
        <a:lstStyle/>
        <a:p>
          <a:endParaRPr lang="zh-TW" altLang="en-US"/>
        </a:p>
      </dgm:t>
    </dgm:pt>
    <dgm:pt modelId="{C0D89C99-E827-412C-AEDB-0BFF84A02E56}" type="sibTrans" cxnId="{F1980594-F1F2-4ADD-BE60-136F929CC2B8}">
      <dgm:prSet/>
      <dgm:spPr/>
      <dgm:t>
        <a:bodyPr/>
        <a:lstStyle/>
        <a:p>
          <a:endParaRPr lang="zh-TW" altLang="en-US"/>
        </a:p>
      </dgm:t>
    </dgm:pt>
    <dgm:pt modelId="{74D0B96D-25C6-4CC8-89E2-26422C68C317}">
      <dgm:prSet phldrT="[文字]"/>
      <dgm:spPr/>
      <dgm:t>
        <a:bodyPr/>
        <a:lstStyle/>
        <a:p>
          <a:r>
            <a:rPr lang="zh-TW" altLang="en-US" b="1" i="0" dirty="0" smtClean="0"/>
            <a:t>對公職人員之關係人依法令規定以公開公平方式辦理之補助</a:t>
          </a:r>
          <a:endParaRPr lang="zh-TW" altLang="en-US" dirty="0"/>
        </a:p>
      </dgm:t>
    </dgm:pt>
    <dgm:pt modelId="{08EAFB59-D9ED-40F6-9453-2566E8678AE8}" type="parTrans" cxnId="{59FCDC3E-B2E4-48FE-AC6F-6A1E3F46DD68}">
      <dgm:prSet/>
      <dgm:spPr/>
      <dgm:t>
        <a:bodyPr/>
        <a:lstStyle/>
        <a:p>
          <a:endParaRPr lang="zh-TW" altLang="en-US"/>
        </a:p>
      </dgm:t>
    </dgm:pt>
    <dgm:pt modelId="{504074C8-FA5B-4F16-A8B3-06AB5618D0A2}" type="sibTrans" cxnId="{59FCDC3E-B2E4-48FE-AC6F-6A1E3F46DD68}">
      <dgm:prSet/>
      <dgm:spPr/>
      <dgm:t>
        <a:bodyPr/>
        <a:lstStyle/>
        <a:p>
          <a:endParaRPr lang="zh-TW" altLang="en-US"/>
        </a:p>
      </dgm:t>
    </dgm:pt>
    <dgm:pt modelId="{B312B774-6E70-451C-A7A5-534FB6EB681B}">
      <dgm:prSet phldrT="[文字]"/>
      <dgm:spPr/>
      <dgm:t>
        <a:bodyPr/>
        <a:lstStyle/>
        <a:p>
          <a:r>
            <a:rPr lang="zh-TW" altLang="en-US" sz="2700" dirty="0" smtClean="0">
              <a:latin typeface="標楷體" panose="03000509000000000000" pitchFamily="65" charset="-120"/>
              <a:ea typeface="標楷體" panose="03000509000000000000" pitchFamily="65" charset="-120"/>
            </a:rPr>
            <a:t>指以電信網路或其他</a:t>
          </a:r>
          <a:r>
            <a:rPr lang="zh-TW" altLang="en-US" sz="2700" dirty="0" smtClean="0">
              <a:solidFill>
                <a:srgbClr val="FF0000"/>
              </a:solidFill>
              <a:latin typeface="標楷體" panose="03000509000000000000" pitchFamily="65" charset="-120"/>
              <a:ea typeface="標楷體" panose="03000509000000000000" pitchFamily="65" charset="-120"/>
            </a:rPr>
            <a:t>足以使公眾得知</a:t>
          </a:r>
          <a:r>
            <a:rPr lang="zh-TW" altLang="en-US" sz="2700"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sz="2700" dirty="0">
            <a:latin typeface="標楷體" panose="03000509000000000000" pitchFamily="65" charset="-120"/>
            <a:ea typeface="標楷體" panose="03000509000000000000" pitchFamily="65" charset="-120"/>
          </a:endParaRPr>
        </a:p>
      </dgm:t>
    </dgm:pt>
    <dgm:pt modelId="{CD677250-D143-4A8A-87CE-BE7EC73B4B7A}" type="parTrans" cxnId="{98E66A75-09B1-4365-8ADE-A68404A81595}">
      <dgm:prSet/>
      <dgm:spPr/>
      <dgm:t>
        <a:bodyPr/>
        <a:lstStyle/>
        <a:p>
          <a:endParaRPr lang="zh-TW" altLang="en-US"/>
        </a:p>
      </dgm:t>
    </dgm:pt>
    <dgm:pt modelId="{772EA8AD-7A74-41E7-82A1-23C9EE0E6492}" type="sibTrans" cxnId="{98E66A75-09B1-4365-8ADE-A68404A81595}">
      <dgm:prSet/>
      <dgm:spPr/>
      <dgm:t>
        <a:bodyPr/>
        <a:lstStyle/>
        <a:p>
          <a:endParaRPr lang="zh-TW" altLang="en-US"/>
        </a:p>
      </dgm:t>
    </dgm:pt>
    <dgm:pt modelId="{2495BEAF-D9C9-4BE5-A7E4-69B3317BADF9}">
      <dgm:prSet phldrT="[文字]"/>
      <dgm:spPr/>
      <dgm:t>
        <a:bodyPr/>
        <a:lstStyle/>
        <a:p>
          <a:r>
            <a:rPr lang="zh-TW" altLang="en-US"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dirty="0">
            <a:latin typeface="標楷體" panose="03000509000000000000" pitchFamily="65" charset="-120"/>
            <a:ea typeface="標楷體" panose="03000509000000000000" pitchFamily="65" charset="-120"/>
          </a:endParaRPr>
        </a:p>
      </dgm:t>
    </dgm:pt>
    <dgm:pt modelId="{E0EF2EE9-013E-49D2-B7B8-915F0F77AC52}" type="parTrans" cxnId="{3EE407CF-8975-4D63-AD6D-6CE17A889139}">
      <dgm:prSet/>
      <dgm:spPr/>
      <dgm:t>
        <a:bodyPr/>
        <a:lstStyle/>
        <a:p>
          <a:endParaRPr lang="zh-TW" altLang="en-US"/>
        </a:p>
      </dgm:t>
    </dgm:pt>
    <dgm:pt modelId="{0EF2BA1D-A486-4D30-9A30-49738B0DCF45}" type="sibTrans" cxnId="{3EE407CF-8975-4D63-AD6D-6CE17A889139}">
      <dgm:prSet/>
      <dgm:spPr/>
      <dgm:t>
        <a:bodyPr/>
        <a:lstStyle/>
        <a:p>
          <a:endParaRPr lang="zh-TW" altLang="en-US"/>
        </a:p>
      </dgm:t>
    </dgm:pt>
    <dgm:pt modelId="{5A9DA8C5-D5F1-4AE2-95FC-2CC7BCEB8993}" type="pres">
      <dgm:prSet presAssocID="{51021077-0C78-4234-B39E-13D7B8AD7BDC}" presName="Name0" presStyleCnt="0">
        <dgm:presLayoutVars>
          <dgm:dir/>
          <dgm:animLvl val="lvl"/>
          <dgm:resizeHandles val="exact"/>
        </dgm:presLayoutVars>
      </dgm:prSet>
      <dgm:spPr/>
      <dgm:t>
        <a:bodyPr/>
        <a:lstStyle/>
        <a:p>
          <a:endParaRPr lang="zh-TW" altLang="en-US"/>
        </a:p>
      </dgm:t>
    </dgm:pt>
    <dgm:pt modelId="{15F8487C-500C-4D1B-A7A8-6583CB589D07}" type="pres">
      <dgm:prSet presAssocID="{19C16438-33F1-4D08-9D4A-2435C1432B45}" presName="composite" presStyleCnt="0"/>
      <dgm:spPr/>
    </dgm:pt>
    <dgm:pt modelId="{E2D8CA84-6089-4656-9F9A-20C95EBF7DB8}" type="pres">
      <dgm:prSet presAssocID="{19C16438-33F1-4D08-9D4A-2435C1432B45}" presName="parTx" presStyleLbl="alignNode1" presStyleIdx="0" presStyleCnt="2">
        <dgm:presLayoutVars>
          <dgm:chMax val="0"/>
          <dgm:chPref val="0"/>
          <dgm:bulletEnabled val="1"/>
        </dgm:presLayoutVars>
      </dgm:prSet>
      <dgm:spPr/>
      <dgm:t>
        <a:bodyPr/>
        <a:lstStyle/>
        <a:p>
          <a:endParaRPr lang="zh-TW" altLang="en-US"/>
        </a:p>
      </dgm:t>
    </dgm:pt>
    <dgm:pt modelId="{88E3EE03-D51C-4190-A4E0-B56EB1EFB58D}" type="pres">
      <dgm:prSet presAssocID="{19C16438-33F1-4D08-9D4A-2435C1432B45}" presName="desTx" presStyleLbl="alignAccFollowNode1" presStyleIdx="0" presStyleCnt="2">
        <dgm:presLayoutVars>
          <dgm:bulletEnabled val="1"/>
        </dgm:presLayoutVars>
      </dgm:prSet>
      <dgm:spPr/>
      <dgm:t>
        <a:bodyPr/>
        <a:lstStyle/>
        <a:p>
          <a:endParaRPr lang="zh-TW" altLang="en-US"/>
        </a:p>
      </dgm:t>
    </dgm:pt>
    <dgm:pt modelId="{4865D149-2A4A-4E73-ABC0-8547E38DD166}" type="pres">
      <dgm:prSet presAssocID="{C0D89C99-E827-412C-AEDB-0BFF84A02E56}" presName="space" presStyleCnt="0"/>
      <dgm:spPr/>
    </dgm:pt>
    <dgm:pt modelId="{9B83D1DB-A8BE-427E-BF56-AECF136449CE}" type="pres">
      <dgm:prSet presAssocID="{74D0B96D-25C6-4CC8-89E2-26422C68C317}" presName="composite" presStyleCnt="0"/>
      <dgm:spPr/>
    </dgm:pt>
    <dgm:pt modelId="{BCFE9464-439F-4DD0-9F39-D65FC4C75565}" type="pres">
      <dgm:prSet presAssocID="{74D0B96D-25C6-4CC8-89E2-26422C68C317}" presName="parTx" presStyleLbl="alignNode1" presStyleIdx="1" presStyleCnt="2">
        <dgm:presLayoutVars>
          <dgm:chMax val="0"/>
          <dgm:chPref val="0"/>
          <dgm:bulletEnabled val="1"/>
        </dgm:presLayoutVars>
      </dgm:prSet>
      <dgm:spPr/>
      <dgm:t>
        <a:bodyPr/>
        <a:lstStyle/>
        <a:p>
          <a:endParaRPr lang="zh-TW" altLang="en-US"/>
        </a:p>
      </dgm:t>
    </dgm:pt>
    <dgm:pt modelId="{62130618-2AF9-48A4-8FD1-76A17E427E7E}" type="pres">
      <dgm:prSet presAssocID="{74D0B96D-25C6-4CC8-89E2-26422C68C317}" presName="desTx" presStyleLbl="alignAccFollowNode1" presStyleIdx="1" presStyleCnt="2">
        <dgm:presLayoutVars>
          <dgm:bulletEnabled val="1"/>
        </dgm:presLayoutVars>
      </dgm:prSet>
      <dgm:spPr/>
      <dgm:t>
        <a:bodyPr/>
        <a:lstStyle/>
        <a:p>
          <a:endParaRPr lang="zh-TW" altLang="en-US"/>
        </a:p>
      </dgm:t>
    </dgm:pt>
  </dgm:ptLst>
  <dgm:cxnLst>
    <dgm:cxn modelId="{7522E98D-E684-49EE-864A-7F91A686799E}" type="presOf" srcId="{2495BEAF-D9C9-4BE5-A7E4-69B3317BADF9}" destId="{88E3EE03-D51C-4190-A4E0-B56EB1EFB58D}" srcOrd="0" destOrd="0" presId="urn:microsoft.com/office/officeart/2005/8/layout/hList1"/>
    <dgm:cxn modelId="{98E66A75-09B1-4365-8ADE-A68404A81595}" srcId="{74D0B96D-25C6-4CC8-89E2-26422C68C317}" destId="{B312B774-6E70-451C-A7A5-534FB6EB681B}" srcOrd="0" destOrd="0" parTransId="{CD677250-D143-4A8A-87CE-BE7EC73B4B7A}" sibTransId="{772EA8AD-7A74-41E7-82A1-23C9EE0E6492}"/>
    <dgm:cxn modelId="{7F18B9B4-FE56-4E8B-8DC8-30BC7DFBAFAC}" type="presOf" srcId="{B312B774-6E70-451C-A7A5-534FB6EB681B}" destId="{62130618-2AF9-48A4-8FD1-76A17E427E7E}" srcOrd="0" destOrd="0" presId="urn:microsoft.com/office/officeart/2005/8/layout/hList1"/>
    <dgm:cxn modelId="{59FCDC3E-B2E4-48FE-AC6F-6A1E3F46DD68}" srcId="{51021077-0C78-4234-B39E-13D7B8AD7BDC}" destId="{74D0B96D-25C6-4CC8-89E2-26422C68C317}" srcOrd="1" destOrd="0" parTransId="{08EAFB59-D9ED-40F6-9453-2566E8678AE8}" sibTransId="{504074C8-FA5B-4F16-A8B3-06AB5618D0A2}"/>
    <dgm:cxn modelId="{F1980594-F1F2-4ADD-BE60-136F929CC2B8}" srcId="{51021077-0C78-4234-B39E-13D7B8AD7BDC}" destId="{19C16438-33F1-4D08-9D4A-2435C1432B45}" srcOrd="0" destOrd="0" parTransId="{D3838D4F-C9E7-4342-A3C1-647648FDFE09}" sibTransId="{C0D89C99-E827-412C-AEDB-0BFF84A02E56}"/>
    <dgm:cxn modelId="{D2EA744E-EC94-443A-B539-64538EB6D736}" type="presOf" srcId="{51021077-0C78-4234-B39E-13D7B8AD7BDC}" destId="{5A9DA8C5-D5F1-4AE2-95FC-2CC7BCEB8993}" srcOrd="0" destOrd="0" presId="urn:microsoft.com/office/officeart/2005/8/layout/hList1"/>
    <dgm:cxn modelId="{3EE407CF-8975-4D63-AD6D-6CE17A889139}" srcId="{19C16438-33F1-4D08-9D4A-2435C1432B45}" destId="{2495BEAF-D9C9-4BE5-A7E4-69B3317BADF9}" srcOrd="0" destOrd="0" parTransId="{E0EF2EE9-013E-49D2-B7B8-915F0F77AC52}" sibTransId="{0EF2BA1D-A486-4D30-9A30-49738B0DCF45}"/>
    <dgm:cxn modelId="{6E542AAB-268C-4E22-9756-C9C7384AC2BB}" type="presOf" srcId="{74D0B96D-25C6-4CC8-89E2-26422C68C317}" destId="{BCFE9464-439F-4DD0-9F39-D65FC4C75565}" srcOrd="0" destOrd="0" presId="urn:microsoft.com/office/officeart/2005/8/layout/hList1"/>
    <dgm:cxn modelId="{A6B8A580-0377-41AB-A5D1-F77B850D9D87}" type="presOf" srcId="{19C16438-33F1-4D08-9D4A-2435C1432B45}" destId="{E2D8CA84-6089-4656-9F9A-20C95EBF7DB8}" srcOrd="0" destOrd="0" presId="urn:microsoft.com/office/officeart/2005/8/layout/hList1"/>
    <dgm:cxn modelId="{D5480016-3E1C-409D-8592-31E8F8401165}" type="presParOf" srcId="{5A9DA8C5-D5F1-4AE2-95FC-2CC7BCEB8993}" destId="{15F8487C-500C-4D1B-A7A8-6583CB589D07}" srcOrd="0" destOrd="0" presId="urn:microsoft.com/office/officeart/2005/8/layout/hList1"/>
    <dgm:cxn modelId="{D75730D1-F7B3-4CE9-8FDA-49E660431737}" type="presParOf" srcId="{15F8487C-500C-4D1B-A7A8-6583CB589D07}" destId="{E2D8CA84-6089-4656-9F9A-20C95EBF7DB8}" srcOrd="0" destOrd="0" presId="urn:microsoft.com/office/officeart/2005/8/layout/hList1"/>
    <dgm:cxn modelId="{A49C9A07-F142-4894-AD42-3B25F0EB49BB}" type="presParOf" srcId="{15F8487C-500C-4D1B-A7A8-6583CB589D07}" destId="{88E3EE03-D51C-4190-A4E0-B56EB1EFB58D}" srcOrd="1" destOrd="0" presId="urn:microsoft.com/office/officeart/2005/8/layout/hList1"/>
    <dgm:cxn modelId="{00A0B7B8-BBA4-4D6E-AD23-B2AFFE7A5F2B}" type="presParOf" srcId="{5A9DA8C5-D5F1-4AE2-95FC-2CC7BCEB8993}" destId="{4865D149-2A4A-4E73-ABC0-8547E38DD166}" srcOrd="1" destOrd="0" presId="urn:microsoft.com/office/officeart/2005/8/layout/hList1"/>
    <dgm:cxn modelId="{DBE30291-39AC-4195-925E-ACA2C52A2C8F}" type="presParOf" srcId="{5A9DA8C5-D5F1-4AE2-95FC-2CC7BCEB8993}" destId="{9B83D1DB-A8BE-427E-BF56-AECF136449CE}" srcOrd="2" destOrd="0" presId="urn:microsoft.com/office/officeart/2005/8/layout/hList1"/>
    <dgm:cxn modelId="{22309C20-6E6D-45E0-8577-A8AC13142570}" type="presParOf" srcId="{9B83D1DB-A8BE-427E-BF56-AECF136449CE}" destId="{BCFE9464-439F-4DD0-9F39-D65FC4C75565}" srcOrd="0" destOrd="0" presId="urn:microsoft.com/office/officeart/2005/8/layout/hList1"/>
    <dgm:cxn modelId="{E320DCB5-244C-4F07-A813-D418681528FE}" type="presParOf" srcId="{9B83D1DB-A8BE-427E-BF56-AECF136449CE}" destId="{62130618-2AF9-48A4-8FD1-76A17E427E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A1C0DB-6DCD-4814-AF9F-8551A2E10FE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16A9E925-6117-4FC2-B37F-D6B873F96043}">
      <dgm:prSet phldrT="[文字]"/>
      <dgm:spPr/>
      <dgm:t>
        <a:bodyPr/>
        <a:lstStyle/>
        <a:p>
          <a:r>
            <a:rPr lang="zh-TW" altLang="en-US" dirty="0" smtClean="0"/>
            <a:t>交易前</a:t>
          </a:r>
          <a:endParaRPr lang="zh-TW" altLang="en-US" dirty="0"/>
        </a:p>
      </dgm:t>
    </dgm:pt>
    <dgm:pt modelId="{05096EE0-C590-4E37-9626-02F713B1AABA}" type="parTrans" cxnId="{40202872-EA82-4038-B880-8D3BFD503E1E}">
      <dgm:prSet/>
      <dgm:spPr/>
      <dgm:t>
        <a:bodyPr/>
        <a:lstStyle/>
        <a:p>
          <a:endParaRPr lang="zh-TW" altLang="en-US"/>
        </a:p>
      </dgm:t>
    </dgm:pt>
    <dgm:pt modelId="{8A8422A1-B726-4BF6-94EF-DA8D0AE26639}" type="sibTrans" cxnId="{40202872-EA82-4038-B880-8D3BFD503E1E}">
      <dgm:prSet/>
      <dgm:spPr/>
      <dgm:t>
        <a:bodyPr/>
        <a:lstStyle/>
        <a:p>
          <a:endParaRPr lang="zh-TW" altLang="en-US"/>
        </a:p>
      </dgm:t>
    </dgm:pt>
    <dgm:pt modelId="{DB7D7167-98A1-464C-A1BE-2A2B5A023353}">
      <dgm:prSet phldrT="[文字]"/>
      <dgm:spPr/>
      <dgm:t>
        <a:bodyPr/>
        <a:lstStyle/>
        <a:p>
          <a:r>
            <a:rPr lang="zh-TW" altLang="en-US" b="1" dirty="0" smtClean="0">
              <a:latin typeface="標楷體" panose="03000509000000000000" pitchFamily="65" charset="-120"/>
              <a:ea typeface="標楷體" panose="03000509000000000000" pitchFamily="65" charset="-120"/>
            </a:rPr>
            <a:t>事前揭露</a:t>
          </a:r>
          <a:endParaRPr lang="zh-TW" altLang="en-US" b="1" dirty="0">
            <a:latin typeface="標楷體" panose="03000509000000000000" pitchFamily="65" charset="-120"/>
            <a:ea typeface="標楷體" panose="03000509000000000000" pitchFamily="65" charset="-120"/>
          </a:endParaRPr>
        </a:p>
      </dgm:t>
    </dgm:pt>
    <dgm:pt modelId="{990AFFEF-2D4F-4C93-983A-BB630FF4082E}" type="parTrans" cxnId="{D83DC653-A9E4-4538-A325-61547AAD718B}">
      <dgm:prSet/>
      <dgm:spPr/>
      <dgm:t>
        <a:bodyPr/>
        <a:lstStyle/>
        <a:p>
          <a:endParaRPr lang="zh-TW" altLang="en-US"/>
        </a:p>
      </dgm:t>
    </dgm:pt>
    <dgm:pt modelId="{79F5625C-6343-4976-95A8-A720FE292702}" type="sibTrans" cxnId="{D83DC653-A9E4-4538-A325-61547AAD718B}">
      <dgm:prSet/>
      <dgm:spPr/>
      <dgm:t>
        <a:bodyPr/>
        <a:lstStyle/>
        <a:p>
          <a:endParaRPr lang="zh-TW" altLang="en-US"/>
        </a:p>
      </dgm:t>
    </dgm:pt>
    <dgm:pt modelId="{36A8A111-E4DA-4881-8782-0EDEFEC81019}">
      <dgm:prSet phldrT="[文字]"/>
      <dgm:spPr/>
      <dgm:t>
        <a:bodyPr/>
        <a:lstStyle/>
        <a:p>
          <a:r>
            <a:rPr lang="zh-TW" altLang="en-US" dirty="0" smtClean="0"/>
            <a:t>交易後</a:t>
          </a:r>
          <a:endParaRPr lang="zh-TW" altLang="en-US" dirty="0"/>
        </a:p>
      </dgm:t>
    </dgm:pt>
    <dgm:pt modelId="{45BF3789-565A-4148-84EB-3DA3621F5A93}" type="parTrans" cxnId="{3D938873-190C-4A79-8FB6-27D975076356}">
      <dgm:prSet/>
      <dgm:spPr/>
      <dgm:t>
        <a:bodyPr/>
        <a:lstStyle/>
        <a:p>
          <a:endParaRPr lang="zh-TW" altLang="en-US"/>
        </a:p>
      </dgm:t>
    </dgm:pt>
    <dgm:pt modelId="{9C285C57-426B-400E-8A74-DC1700BB05CA}" type="sibTrans" cxnId="{3D938873-190C-4A79-8FB6-27D975076356}">
      <dgm:prSet/>
      <dgm:spPr/>
      <dgm:t>
        <a:bodyPr/>
        <a:lstStyle/>
        <a:p>
          <a:endParaRPr lang="zh-TW" altLang="en-US"/>
        </a:p>
      </dgm:t>
    </dgm:pt>
    <dgm:pt modelId="{42D4ED18-2DB9-479B-A735-B24DC1554871}">
      <dgm:prSet phldrT="[文字]"/>
      <dgm:spPr/>
      <dgm:t>
        <a:bodyPr/>
        <a:lstStyle/>
        <a:p>
          <a:r>
            <a:rPr lang="zh-TW" altLang="en-US" b="1" dirty="0" smtClean="0">
              <a:latin typeface="標楷體" panose="03000509000000000000" pitchFamily="65" charset="-120"/>
              <a:ea typeface="標楷體" panose="03000509000000000000" pitchFamily="65" charset="-120"/>
            </a:rPr>
            <a:t>事後公開</a:t>
          </a:r>
          <a:endParaRPr lang="zh-TW" altLang="en-US" b="1" dirty="0">
            <a:latin typeface="標楷體" panose="03000509000000000000" pitchFamily="65" charset="-120"/>
            <a:ea typeface="標楷體" panose="03000509000000000000" pitchFamily="65" charset="-120"/>
          </a:endParaRPr>
        </a:p>
      </dgm:t>
    </dgm:pt>
    <dgm:pt modelId="{FEA26906-0514-4207-AC32-F7B3AD0ECC2E}" type="parTrans" cxnId="{562DF8F4-81C7-448A-9A7E-770617F0C098}">
      <dgm:prSet/>
      <dgm:spPr/>
      <dgm:t>
        <a:bodyPr/>
        <a:lstStyle/>
        <a:p>
          <a:endParaRPr lang="zh-TW" altLang="en-US"/>
        </a:p>
      </dgm:t>
    </dgm:pt>
    <dgm:pt modelId="{FA856F42-217D-40D3-BB63-6D2CDF457E11}" type="sibTrans" cxnId="{562DF8F4-81C7-448A-9A7E-770617F0C098}">
      <dgm:prSet/>
      <dgm:spPr/>
      <dgm:t>
        <a:bodyPr/>
        <a:lstStyle/>
        <a:p>
          <a:endParaRPr lang="zh-TW" altLang="en-US"/>
        </a:p>
      </dgm:t>
    </dgm:pt>
    <dgm:pt modelId="{8F57A686-B7B8-41D4-BF51-E1C86D4575E7}" type="pres">
      <dgm:prSet presAssocID="{FBA1C0DB-6DCD-4814-AF9F-8551A2E10FEF}" presName="rootnode" presStyleCnt="0">
        <dgm:presLayoutVars>
          <dgm:chMax/>
          <dgm:chPref/>
          <dgm:dir/>
          <dgm:animLvl val="lvl"/>
        </dgm:presLayoutVars>
      </dgm:prSet>
      <dgm:spPr/>
      <dgm:t>
        <a:bodyPr/>
        <a:lstStyle/>
        <a:p>
          <a:endParaRPr lang="zh-TW" altLang="en-US"/>
        </a:p>
      </dgm:t>
    </dgm:pt>
    <dgm:pt modelId="{B5FDB144-EB00-4297-A0E9-544C2358FE74}" type="pres">
      <dgm:prSet presAssocID="{16A9E925-6117-4FC2-B37F-D6B873F96043}" presName="composite" presStyleCnt="0"/>
      <dgm:spPr/>
    </dgm:pt>
    <dgm:pt modelId="{029E8845-D677-444F-B830-841A37B162E5}" type="pres">
      <dgm:prSet presAssocID="{16A9E925-6117-4FC2-B37F-D6B873F96043}" presName="bentUpArrow1" presStyleLbl="alignImgPlace1" presStyleIdx="0" presStyleCnt="1"/>
      <dgm:spPr/>
    </dgm:pt>
    <dgm:pt modelId="{E032AA41-6332-4929-818D-E81A77A717FA}" type="pres">
      <dgm:prSet presAssocID="{16A9E925-6117-4FC2-B37F-D6B873F96043}" presName="ParentText" presStyleLbl="node1" presStyleIdx="0" presStyleCnt="2">
        <dgm:presLayoutVars>
          <dgm:chMax val="1"/>
          <dgm:chPref val="1"/>
          <dgm:bulletEnabled val="1"/>
        </dgm:presLayoutVars>
      </dgm:prSet>
      <dgm:spPr/>
      <dgm:t>
        <a:bodyPr/>
        <a:lstStyle/>
        <a:p>
          <a:endParaRPr lang="zh-TW" altLang="en-US"/>
        </a:p>
      </dgm:t>
    </dgm:pt>
    <dgm:pt modelId="{83CC4A51-DFDE-4678-BF21-F7302FD9DC90}" type="pres">
      <dgm:prSet presAssocID="{16A9E925-6117-4FC2-B37F-D6B873F96043}" presName="ChildText" presStyleLbl="revTx" presStyleIdx="0" presStyleCnt="2" custScaleX="154303" custLinFactNeighborX="35360" custLinFactNeighborY="-2224">
        <dgm:presLayoutVars>
          <dgm:chMax val="0"/>
          <dgm:chPref val="0"/>
          <dgm:bulletEnabled val="1"/>
        </dgm:presLayoutVars>
      </dgm:prSet>
      <dgm:spPr/>
      <dgm:t>
        <a:bodyPr/>
        <a:lstStyle/>
        <a:p>
          <a:endParaRPr lang="zh-TW" altLang="en-US"/>
        </a:p>
      </dgm:t>
    </dgm:pt>
    <dgm:pt modelId="{8DCFE285-D7AD-484C-A3E4-C240215C2D54}" type="pres">
      <dgm:prSet presAssocID="{8A8422A1-B726-4BF6-94EF-DA8D0AE26639}" presName="sibTrans" presStyleCnt="0"/>
      <dgm:spPr/>
    </dgm:pt>
    <dgm:pt modelId="{29DEB84F-F09E-4EB7-805D-050566E9E115}" type="pres">
      <dgm:prSet presAssocID="{36A8A111-E4DA-4881-8782-0EDEFEC81019}" presName="composite" presStyleCnt="0"/>
      <dgm:spPr/>
    </dgm:pt>
    <dgm:pt modelId="{0BB32933-5E44-407B-A650-78B41BF165DA}" type="pres">
      <dgm:prSet presAssocID="{36A8A111-E4DA-4881-8782-0EDEFEC81019}" presName="ParentText" presStyleLbl="node1" presStyleIdx="1" presStyleCnt="2">
        <dgm:presLayoutVars>
          <dgm:chMax val="1"/>
          <dgm:chPref val="1"/>
          <dgm:bulletEnabled val="1"/>
        </dgm:presLayoutVars>
      </dgm:prSet>
      <dgm:spPr/>
      <dgm:t>
        <a:bodyPr/>
        <a:lstStyle/>
        <a:p>
          <a:endParaRPr lang="zh-TW" altLang="en-US"/>
        </a:p>
      </dgm:t>
    </dgm:pt>
    <dgm:pt modelId="{45C19D78-A5C3-4BC8-AED6-29C1E1F374BA}" type="pres">
      <dgm:prSet presAssocID="{36A8A111-E4DA-4881-8782-0EDEFEC81019}" presName="FinalChildText" presStyleLbl="revTx" presStyleIdx="1" presStyleCnt="2" custScaleX="143216" custLinFactNeighborX="18107" custLinFactNeighborY="1749">
        <dgm:presLayoutVars>
          <dgm:chMax val="0"/>
          <dgm:chPref val="0"/>
          <dgm:bulletEnabled val="1"/>
        </dgm:presLayoutVars>
      </dgm:prSet>
      <dgm:spPr/>
      <dgm:t>
        <a:bodyPr/>
        <a:lstStyle/>
        <a:p>
          <a:endParaRPr lang="zh-TW" altLang="en-US"/>
        </a:p>
      </dgm:t>
    </dgm:pt>
  </dgm:ptLst>
  <dgm:cxnLst>
    <dgm:cxn modelId="{C72D2B9E-FF19-46D0-862C-ECA31F34E2D4}" type="presOf" srcId="{DB7D7167-98A1-464C-A1BE-2A2B5A023353}" destId="{83CC4A51-DFDE-4678-BF21-F7302FD9DC90}" srcOrd="0" destOrd="0" presId="urn:microsoft.com/office/officeart/2005/8/layout/StepDownProcess"/>
    <dgm:cxn modelId="{D83DC653-A9E4-4538-A325-61547AAD718B}" srcId="{16A9E925-6117-4FC2-B37F-D6B873F96043}" destId="{DB7D7167-98A1-464C-A1BE-2A2B5A023353}" srcOrd="0" destOrd="0" parTransId="{990AFFEF-2D4F-4C93-983A-BB630FF4082E}" sibTransId="{79F5625C-6343-4976-95A8-A720FE292702}"/>
    <dgm:cxn modelId="{3D938873-190C-4A79-8FB6-27D975076356}" srcId="{FBA1C0DB-6DCD-4814-AF9F-8551A2E10FEF}" destId="{36A8A111-E4DA-4881-8782-0EDEFEC81019}" srcOrd="1" destOrd="0" parTransId="{45BF3789-565A-4148-84EB-3DA3621F5A93}" sibTransId="{9C285C57-426B-400E-8A74-DC1700BB05CA}"/>
    <dgm:cxn modelId="{B29680BA-37B6-43D8-B01C-04CF6CE44FEB}" type="presOf" srcId="{42D4ED18-2DB9-479B-A735-B24DC1554871}" destId="{45C19D78-A5C3-4BC8-AED6-29C1E1F374BA}" srcOrd="0" destOrd="0" presId="urn:microsoft.com/office/officeart/2005/8/layout/StepDownProcess"/>
    <dgm:cxn modelId="{6E349222-4103-4D57-A3B1-777C5A66B4B9}" type="presOf" srcId="{FBA1C0DB-6DCD-4814-AF9F-8551A2E10FEF}" destId="{8F57A686-B7B8-41D4-BF51-E1C86D4575E7}" srcOrd="0" destOrd="0" presId="urn:microsoft.com/office/officeart/2005/8/layout/StepDownProcess"/>
    <dgm:cxn modelId="{40202872-EA82-4038-B880-8D3BFD503E1E}" srcId="{FBA1C0DB-6DCD-4814-AF9F-8551A2E10FEF}" destId="{16A9E925-6117-4FC2-B37F-D6B873F96043}" srcOrd="0" destOrd="0" parTransId="{05096EE0-C590-4E37-9626-02F713B1AABA}" sibTransId="{8A8422A1-B726-4BF6-94EF-DA8D0AE26639}"/>
    <dgm:cxn modelId="{562DF8F4-81C7-448A-9A7E-770617F0C098}" srcId="{36A8A111-E4DA-4881-8782-0EDEFEC81019}" destId="{42D4ED18-2DB9-479B-A735-B24DC1554871}" srcOrd="0" destOrd="0" parTransId="{FEA26906-0514-4207-AC32-F7B3AD0ECC2E}" sibTransId="{FA856F42-217D-40D3-BB63-6D2CDF457E11}"/>
    <dgm:cxn modelId="{90D04780-3219-45D7-B418-04F32F87240D}" type="presOf" srcId="{36A8A111-E4DA-4881-8782-0EDEFEC81019}" destId="{0BB32933-5E44-407B-A650-78B41BF165DA}" srcOrd="0" destOrd="0" presId="urn:microsoft.com/office/officeart/2005/8/layout/StepDownProcess"/>
    <dgm:cxn modelId="{F2229683-DA23-4DF6-BB81-CE2360C39BBE}" type="presOf" srcId="{16A9E925-6117-4FC2-B37F-D6B873F96043}" destId="{E032AA41-6332-4929-818D-E81A77A717FA}" srcOrd="0" destOrd="0" presId="urn:microsoft.com/office/officeart/2005/8/layout/StepDownProcess"/>
    <dgm:cxn modelId="{F4E73E4A-CD14-48E2-BA55-76ABD8CC6104}" type="presParOf" srcId="{8F57A686-B7B8-41D4-BF51-E1C86D4575E7}" destId="{B5FDB144-EB00-4297-A0E9-544C2358FE74}" srcOrd="0" destOrd="0" presId="urn:microsoft.com/office/officeart/2005/8/layout/StepDownProcess"/>
    <dgm:cxn modelId="{43B3FA41-2291-48A8-B3D5-FEEE9ABE76B4}" type="presParOf" srcId="{B5FDB144-EB00-4297-A0E9-544C2358FE74}" destId="{029E8845-D677-444F-B830-841A37B162E5}" srcOrd="0" destOrd="0" presId="urn:microsoft.com/office/officeart/2005/8/layout/StepDownProcess"/>
    <dgm:cxn modelId="{41419561-5D8B-4D64-8C20-E732117BAE8A}" type="presParOf" srcId="{B5FDB144-EB00-4297-A0E9-544C2358FE74}" destId="{E032AA41-6332-4929-818D-E81A77A717FA}" srcOrd="1" destOrd="0" presId="urn:microsoft.com/office/officeart/2005/8/layout/StepDownProcess"/>
    <dgm:cxn modelId="{E1D15F2B-67CA-472C-A180-87679CB3D783}" type="presParOf" srcId="{B5FDB144-EB00-4297-A0E9-544C2358FE74}" destId="{83CC4A51-DFDE-4678-BF21-F7302FD9DC90}" srcOrd="2" destOrd="0" presId="urn:microsoft.com/office/officeart/2005/8/layout/StepDownProcess"/>
    <dgm:cxn modelId="{F3715988-C2AE-4B9D-A82A-89DAE6B8E95C}" type="presParOf" srcId="{8F57A686-B7B8-41D4-BF51-E1C86D4575E7}" destId="{8DCFE285-D7AD-484C-A3E4-C240215C2D54}" srcOrd="1" destOrd="0" presId="urn:microsoft.com/office/officeart/2005/8/layout/StepDownProcess"/>
    <dgm:cxn modelId="{AC77D4BC-3168-44A0-A5E8-2D5B4307D04C}" type="presParOf" srcId="{8F57A686-B7B8-41D4-BF51-E1C86D4575E7}" destId="{29DEB84F-F09E-4EB7-805D-050566E9E115}" srcOrd="2" destOrd="0" presId="urn:microsoft.com/office/officeart/2005/8/layout/StepDownProcess"/>
    <dgm:cxn modelId="{55791DA8-D9FA-4DA3-B9B2-FF74857EBBBF}" type="presParOf" srcId="{29DEB84F-F09E-4EB7-805D-050566E9E115}" destId="{0BB32933-5E44-407B-A650-78B41BF165DA}" srcOrd="0" destOrd="0" presId="urn:microsoft.com/office/officeart/2005/8/layout/StepDownProcess"/>
    <dgm:cxn modelId="{C81A2841-BA48-46EC-8085-8680E63612ED}" type="presParOf" srcId="{29DEB84F-F09E-4EB7-805D-050566E9E115}" destId="{45C19D78-A5C3-4BC8-AED6-29C1E1F374B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1A5778A-1D29-437A-A651-FFD2326F8ABC}" type="doc">
      <dgm:prSet loTypeId="urn:microsoft.com/office/officeart/2005/8/layout/arrow1" loCatId="process" qsTypeId="urn:microsoft.com/office/officeart/2005/8/quickstyle/3d5" qsCatId="3D" csTypeId="urn:microsoft.com/office/officeart/2005/8/colors/accent1_2" csCatId="accent1" phldr="1"/>
      <dgm:spPr/>
      <dgm:t>
        <a:bodyPr/>
        <a:lstStyle/>
        <a:p>
          <a:endParaRPr lang="zh-TW" altLang="en-US"/>
        </a:p>
      </dgm:t>
    </dgm:pt>
    <dgm:pt modelId="{40081443-CA6B-4450-9C21-850D30EEA90D}">
      <dgm:prSet phldrT="[文字]"/>
      <dgm:spPr/>
      <dgm:t>
        <a:bodyPr/>
        <a:lstStyle/>
        <a:p>
          <a:r>
            <a:rPr lang="zh-TW" altLang="en-US" dirty="0" smtClean="0">
              <a:hlinkClick xmlns:r="http://schemas.openxmlformats.org/officeDocument/2006/relationships" r:id="rId1" action="ppaction://hlinkfile"/>
            </a:rPr>
            <a:t>法務部版</a:t>
          </a:r>
          <a:endParaRPr lang="zh-TW" altLang="en-U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BA2AB6C0-4A77-4909-A336-330EFA43C288}" type="parTrans" cxnId="{1CD72F8A-4157-44B9-9E34-5C7BD93E6B66}">
      <dgm:prSet/>
      <dgm:spPr/>
      <dgm:t>
        <a:bodyPr/>
        <a:lstStyle/>
        <a:p>
          <a:endParaRPr lang="zh-TW" altLang="en-US"/>
        </a:p>
      </dgm:t>
    </dgm:pt>
    <dgm:pt modelId="{AC8C0DEA-C189-4B0B-87FD-C70E10BA0DA6}" type="sibTrans" cxnId="{1CD72F8A-4157-44B9-9E34-5C7BD93E6B66}">
      <dgm:prSet/>
      <dgm:spPr/>
      <dgm:t>
        <a:bodyPr/>
        <a:lstStyle/>
        <a:p>
          <a:endParaRPr lang="zh-TW" altLang="en-US"/>
        </a:p>
      </dgm:t>
    </dgm:pt>
    <dgm:pt modelId="{BE6A6EC8-75FE-44A0-ADB6-C5FD2F9FBBE2}">
      <dgm:prSet phldrT="[文字]"/>
      <dgm:spPr/>
      <dgm:t>
        <a:bodyPr/>
        <a:lstStyle/>
        <a:p>
          <a:r>
            <a:rPr lang="zh-TW" altLang="en-US" dirty="0" smtClean="0">
              <a:hlinkClick xmlns:r="http://schemas.openxmlformats.org/officeDocument/2006/relationships" r:id="rId3" action="ppaction://hlinkfile"/>
            </a:rPr>
            <a:t>監察院版</a:t>
          </a:r>
          <a:endParaRPr lang="zh-TW" altLang="en-US" dirty="0"/>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E8CD75D8-BF16-4520-8E21-44E23FA17E7C}" type="parTrans" cxnId="{E0788A7B-EAFB-4C94-8979-619D755330D2}">
      <dgm:prSet/>
      <dgm:spPr/>
      <dgm:t>
        <a:bodyPr/>
        <a:lstStyle/>
        <a:p>
          <a:endParaRPr lang="zh-TW" altLang="en-US"/>
        </a:p>
      </dgm:t>
    </dgm:pt>
    <dgm:pt modelId="{CC6AB05E-A1A8-41B7-A213-BF5EB241B452}" type="sibTrans" cxnId="{E0788A7B-EAFB-4C94-8979-619D755330D2}">
      <dgm:prSet/>
      <dgm:spPr/>
      <dgm:t>
        <a:bodyPr/>
        <a:lstStyle/>
        <a:p>
          <a:endParaRPr lang="zh-TW" altLang="en-US"/>
        </a:p>
      </dgm:t>
    </dgm:pt>
    <dgm:pt modelId="{696AD263-9870-4EDA-99EB-75B70AEB64BF}" type="pres">
      <dgm:prSet presAssocID="{71A5778A-1D29-437A-A651-FFD2326F8ABC}" presName="cycle" presStyleCnt="0">
        <dgm:presLayoutVars>
          <dgm:dir/>
          <dgm:resizeHandles val="exact"/>
        </dgm:presLayoutVars>
      </dgm:prSet>
      <dgm:spPr/>
      <dgm:t>
        <a:bodyPr/>
        <a:lstStyle/>
        <a:p>
          <a:endParaRPr lang="zh-TW" altLang="en-US"/>
        </a:p>
      </dgm:t>
    </dgm:pt>
    <dgm:pt modelId="{80A1EB60-4906-42FD-B397-09B6E5CA817E}" type="pres">
      <dgm:prSet presAssocID="{40081443-CA6B-4450-9C21-850D30EEA90D}" presName="arrow" presStyleLbl="node1" presStyleIdx="0" presStyleCnt="2" custRadScaleRad="100179" custRadScaleInc="-1903">
        <dgm:presLayoutVars>
          <dgm:bulletEnabled val="1"/>
        </dgm:presLayoutVars>
      </dgm:prSet>
      <dgm:spPr/>
      <dgm:t>
        <a:bodyPr/>
        <a:lstStyle/>
        <a:p>
          <a:endParaRPr lang="zh-TW" altLang="en-US"/>
        </a:p>
      </dgm:t>
    </dgm:pt>
    <dgm:pt modelId="{B303A5EC-DE1C-406D-9A00-A1DED795EFE7}" type="pres">
      <dgm:prSet presAssocID="{BE6A6EC8-75FE-44A0-ADB6-C5FD2F9FBBE2}" presName="arrow" presStyleLbl="node1" presStyleIdx="1" presStyleCnt="2">
        <dgm:presLayoutVars>
          <dgm:bulletEnabled val="1"/>
        </dgm:presLayoutVars>
      </dgm:prSet>
      <dgm:spPr/>
      <dgm:t>
        <a:bodyPr/>
        <a:lstStyle/>
        <a:p>
          <a:endParaRPr lang="zh-TW" altLang="en-US"/>
        </a:p>
      </dgm:t>
    </dgm:pt>
  </dgm:ptLst>
  <dgm:cxnLst>
    <dgm:cxn modelId="{1CD72F8A-4157-44B9-9E34-5C7BD93E6B66}" srcId="{71A5778A-1D29-437A-A651-FFD2326F8ABC}" destId="{40081443-CA6B-4450-9C21-850D30EEA90D}" srcOrd="0" destOrd="0" parTransId="{BA2AB6C0-4A77-4909-A336-330EFA43C288}" sibTransId="{AC8C0DEA-C189-4B0B-87FD-C70E10BA0DA6}"/>
    <dgm:cxn modelId="{00632D94-345D-4A52-AF55-EAFCB9C44F64}" type="presOf" srcId="{40081443-CA6B-4450-9C21-850D30EEA90D}" destId="{80A1EB60-4906-42FD-B397-09B6E5CA817E}" srcOrd="0" destOrd="0" presId="urn:microsoft.com/office/officeart/2005/8/layout/arrow1"/>
    <dgm:cxn modelId="{3CB4E771-FD46-490A-ACD2-7817E30B2585}" type="presOf" srcId="{BE6A6EC8-75FE-44A0-ADB6-C5FD2F9FBBE2}" destId="{B303A5EC-DE1C-406D-9A00-A1DED795EFE7}" srcOrd="0" destOrd="0" presId="urn:microsoft.com/office/officeart/2005/8/layout/arrow1"/>
    <dgm:cxn modelId="{E0788A7B-EAFB-4C94-8979-619D755330D2}" srcId="{71A5778A-1D29-437A-A651-FFD2326F8ABC}" destId="{BE6A6EC8-75FE-44A0-ADB6-C5FD2F9FBBE2}" srcOrd="1" destOrd="0" parTransId="{E8CD75D8-BF16-4520-8E21-44E23FA17E7C}" sibTransId="{CC6AB05E-A1A8-41B7-A213-BF5EB241B452}"/>
    <dgm:cxn modelId="{7D842937-7734-4734-8FAA-9EBDBC99E526}" type="presOf" srcId="{71A5778A-1D29-437A-A651-FFD2326F8ABC}" destId="{696AD263-9870-4EDA-99EB-75B70AEB64BF}" srcOrd="0" destOrd="0" presId="urn:microsoft.com/office/officeart/2005/8/layout/arrow1"/>
    <dgm:cxn modelId="{DAAFD712-4D2D-4094-B3A0-75B4E70FA494}" type="presParOf" srcId="{696AD263-9870-4EDA-99EB-75B70AEB64BF}" destId="{80A1EB60-4906-42FD-B397-09B6E5CA817E}" srcOrd="0" destOrd="0" presId="urn:microsoft.com/office/officeart/2005/8/layout/arrow1"/>
    <dgm:cxn modelId="{10C538FE-3259-4D87-AE28-D7DCB501F2DE}" type="presParOf" srcId="{696AD263-9870-4EDA-99EB-75B70AEB64BF}" destId="{B303A5EC-DE1C-406D-9A00-A1DED795EFE7}"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3E748C77-0909-44AC-AE89-3AB975EE28FC}">
      <dgm:prSet phldrT="[文字]" custT="1"/>
      <dgm:spPr/>
      <dgm:t>
        <a:bodyPr/>
        <a:lstStyle/>
        <a:p>
          <a:r>
            <a:rPr lang="zh-TW" altLang="en-US" sz="1200" dirty="0" smtClean="0"/>
            <a:t>各級政府機關（構）、公營事業總、分支機構之首長、副首長、幕僚長、副幕僚長與該等職務之人。</a:t>
          </a:r>
          <a:r>
            <a:rPr lang="zh-TW" altLang="en-US" sz="1200" b="1" dirty="0" smtClean="0">
              <a:solidFill>
                <a:srgbClr val="FF0000"/>
              </a:solidFill>
            </a:rPr>
            <a:t>如縣長、副縣長、秘書長、縣府各級機關（構）首長，如衛生局局長、地政局局長、林務所所長、家庭教育中心主任。</a:t>
          </a:r>
          <a:endParaRPr lang="zh-TW" altLang="en-US" sz="1200" b="1" dirty="0">
            <a:solidFill>
              <a:srgbClr val="FF0000"/>
            </a:solidFill>
          </a:endParaRPr>
        </a:p>
      </dgm:t>
    </dgm:pt>
    <dgm:pt modelId="{2815CFEA-E628-483A-B382-087A881034E9}" type="parTrans" cxnId="{EFA296F3-AC79-4130-A933-F5E056EF9C27}">
      <dgm:prSet/>
      <dgm:spPr/>
      <dgm:t>
        <a:bodyPr/>
        <a:lstStyle/>
        <a:p>
          <a:endParaRPr lang="zh-TW" altLang="en-US"/>
        </a:p>
      </dgm:t>
    </dgm:pt>
    <dgm:pt modelId="{8F5B2CA9-CA14-4C79-9ADE-F8A7A8660C9C}" type="sibTrans" cxnId="{EFA296F3-AC79-4130-A933-F5E056EF9C27}">
      <dgm:prSet/>
      <dgm:spPr/>
      <dgm:t>
        <a:bodyPr/>
        <a:lstStyle/>
        <a:p>
          <a:endParaRPr lang="zh-TW" altLang="en-US"/>
        </a:p>
      </dgm:t>
    </dgm:pt>
    <dgm:pt modelId="{1B3F4A9E-9C33-41FD-853A-0736A01CA044}">
      <dgm:prSet phldrT="[文字]" custT="1"/>
      <dgm:spPr/>
      <dgm:t>
        <a:bodyPr/>
        <a:lstStyle/>
        <a:p>
          <a:r>
            <a:rPr lang="zh-TW" altLang="en-US" sz="1200" dirty="0" smtClean="0"/>
            <a:t>政務人員。</a:t>
          </a:r>
          <a:r>
            <a:rPr lang="zh-TW" altLang="en-US" sz="1200" b="1" dirty="0" smtClean="0">
              <a:solidFill>
                <a:srgbClr val="FF0000"/>
              </a:solidFill>
            </a:rPr>
            <a:t>如縣府財政處處長。</a:t>
          </a:r>
          <a:endParaRPr lang="zh-TW" altLang="en-US" sz="1200" b="1" dirty="0">
            <a:solidFill>
              <a:srgbClr val="FF0000"/>
            </a:solidFill>
          </a:endParaRPr>
        </a:p>
      </dgm:t>
    </dgm:pt>
    <dgm:pt modelId="{477668E2-851E-4F1B-963E-D621AA533FFA}" type="parTrans" cxnId="{35CB4593-35E6-45C6-9180-79D5DFC823B4}">
      <dgm:prSet/>
      <dgm:spPr/>
      <dgm:t>
        <a:bodyPr/>
        <a:lstStyle/>
        <a:p>
          <a:endParaRPr lang="zh-TW" altLang="en-US"/>
        </a:p>
      </dgm:t>
    </dgm:pt>
    <dgm:pt modelId="{8AB719E3-4C94-4143-853C-2692304BF0C9}" type="sibTrans" cxnId="{35CB4593-35E6-45C6-9180-79D5DFC823B4}">
      <dgm:prSet/>
      <dgm:spPr/>
      <dgm:t>
        <a:bodyPr/>
        <a:lstStyle/>
        <a:p>
          <a:endParaRPr lang="zh-TW" altLang="en-US"/>
        </a:p>
      </dgm:t>
    </dgm:pt>
    <dgm:pt modelId="{0E19949F-BC06-4B24-B89F-A17FD70F5D86}">
      <dgm:prSet phldrT="[文字]"/>
      <dgm:spPr/>
      <dgm:t>
        <a:bodyPr/>
        <a:lstStyle/>
        <a:p>
          <a:endParaRPr lang="zh-TW" altLang="en-US" dirty="0"/>
        </a:p>
      </dgm:t>
    </dgm:pt>
    <dgm:pt modelId="{C94E9443-B593-443E-9987-40D1B1321CA0}" type="parTrans" cxnId="{D3C9DB79-1331-456D-B9F0-5F044898B7EF}">
      <dgm:prSet/>
      <dgm:spPr/>
      <dgm:t>
        <a:bodyPr/>
        <a:lstStyle/>
        <a:p>
          <a:endParaRPr lang="zh-TW" altLang="en-US"/>
        </a:p>
      </dgm:t>
    </dgm:pt>
    <dgm:pt modelId="{F3863EA1-79A4-42C5-8BC9-B7A1B5682B01}" type="sibTrans" cxnId="{D3C9DB79-1331-456D-B9F0-5F044898B7EF}">
      <dgm:prSet/>
      <dgm:spPr/>
      <dgm:t>
        <a:bodyPr/>
        <a:lstStyle/>
        <a:p>
          <a:endParaRPr lang="zh-TW" altLang="en-US"/>
        </a:p>
      </dgm:t>
    </dgm:pt>
    <dgm:pt modelId="{13D7CD64-6F79-45B4-97D5-BC6FC9337E93}">
      <dgm:prSet phldrT="[文字]" custT="1"/>
      <dgm:spPr/>
      <dgm:t>
        <a:bodyPr/>
        <a:lstStyle/>
        <a:p>
          <a:r>
            <a:rPr lang="zh-TW" altLang="en-US" sz="1200" dirty="0" smtClean="0"/>
            <a:t>代表政府或公股出任其出資、捐助之私法人之董事、監察人與該等職務之人。</a:t>
          </a:r>
          <a:r>
            <a:rPr lang="zh-TW" altLang="en-US" sz="1200" b="1" dirty="0" smtClean="0">
              <a:solidFill>
                <a:srgbClr val="FF0000"/>
              </a:solidFill>
            </a:rPr>
            <a:t>如縣府派任之金酒公司董監事。</a:t>
          </a:r>
          <a:endParaRPr lang="zh-TW" altLang="en-US" sz="1200" b="1" dirty="0">
            <a:solidFill>
              <a:srgbClr val="FF0000"/>
            </a:solidFill>
          </a:endParaRPr>
        </a:p>
      </dgm:t>
    </dgm:pt>
    <dgm:pt modelId="{3E4A149F-6744-4A9C-A532-3CAD33907025}" type="parTrans" cxnId="{03EDF94D-8579-4CF1-8766-80D5642C3AF4}">
      <dgm:prSet/>
      <dgm:spPr/>
      <dgm:t>
        <a:bodyPr/>
        <a:lstStyle/>
        <a:p>
          <a:endParaRPr lang="zh-TW" altLang="en-US"/>
        </a:p>
      </dgm:t>
    </dgm:pt>
    <dgm:pt modelId="{32E6301C-8C07-40F1-91A1-0E24D6E74947}" type="sibTrans" cxnId="{03EDF94D-8579-4CF1-8766-80D5642C3AF4}">
      <dgm:prSet/>
      <dgm:spPr/>
      <dgm:t>
        <a:bodyPr/>
        <a:lstStyle/>
        <a:p>
          <a:endParaRPr lang="zh-TW" altLang="en-US"/>
        </a:p>
      </dgm:t>
    </dgm:pt>
    <dgm:pt modelId="{C250B240-AC3D-4B26-AEAB-578562D53634}">
      <dgm:prSet phldrT="[文字]"/>
      <dgm:spPr/>
      <dgm:t>
        <a:bodyPr/>
        <a:lstStyle/>
        <a:p>
          <a:endParaRPr lang="zh-TW" altLang="en-US" dirty="0"/>
        </a:p>
      </dgm:t>
    </dgm:pt>
    <dgm:pt modelId="{757EA096-4A8C-4F88-B4D2-87086E81BD32}" type="parTrans" cxnId="{E6548904-2CF0-4C8E-A445-5417DA1BE463}">
      <dgm:prSet/>
      <dgm:spPr/>
      <dgm:t>
        <a:bodyPr/>
        <a:lstStyle/>
        <a:p>
          <a:endParaRPr lang="zh-TW" altLang="en-US"/>
        </a:p>
      </dgm:t>
    </dgm:pt>
    <dgm:pt modelId="{DBB26C82-FDF4-40AB-A7D8-48BC77BACDC5}" type="sibTrans" cxnId="{E6548904-2CF0-4C8E-A445-5417DA1BE463}">
      <dgm:prSet/>
      <dgm:spPr/>
      <dgm:t>
        <a:bodyPr/>
        <a:lstStyle/>
        <a:p>
          <a:endParaRPr lang="zh-TW" altLang="en-US"/>
        </a:p>
      </dgm:t>
    </dgm:pt>
    <dgm:pt modelId="{44F44C10-985D-42DC-8B8D-E5675E4F296C}">
      <dgm:prSet phldrT="[文字]"/>
      <dgm:spPr/>
      <dgm:t>
        <a:bodyPr/>
        <a:lstStyle/>
        <a:p>
          <a:endParaRPr lang="zh-TW" altLang="en-US" dirty="0"/>
        </a:p>
      </dgm:t>
    </dgm:pt>
    <dgm:pt modelId="{7CCF16D3-5A13-4DF6-9DDA-267CC4933F3E}" type="parTrans" cxnId="{7E62BC2A-6A62-4AF4-BEC4-D30CC5744448}">
      <dgm:prSet/>
      <dgm:spPr/>
      <dgm:t>
        <a:bodyPr/>
        <a:lstStyle/>
        <a:p>
          <a:endParaRPr lang="zh-TW" altLang="en-US"/>
        </a:p>
      </dgm:t>
    </dgm:pt>
    <dgm:pt modelId="{8B916A32-59A7-4434-BB3E-F45206521516}" type="sibTrans" cxnId="{7E62BC2A-6A62-4AF4-BEC4-D30CC5744448}">
      <dgm:prSet/>
      <dgm:spPr/>
      <dgm:t>
        <a:bodyPr/>
        <a:lstStyle/>
        <a:p>
          <a:endParaRPr lang="zh-TW" altLang="en-US"/>
        </a:p>
      </dgm:t>
    </dgm:pt>
    <dgm:pt modelId="{A644B413-B0A9-4CFD-879F-07F8E1681B77}">
      <dgm:prSet custT="1"/>
      <dgm:spPr/>
      <dgm:t>
        <a:bodyPr/>
        <a:lstStyle/>
        <a:p>
          <a:r>
            <a:rPr lang="zh-TW" altLang="en-US" sz="1200" dirty="0" smtClean="0"/>
            <a:t>政府捐助之財團法人之董事長、執行長、秘書長與該等職務之人。</a:t>
          </a:r>
          <a:r>
            <a:rPr lang="zh-TW" altLang="en-US" sz="1200" b="1" dirty="0" smtClean="0">
              <a:solidFill>
                <a:srgbClr val="FF0000"/>
              </a:solidFill>
            </a:rPr>
            <a:t>如財團法人金門酒廠胡璉文化藝術基金會董事長。</a:t>
          </a:r>
          <a:endParaRPr lang="zh-TW" altLang="en-US" sz="1200" b="1" dirty="0">
            <a:solidFill>
              <a:srgbClr val="FF0000"/>
            </a:solidFill>
          </a:endParaRPr>
        </a:p>
      </dgm:t>
    </dgm:pt>
    <dgm:pt modelId="{F54AB1C9-3CF7-4DFA-8D9C-2D84B9BEA1FB}" type="parTrans" cxnId="{9156AAE6-28E9-496C-BFE1-20D0255BA7A1}">
      <dgm:prSet/>
      <dgm:spPr/>
      <dgm:t>
        <a:bodyPr/>
        <a:lstStyle/>
        <a:p>
          <a:endParaRPr lang="zh-TW" altLang="en-US"/>
        </a:p>
      </dgm:t>
    </dgm:pt>
    <dgm:pt modelId="{10B1C1A1-2288-471A-BB9E-3FF7AE32CAB9}" type="sibTrans" cxnId="{9156AAE6-28E9-496C-BFE1-20D0255BA7A1}">
      <dgm:prSet/>
      <dgm:spPr/>
      <dgm:t>
        <a:bodyPr/>
        <a:lstStyle/>
        <a:p>
          <a:endParaRPr lang="zh-TW" altLang="en-US"/>
        </a:p>
      </dgm:t>
    </dgm:pt>
    <dgm:pt modelId="{602C620C-7753-44E6-8EE7-30AC022E3226}">
      <dgm:prSet custT="1"/>
      <dgm:spPr/>
      <dgm:t>
        <a:bodyPr/>
        <a:lstStyle/>
        <a:p>
          <a:r>
            <a:rPr lang="zh-TW" altLang="en-US" sz="1200" dirty="0" smtClean="0"/>
            <a:t>其他各級政府機關（構）、公營事業機構、各級公立學校、及附屬機構辦理工務、建築管理、城鄉計畫、政風、會計、審計、採購業務之主管人員。</a:t>
          </a:r>
          <a:r>
            <a:rPr lang="zh-TW" altLang="en-US" sz="1200" b="1" dirty="0" smtClean="0">
              <a:solidFill>
                <a:srgbClr val="FF0000"/>
              </a:solidFill>
            </a:rPr>
            <a:t>如工務處科長；建設處科長（建管科、城鄉科、都計科）；行政處總務科長；政風處各科科長；主計處各科科長；縣府各級機關之會計主任、總務主任、行政主任。</a:t>
          </a:r>
          <a:endParaRPr lang="zh-TW" altLang="en-US" sz="1200" b="1" dirty="0">
            <a:solidFill>
              <a:srgbClr val="FF0000"/>
            </a:solidFill>
          </a:endParaRPr>
        </a:p>
      </dgm:t>
    </dgm:pt>
    <dgm:pt modelId="{36AC5E30-4CC0-4FF5-AF33-12B3A17A2DB6}" type="parTrans" cxnId="{756E0652-9D1F-4191-94DE-4AB3B383A7F9}">
      <dgm:prSet/>
      <dgm:spPr/>
      <dgm:t>
        <a:bodyPr/>
        <a:lstStyle/>
        <a:p>
          <a:endParaRPr lang="zh-TW" altLang="en-US"/>
        </a:p>
      </dgm:t>
    </dgm:pt>
    <dgm:pt modelId="{57EAF4AB-FF54-4F04-92E1-E4ED250222BF}" type="sibTrans" cxnId="{756E0652-9D1F-4191-94DE-4AB3B383A7F9}">
      <dgm:prSet/>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5">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5">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5">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5">
        <dgm:presLayoutVars>
          <dgm:bulletEnabled val="1"/>
        </dgm:presLayoutVars>
      </dgm:prSet>
      <dgm:spPr/>
      <dgm:t>
        <a:bodyPr/>
        <a:lstStyle/>
        <a:p>
          <a:endParaRPr lang="zh-TW" altLang="en-US"/>
        </a:p>
      </dgm:t>
    </dgm:pt>
    <dgm:pt modelId="{552CAC5C-FAE3-48A1-AB8E-ED838D9DC162}" type="pres">
      <dgm:prSet presAssocID="{21AB78B4-F02B-44F3-9DCD-FB60CB6CF67D}" presName="sp" presStyleCnt="0"/>
      <dgm:spPr/>
    </dgm:pt>
    <dgm:pt modelId="{F628117A-AD46-451C-A17A-F28882B22AEC}" type="pres">
      <dgm:prSet presAssocID="{0E19949F-BC06-4B24-B89F-A17FD70F5D86}" presName="composite" presStyleCnt="0"/>
      <dgm:spPr/>
    </dgm:pt>
    <dgm:pt modelId="{6A365DB3-6FB1-475F-B1D5-01DE314C5501}" type="pres">
      <dgm:prSet presAssocID="{0E19949F-BC06-4B24-B89F-A17FD70F5D86}" presName="parentText" presStyleLbl="alignNode1" presStyleIdx="2" presStyleCnt="5">
        <dgm:presLayoutVars>
          <dgm:chMax val="1"/>
          <dgm:bulletEnabled val="1"/>
        </dgm:presLayoutVars>
      </dgm:prSet>
      <dgm:spPr/>
      <dgm:t>
        <a:bodyPr/>
        <a:lstStyle/>
        <a:p>
          <a:endParaRPr lang="zh-TW" altLang="en-US"/>
        </a:p>
      </dgm:t>
    </dgm:pt>
    <dgm:pt modelId="{7F26EE74-CD7F-4832-8AC1-06DF1CBC6DE0}" type="pres">
      <dgm:prSet presAssocID="{0E19949F-BC06-4B24-B89F-A17FD70F5D86}" presName="descendantText" presStyleLbl="alignAcc1" presStyleIdx="2" presStyleCnt="5">
        <dgm:presLayoutVars>
          <dgm:bulletEnabled val="1"/>
        </dgm:presLayoutVars>
      </dgm:prSet>
      <dgm:spPr/>
      <dgm:t>
        <a:bodyPr/>
        <a:lstStyle/>
        <a:p>
          <a:endParaRPr lang="zh-TW" altLang="en-US"/>
        </a:p>
      </dgm:t>
    </dgm:pt>
    <dgm:pt modelId="{597FA735-53C8-4599-B9FE-EC34212DEC57}" type="pres">
      <dgm:prSet presAssocID="{F3863EA1-79A4-42C5-8BC9-B7A1B5682B01}" presName="sp" presStyleCnt="0"/>
      <dgm:spPr/>
    </dgm:pt>
    <dgm:pt modelId="{583E1D07-3B52-4F86-A1B3-995A13EF3797}" type="pres">
      <dgm:prSet presAssocID="{C250B240-AC3D-4B26-AEAB-578562D53634}" presName="composite" presStyleCnt="0"/>
      <dgm:spPr/>
    </dgm:pt>
    <dgm:pt modelId="{ADA4714C-1571-46C4-8367-CF8599DF16A8}" type="pres">
      <dgm:prSet presAssocID="{C250B240-AC3D-4B26-AEAB-578562D53634}" presName="parentText" presStyleLbl="alignNode1" presStyleIdx="3" presStyleCnt="5">
        <dgm:presLayoutVars>
          <dgm:chMax val="1"/>
          <dgm:bulletEnabled val="1"/>
        </dgm:presLayoutVars>
      </dgm:prSet>
      <dgm:spPr/>
      <dgm:t>
        <a:bodyPr/>
        <a:lstStyle/>
        <a:p>
          <a:endParaRPr lang="zh-TW" altLang="en-US"/>
        </a:p>
      </dgm:t>
    </dgm:pt>
    <dgm:pt modelId="{672DA8E5-B02D-4009-8363-CD5C5DC99989}" type="pres">
      <dgm:prSet presAssocID="{C250B240-AC3D-4B26-AEAB-578562D53634}" presName="descendantText" presStyleLbl="alignAcc1" presStyleIdx="3" presStyleCnt="5">
        <dgm:presLayoutVars>
          <dgm:bulletEnabled val="1"/>
        </dgm:presLayoutVars>
      </dgm:prSet>
      <dgm:spPr/>
      <dgm:t>
        <a:bodyPr/>
        <a:lstStyle/>
        <a:p>
          <a:endParaRPr lang="zh-TW" altLang="en-US"/>
        </a:p>
      </dgm:t>
    </dgm:pt>
    <dgm:pt modelId="{6F3475D7-DBF5-4B00-9E17-A096C6215F9C}" type="pres">
      <dgm:prSet presAssocID="{DBB26C82-FDF4-40AB-A7D8-48BC77BACDC5}" presName="sp" presStyleCnt="0"/>
      <dgm:spPr/>
    </dgm:pt>
    <dgm:pt modelId="{23A83C7E-4537-42C0-B5D4-83E9CC48F152}" type="pres">
      <dgm:prSet presAssocID="{44F44C10-985D-42DC-8B8D-E5675E4F296C}" presName="composite" presStyleCnt="0"/>
      <dgm:spPr/>
    </dgm:pt>
    <dgm:pt modelId="{55FE4F48-21E0-42C6-BD35-EC19AA2A24C0}" type="pres">
      <dgm:prSet presAssocID="{44F44C10-985D-42DC-8B8D-E5675E4F296C}" presName="parentText" presStyleLbl="alignNode1" presStyleIdx="4" presStyleCnt="5">
        <dgm:presLayoutVars>
          <dgm:chMax val="1"/>
          <dgm:bulletEnabled val="1"/>
        </dgm:presLayoutVars>
      </dgm:prSet>
      <dgm:spPr/>
      <dgm:t>
        <a:bodyPr/>
        <a:lstStyle/>
        <a:p>
          <a:endParaRPr lang="zh-TW" altLang="en-US"/>
        </a:p>
      </dgm:t>
    </dgm:pt>
    <dgm:pt modelId="{844E8078-40F0-4224-BCCC-D0D87EA779A9}" type="pres">
      <dgm:prSet presAssocID="{44F44C10-985D-42DC-8B8D-E5675E4F296C}" presName="descendantText" presStyleLbl="alignAcc1" presStyleIdx="4" presStyleCnt="5" custScaleY="166669">
        <dgm:presLayoutVars>
          <dgm:bulletEnabled val="1"/>
        </dgm:presLayoutVars>
      </dgm:prSet>
      <dgm:spPr/>
      <dgm:t>
        <a:bodyPr/>
        <a:lstStyle/>
        <a:p>
          <a:endParaRPr lang="zh-TW" altLang="en-US"/>
        </a:p>
      </dgm:t>
    </dgm:pt>
  </dgm:ptLst>
  <dgm:cxnLst>
    <dgm:cxn modelId="{13AE3D82-27CC-4D26-AD04-7A9B8747EEFB}" type="presOf" srcId="{8F867F60-1BF8-46F6-B9D8-E57A9B65CD72}" destId="{4FDE477B-91C5-4701-9539-B5986E94C6AA}" srcOrd="0" destOrd="0" presId="urn:microsoft.com/office/officeart/2005/8/layout/chevron2"/>
    <dgm:cxn modelId="{EFA296F3-AC79-4130-A933-F5E056EF9C27}" srcId="{0A2ECF9A-DC2F-4476-B4FA-022E6D75B4E1}" destId="{3E748C77-0909-44AC-AE89-3AB975EE28FC}" srcOrd="0" destOrd="0" parTransId="{2815CFEA-E628-483A-B382-087A881034E9}" sibTransId="{8F5B2CA9-CA14-4C79-9ADE-F8A7A8660C9C}"/>
    <dgm:cxn modelId="{9156AAE6-28E9-496C-BFE1-20D0255BA7A1}" srcId="{C250B240-AC3D-4B26-AEAB-578562D53634}" destId="{A644B413-B0A9-4CFD-879F-07F8E1681B77}" srcOrd="0" destOrd="0" parTransId="{F54AB1C9-3CF7-4DFA-8D9C-2D84B9BEA1FB}" sibTransId="{10B1C1A1-2288-471A-BB9E-3FF7AE32CAB9}"/>
    <dgm:cxn modelId="{E6548904-2CF0-4C8E-A445-5417DA1BE463}" srcId="{65125E3A-D39B-4706-8C2D-5355AA6A57C5}" destId="{C250B240-AC3D-4B26-AEAB-578562D53634}" srcOrd="3" destOrd="0" parTransId="{757EA096-4A8C-4F88-B4D2-87086E81BD32}" sibTransId="{DBB26C82-FDF4-40AB-A7D8-48BC77BACDC5}"/>
    <dgm:cxn modelId="{7E62BC2A-6A62-4AF4-BEC4-D30CC5744448}" srcId="{65125E3A-D39B-4706-8C2D-5355AA6A57C5}" destId="{44F44C10-985D-42DC-8B8D-E5675E4F296C}" srcOrd="4" destOrd="0" parTransId="{7CCF16D3-5A13-4DF6-9DDA-267CC4933F3E}" sibTransId="{8B916A32-59A7-4434-BB3E-F45206521516}"/>
    <dgm:cxn modelId="{0F34D690-934A-4A6D-8D42-91490F1F69B0}" type="presOf" srcId="{44F44C10-985D-42DC-8B8D-E5675E4F296C}" destId="{55FE4F48-21E0-42C6-BD35-EC19AA2A24C0}" srcOrd="0" destOrd="0" presId="urn:microsoft.com/office/officeart/2005/8/layout/chevron2"/>
    <dgm:cxn modelId="{D3C9DB79-1331-456D-B9F0-5F044898B7EF}" srcId="{65125E3A-D39B-4706-8C2D-5355AA6A57C5}" destId="{0E19949F-BC06-4B24-B89F-A17FD70F5D86}" srcOrd="2" destOrd="0" parTransId="{C94E9443-B593-443E-9987-40D1B1321CA0}" sibTransId="{F3863EA1-79A4-42C5-8BC9-B7A1B5682B01}"/>
    <dgm:cxn modelId="{7662102C-4514-43B4-8A30-67A51BE5C074}" type="presOf" srcId="{0E19949F-BC06-4B24-B89F-A17FD70F5D86}" destId="{6A365DB3-6FB1-475F-B1D5-01DE314C5501}" srcOrd="0" destOrd="0" presId="urn:microsoft.com/office/officeart/2005/8/layout/chevron2"/>
    <dgm:cxn modelId="{03EDF94D-8579-4CF1-8766-80D5642C3AF4}" srcId="{0E19949F-BC06-4B24-B89F-A17FD70F5D86}" destId="{13D7CD64-6F79-45B4-97D5-BC6FC9337E93}" srcOrd="0" destOrd="0" parTransId="{3E4A149F-6744-4A9C-A532-3CAD33907025}" sibTransId="{32E6301C-8C07-40F1-91A1-0E24D6E74947}"/>
    <dgm:cxn modelId="{7A38B213-9CD8-4902-B7B9-BBA93F877DD6}" type="presOf" srcId="{C250B240-AC3D-4B26-AEAB-578562D53634}" destId="{ADA4714C-1571-46C4-8367-CF8599DF16A8}" srcOrd="0" destOrd="0" presId="urn:microsoft.com/office/officeart/2005/8/layout/chevron2"/>
    <dgm:cxn modelId="{E9309574-D469-447B-B835-DE9E56D7F97A}" type="presOf" srcId="{A644B413-B0A9-4CFD-879F-07F8E1681B77}" destId="{672DA8E5-B02D-4009-8363-CD5C5DC99989}" srcOrd="0" destOrd="0" presId="urn:microsoft.com/office/officeart/2005/8/layout/chevron2"/>
    <dgm:cxn modelId="{F91F96DB-8AF1-43D6-949D-97EC0E30998E}" type="presOf" srcId="{602C620C-7753-44E6-8EE7-30AC022E3226}" destId="{844E8078-40F0-4224-BCCC-D0D87EA779A9}" srcOrd="0" destOrd="0" presId="urn:microsoft.com/office/officeart/2005/8/layout/chevron2"/>
    <dgm:cxn modelId="{03F97D02-8DE2-4C04-B979-53268C9DC691}" type="presOf" srcId="{13D7CD64-6F79-45B4-97D5-BC6FC9337E93}" destId="{7F26EE74-CD7F-4832-8AC1-06DF1CBC6DE0}" srcOrd="0" destOrd="0" presId="urn:microsoft.com/office/officeart/2005/8/layout/chevron2"/>
    <dgm:cxn modelId="{756E0652-9D1F-4191-94DE-4AB3B383A7F9}" srcId="{44F44C10-985D-42DC-8B8D-E5675E4F296C}" destId="{602C620C-7753-44E6-8EE7-30AC022E3226}" srcOrd="0" destOrd="0" parTransId="{36AC5E30-4CC0-4FF5-AF33-12B3A17A2DB6}" sibTransId="{57EAF4AB-FF54-4F04-92E1-E4ED250222BF}"/>
    <dgm:cxn modelId="{48DA9648-5E5A-499D-8EEA-71423FEA32AF}" type="presOf" srcId="{65125E3A-D39B-4706-8C2D-5355AA6A57C5}" destId="{41801314-A836-4784-90CA-60352B072FBE}" srcOrd="0" destOrd="0" presId="urn:microsoft.com/office/officeart/2005/8/layout/chevron2"/>
    <dgm:cxn modelId="{979DF596-9099-4F54-8974-E48A5B61880E}" srcId="{65125E3A-D39B-4706-8C2D-5355AA6A57C5}" destId="{0A2ECF9A-DC2F-4476-B4FA-022E6D75B4E1}" srcOrd="0" destOrd="0" parTransId="{FAFA085E-424C-4839-A58B-168F7EED7DC8}" sibTransId="{2082BB53-37D6-4ABE-BC03-1D2FDAB5C769}"/>
    <dgm:cxn modelId="{0EBE008B-EAAD-459E-B8E7-570BE834212D}" type="presOf" srcId="{3E748C77-0909-44AC-AE89-3AB975EE28FC}" destId="{30DF4879-2A22-42A9-856A-75F51E5EAD19}"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35CB4593-35E6-45C6-9180-79D5DFC823B4}" srcId="{8F867F60-1BF8-46F6-B9D8-E57A9B65CD72}" destId="{1B3F4A9E-9C33-41FD-853A-0736A01CA044}" srcOrd="0" destOrd="0" parTransId="{477668E2-851E-4F1B-963E-D621AA533FFA}" sibTransId="{8AB719E3-4C94-4143-853C-2692304BF0C9}"/>
    <dgm:cxn modelId="{D78042A0-FBD6-41ED-ADDB-B99FE316A01B}" type="presOf" srcId="{1B3F4A9E-9C33-41FD-853A-0736A01CA044}" destId="{486C3729-FF15-4D70-BC46-22215A385CCB}" srcOrd="0" destOrd="0" presId="urn:microsoft.com/office/officeart/2005/8/layout/chevron2"/>
    <dgm:cxn modelId="{9ECFF9EE-091F-4754-86F7-7203FA654128}" type="presOf" srcId="{0A2ECF9A-DC2F-4476-B4FA-022E6D75B4E1}" destId="{3F481398-1E64-4AED-9DC6-8F7779AE7FFD}" srcOrd="0" destOrd="0" presId="urn:microsoft.com/office/officeart/2005/8/layout/chevron2"/>
    <dgm:cxn modelId="{2C6B8732-49B8-4830-BEC6-C33C8F33638C}" type="presParOf" srcId="{41801314-A836-4784-90CA-60352B072FBE}" destId="{023F559F-B49A-4409-80C7-68452BCED810}" srcOrd="0" destOrd="0" presId="urn:microsoft.com/office/officeart/2005/8/layout/chevron2"/>
    <dgm:cxn modelId="{5F307E8D-3BE6-4EEA-9038-7D5F3AFE426E}" type="presParOf" srcId="{023F559F-B49A-4409-80C7-68452BCED810}" destId="{3F481398-1E64-4AED-9DC6-8F7779AE7FFD}" srcOrd="0" destOrd="0" presId="urn:microsoft.com/office/officeart/2005/8/layout/chevron2"/>
    <dgm:cxn modelId="{1AE24DEA-E9D0-46B8-AC0E-8678C6850F32}" type="presParOf" srcId="{023F559F-B49A-4409-80C7-68452BCED810}" destId="{30DF4879-2A22-42A9-856A-75F51E5EAD19}" srcOrd="1" destOrd="0" presId="urn:microsoft.com/office/officeart/2005/8/layout/chevron2"/>
    <dgm:cxn modelId="{B81D5DE5-27EB-43D0-B08F-6421EF7E7996}" type="presParOf" srcId="{41801314-A836-4784-90CA-60352B072FBE}" destId="{67C2BA45-8083-4992-9F47-D47A009BE18F}" srcOrd="1" destOrd="0" presId="urn:microsoft.com/office/officeart/2005/8/layout/chevron2"/>
    <dgm:cxn modelId="{EA83D241-270F-43E2-88E4-AE0EEABF7B54}" type="presParOf" srcId="{41801314-A836-4784-90CA-60352B072FBE}" destId="{D2DBFF1F-8FD9-4FB7-B3E5-5C41BB3EC211}" srcOrd="2" destOrd="0" presId="urn:microsoft.com/office/officeart/2005/8/layout/chevron2"/>
    <dgm:cxn modelId="{002C306E-7047-48B0-A00D-68E976F268E3}" type="presParOf" srcId="{D2DBFF1F-8FD9-4FB7-B3E5-5C41BB3EC211}" destId="{4FDE477B-91C5-4701-9539-B5986E94C6AA}" srcOrd="0" destOrd="0" presId="urn:microsoft.com/office/officeart/2005/8/layout/chevron2"/>
    <dgm:cxn modelId="{A838CE5E-2779-4BF8-809A-15EA20BC5067}" type="presParOf" srcId="{D2DBFF1F-8FD9-4FB7-B3E5-5C41BB3EC211}" destId="{486C3729-FF15-4D70-BC46-22215A385CCB}" srcOrd="1" destOrd="0" presId="urn:microsoft.com/office/officeart/2005/8/layout/chevron2"/>
    <dgm:cxn modelId="{1B863552-5D44-49FB-8ADB-635ACCBA2948}" type="presParOf" srcId="{41801314-A836-4784-90CA-60352B072FBE}" destId="{552CAC5C-FAE3-48A1-AB8E-ED838D9DC162}" srcOrd="3" destOrd="0" presId="urn:microsoft.com/office/officeart/2005/8/layout/chevron2"/>
    <dgm:cxn modelId="{5B468D2F-D0E9-4695-9B79-2F7655709862}" type="presParOf" srcId="{41801314-A836-4784-90CA-60352B072FBE}" destId="{F628117A-AD46-451C-A17A-F28882B22AEC}" srcOrd="4" destOrd="0" presId="urn:microsoft.com/office/officeart/2005/8/layout/chevron2"/>
    <dgm:cxn modelId="{ECF73100-A12A-4199-A62E-9E39C2308196}" type="presParOf" srcId="{F628117A-AD46-451C-A17A-F28882B22AEC}" destId="{6A365DB3-6FB1-475F-B1D5-01DE314C5501}" srcOrd="0" destOrd="0" presId="urn:microsoft.com/office/officeart/2005/8/layout/chevron2"/>
    <dgm:cxn modelId="{31666A55-9226-4421-B378-ABA7AB6740A3}" type="presParOf" srcId="{F628117A-AD46-451C-A17A-F28882B22AEC}" destId="{7F26EE74-CD7F-4832-8AC1-06DF1CBC6DE0}" srcOrd="1" destOrd="0" presId="urn:microsoft.com/office/officeart/2005/8/layout/chevron2"/>
    <dgm:cxn modelId="{7E297285-D1E7-4474-84BD-203726ABFC41}" type="presParOf" srcId="{41801314-A836-4784-90CA-60352B072FBE}" destId="{597FA735-53C8-4599-B9FE-EC34212DEC57}" srcOrd="5" destOrd="0" presId="urn:microsoft.com/office/officeart/2005/8/layout/chevron2"/>
    <dgm:cxn modelId="{82453EF4-0029-4C50-927F-83895ACBDB29}" type="presParOf" srcId="{41801314-A836-4784-90CA-60352B072FBE}" destId="{583E1D07-3B52-4F86-A1B3-995A13EF3797}" srcOrd="6" destOrd="0" presId="urn:microsoft.com/office/officeart/2005/8/layout/chevron2"/>
    <dgm:cxn modelId="{3C94173F-8CE3-43D3-9608-E9C271CE48C3}" type="presParOf" srcId="{583E1D07-3B52-4F86-A1B3-995A13EF3797}" destId="{ADA4714C-1571-46C4-8367-CF8599DF16A8}" srcOrd="0" destOrd="0" presId="urn:microsoft.com/office/officeart/2005/8/layout/chevron2"/>
    <dgm:cxn modelId="{A1514AEE-E710-4F52-93F9-0E5509A56135}" type="presParOf" srcId="{583E1D07-3B52-4F86-A1B3-995A13EF3797}" destId="{672DA8E5-B02D-4009-8363-CD5C5DC99989}" srcOrd="1" destOrd="0" presId="urn:microsoft.com/office/officeart/2005/8/layout/chevron2"/>
    <dgm:cxn modelId="{82EA11F1-6A8E-4A79-B2DA-0A6EDC21FDC6}" type="presParOf" srcId="{41801314-A836-4784-90CA-60352B072FBE}" destId="{6F3475D7-DBF5-4B00-9E17-A096C6215F9C}" srcOrd="7" destOrd="0" presId="urn:microsoft.com/office/officeart/2005/8/layout/chevron2"/>
    <dgm:cxn modelId="{EB34AF0B-C551-44EA-9F6C-85AA592489A2}" type="presParOf" srcId="{41801314-A836-4784-90CA-60352B072FBE}" destId="{23A83C7E-4537-42C0-B5D4-83E9CC48F152}" srcOrd="8" destOrd="0" presId="urn:microsoft.com/office/officeart/2005/8/layout/chevron2"/>
    <dgm:cxn modelId="{4AF0574C-2D53-4524-AD5F-7E4179A545F0}" type="presParOf" srcId="{23A83C7E-4537-42C0-B5D4-83E9CC48F152}" destId="{55FE4F48-21E0-42C6-BD35-EC19AA2A24C0}" srcOrd="0" destOrd="0" presId="urn:microsoft.com/office/officeart/2005/8/layout/chevron2"/>
    <dgm:cxn modelId="{7F66D178-9E5F-4172-8606-9A65A002BC5C}" type="presParOf" srcId="{23A83C7E-4537-42C0-B5D4-83E9CC48F152}" destId="{844E8078-40F0-4224-BCCC-D0D87EA779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A5778A-1D29-437A-A651-FFD2326F8ABC}" type="doc">
      <dgm:prSet loTypeId="urn:microsoft.com/office/officeart/2005/8/layout/arrow1" loCatId="process" qsTypeId="urn:microsoft.com/office/officeart/2005/8/quickstyle/3d5" qsCatId="3D" csTypeId="urn:microsoft.com/office/officeart/2005/8/colors/accent1_2" csCatId="accent1" phldr="1"/>
      <dgm:spPr/>
      <dgm:t>
        <a:bodyPr/>
        <a:lstStyle/>
        <a:p>
          <a:endParaRPr lang="zh-TW" altLang="en-US"/>
        </a:p>
      </dgm:t>
    </dgm:pt>
    <dgm:pt modelId="{40081443-CA6B-4450-9C21-850D30EEA90D}">
      <dgm:prSet phldrT="[文字]"/>
      <dgm:spPr/>
      <dgm:t>
        <a:bodyPr/>
        <a:lstStyle/>
        <a:p>
          <a:r>
            <a:rPr lang="zh-TW" altLang="en-US" dirty="0" smtClean="0">
              <a:hlinkClick xmlns:r="http://schemas.openxmlformats.org/officeDocument/2006/relationships" r:id="rId1" action="ppaction://hlinkfile"/>
            </a:rPr>
            <a:t>法務部版</a:t>
          </a:r>
          <a:endParaRPr lang="zh-TW" altLang="en-US"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A2AB6C0-4A77-4909-A336-330EFA43C288}" type="parTrans" cxnId="{1CD72F8A-4157-44B9-9E34-5C7BD93E6B66}">
      <dgm:prSet/>
      <dgm:spPr/>
      <dgm:t>
        <a:bodyPr/>
        <a:lstStyle/>
        <a:p>
          <a:endParaRPr lang="zh-TW" altLang="en-US"/>
        </a:p>
      </dgm:t>
    </dgm:pt>
    <dgm:pt modelId="{AC8C0DEA-C189-4B0B-87FD-C70E10BA0DA6}" type="sibTrans" cxnId="{1CD72F8A-4157-44B9-9E34-5C7BD93E6B66}">
      <dgm:prSet/>
      <dgm:spPr/>
      <dgm:t>
        <a:bodyPr/>
        <a:lstStyle/>
        <a:p>
          <a:endParaRPr lang="zh-TW" altLang="en-US"/>
        </a:p>
      </dgm:t>
    </dgm:pt>
    <dgm:pt modelId="{BE6A6EC8-75FE-44A0-ADB6-C5FD2F9FBBE2}">
      <dgm:prSet phldrT="[文字]"/>
      <dgm:spPr/>
      <dgm:t>
        <a:bodyPr/>
        <a:lstStyle/>
        <a:p>
          <a:r>
            <a:rPr lang="zh-TW" altLang="en-US" dirty="0" smtClean="0">
              <a:hlinkClick xmlns:r="http://schemas.openxmlformats.org/officeDocument/2006/relationships" r:id="rId2" action="ppaction://hlinkfile"/>
            </a:rPr>
            <a:t>監察院版</a:t>
          </a:r>
          <a:endParaRPr lang="zh-TW" altLang="en-US"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E8CD75D8-BF16-4520-8E21-44E23FA17E7C}" type="parTrans" cxnId="{E0788A7B-EAFB-4C94-8979-619D755330D2}">
      <dgm:prSet/>
      <dgm:spPr/>
      <dgm:t>
        <a:bodyPr/>
        <a:lstStyle/>
        <a:p>
          <a:endParaRPr lang="zh-TW" altLang="en-US"/>
        </a:p>
      </dgm:t>
    </dgm:pt>
    <dgm:pt modelId="{CC6AB05E-A1A8-41B7-A213-BF5EB241B452}" type="sibTrans" cxnId="{E0788A7B-EAFB-4C94-8979-619D755330D2}">
      <dgm:prSet/>
      <dgm:spPr/>
      <dgm:t>
        <a:bodyPr/>
        <a:lstStyle/>
        <a:p>
          <a:endParaRPr lang="zh-TW" altLang="en-US"/>
        </a:p>
      </dgm:t>
    </dgm:pt>
    <dgm:pt modelId="{696AD263-9870-4EDA-99EB-75B70AEB64BF}" type="pres">
      <dgm:prSet presAssocID="{71A5778A-1D29-437A-A651-FFD2326F8ABC}" presName="cycle" presStyleCnt="0">
        <dgm:presLayoutVars>
          <dgm:dir/>
          <dgm:resizeHandles val="exact"/>
        </dgm:presLayoutVars>
      </dgm:prSet>
      <dgm:spPr/>
      <dgm:t>
        <a:bodyPr/>
        <a:lstStyle/>
        <a:p>
          <a:endParaRPr lang="zh-TW" altLang="en-US"/>
        </a:p>
      </dgm:t>
    </dgm:pt>
    <dgm:pt modelId="{80A1EB60-4906-42FD-B397-09B6E5CA817E}" type="pres">
      <dgm:prSet presAssocID="{40081443-CA6B-4450-9C21-850D30EEA90D}" presName="arrow" presStyleLbl="node1" presStyleIdx="0" presStyleCnt="2" custRadScaleRad="100179" custRadScaleInc="-1903">
        <dgm:presLayoutVars>
          <dgm:bulletEnabled val="1"/>
        </dgm:presLayoutVars>
      </dgm:prSet>
      <dgm:spPr/>
      <dgm:t>
        <a:bodyPr/>
        <a:lstStyle/>
        <a:p>
          <a:endParaRPr lang="zh-TW" altLang="en-US"/>
        </a:p>
      </dgm:t>
    </dgm:pt>
    <dgm:pt modelId="{B303A5EC-DE1C-406D-9A00-A1DED795EFE7}" type="pres">
      <dgm:prSet presAssocID="{BE6A6EC8-75FE-44A0-ADB6-C5FD2F9FBBE2}" presName="arrow" presStyleLbl="node1" presStyleIdx="1" presStyleCnt="2">
        <dgm:presLayoutVars>
          <dgm:bulletEnabled val="1"/>
        </dgm:presLayoutVars>
      </dgm:prSet>
      <dgm:spPr/>
      <dgm:t>
        <a:bodyPr/>
        <a:lstStyle/>
        <a:p>
          <a:endParaRPr lang="zh-TW" altLang="en-US"/>
        </a:p>
      </dgm:t>
    </dgm:pt>
  </dgm:ptLst>
  <dgm:cxnLst>
    <dgm:cxn modelId="{1CD72F8A-4157-44B9-9E34-5C7BD93E6B66}" srcId="{71A5778A-1D29-437A-A651-FFD2326F8ABC}" destId="{40081443-CA6B-4450-9C21-850D30EEA90D}" srcOrd="0" destOrd="0" parTransId="{BA2AB6C0-4A77-4909-A336-330EFA43C288}" sibTransId="{AC8C0DEA-C189-4B0B-87FD-C70E10BA0DA6}"/>
    <dgm:cxn modelId="{2C410AB9-2BF1-4542-B0B7-05A989C449C1}" type="presOf" srcId="{71A5778A-1D29-437A-A651-FFD2326F8ABC}" destId="{696AD263-9870-4EDA-99EB-75B70AEB64BF}" srcOrd="0" destOrd="0" presId="urn:microsoft.com/office/officeart/2005/8/layout/arrow1"/>
    <dgm:cxn modelId="{193B10BA-657F-4964-A754-BF7312579255}" type="presOf" srcId="{40081443-CA6B-4450-9C21-850D30EEA90D}" destId="{80A1EB60-4906-42FD-B397-09B6E5CA817E}" srcOrd="0" destOrd="0" presId="urn:microsoft.com/office/officeart/2005/8/layout/arrow1"/>
    <dgm:cxn modelId="{FEBFCB6F-D3A2-4637-A893-956A69BCF5F8}" type="presOf" srcId="{BE6A6EC8-75FE-44A0-ADB6-C5FD2F9FBBE2}" destId="{B303A5EC-DE1C-406D-9A00-A1DED795EFE7}" srcOrd="0" destOrd="0" presId="urn:microsoft.com/office/officeart/2005/8/layout/arrow1"/>
    <dgm:cxn modelId="{E0788A7B-EAFB-4C94-8979-619D755330D2}" srcId="{71A5778A-1D29-437A-A651-FFD2326F8ABC}" destId="{BE6A6EC8-75FE-44A0-ADB6-C5FD2F9FBBE2}" srcOrd="1" destOrd="0" parTransId="{E8CD75D8-BF16-4520-8E21-44E23FA17E7C}" sibTransId="{CC6AB05E-A1A8-41B7-A213-BF5EB241B452}"/>
    <dgm:cxn modelId="{CFE4794F-7FEA-4A87-9F7D-21D04F72A43A}" type="presParOf" srcId="{696AD263-9870-4EDA-99EB-75B70AEB64BF}" destId="{80A1EB60-4906-42FD-B397-09B6E5CA817E}" srcOrd="0" destOrd="0" presId="urn:microsoft.com/office/officeart/2005/8/layout/arrow1"/>
    <dgm:cxn modelId="{A195398A-1FFA-4A86-BD3E-55801EC7A55E}" type="presParOf" srcId="{696AD263-9870-4EDA-99EB-75B70AEB64BF}" destId="{B303A5EC-DE1C-406D-9A00-A1DED795EFE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投標前</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廠商聲明書勾選</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hlinkClick xmlns:r="http://schemas.openxmlformats.org/officeDocument/2006/relationships" r:id="rId2" action="ppaction://hlinkfile"/>
            </a:rPr>
            <a:t>若勾</a:t>
          </a:r>
          <a:r>
            <a:rPr lang="zh-TW" altLang="en-US" b="1" dirty="0" smtClean="0">
              <a:solidFill>
                <a:srgbClr val="FF0000"/>
              </a:solidFill>
              <a:hlinkClick xmlns:r="http://schemas.openxmlformats.org/officeDocument/2006/relationships" r:id="rId2" action="ppaction://hlinkfile"/>
            </a:rPr>
            <a:t>有</a:t>
          </a:r>
          <a:r>
            <a:rPr lang="zh-TW" altLang="en-US" dirty="0" smtClean="0">
              <a:solidFill>
                <a:srgbClr val="FF0000"/>
              </a:solidFill>
              <a:hlinkClick xmlns:r="http://schemas.openxmlformats.org/officeDocument/2006/relationships" r:id="rId2" action="ppaction://hlinkfile"/>
            </a:rPr>
            <a:t>，</a:t>
          </a:r>
          <a:r>
            <a:rPr lang="zh-TW" altLang="en-US" dirty="0" smtClean="0">
              <a:hlinkClick xmlns:r="http://schemas.openxmlformats.org/officeDocument/2006/relationships" r:id="rId2" action="ppaction://hlinkfile"/>
            </a:rPr>
            <a:t>需填寫事前身分揭露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CE677737-0222-42E0-9F65-E2B186C155F8}" type="presOf" srcId="{7058D519-B710-460C-88B9-FC68A1D0257A}" destId="{0C3F8DD9-24B2-4EDE-A6D4-CDCF1FFE9EBA}" srcOrd="0" destOrd="0" presId="urn:microsoft.com/office/officeart/2005/8/layout/process2"/>
    <dgm:cxn modelId="{75775217-F881-48BA-A81A-3FD7A95D5ECF}" type="presOf" srcId="{2EB3047E-B86F-4FAA-99E9-546E99CA2576}" destId="{648EEBB6-41A8-4C29-8C28-9AD106F4CA52}" srcOrd="0"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62014C60-D2D1-4E2F-8DA4-A4DA4DDF0393}" type="presOf" srcId="{FF846BEB-5803-4083-8610-F3B9F35A8826}" destId="{D260EE86-0130-423C-9C7C-DDBE84426EBD}" srcOrd="1" destOrd="0" presId="urn:microsoft.com/office/officeart/2005/8/layout/process2"/>
    <dgm:cxn modelId="{04E5308B-BEAB-4B39-9941-6227C2EB0DFC}" type="presOf" srcId="{15680FF0-3E68-4396-B621-F400FF3E2D47}" destId="{16D3692A-F00E-4910-8F66-E5A24B1091A0}" srcOrd="0" destOrd="0" presId="urn:microsoft.com/office/officeart/2005/8/layout/process2"/>
    <dgm:cxn modelId="{4B95C962-9655-480F-B143-01435675F6D1}" type="presOf" srcId="{98BDA75A-89C2-41E2-815F-8ADDE91B109D}" destId="{B213F379-50FD-430F-BD51-E98B33BC9E7C}" srcOrd="1" destOrd="0" presId="urn:microsoft.com/office/officeart/2005/8/layout/process2"/>
    <dgm:cxn modelId="{20FD410F-27B3-4FE5-8084-C91016F9AB6F}" type="presOf" srcId="{CFF0579B-D523-4E1D-A1B3-22159FBD7686}" destId="{B2DA93CE-708E-4DF9-94E7-25EC6A348079}"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349A8161-4CA0-4695-ADF6-77F509A20C65}" type="presOf" srcId="{FF846BEB-5803-4083-8610-F3B9F35A8826}" destId="{C6D886A9-3C08-4C22-966A-C61F3E9DD317}" srcOrd="0" destOrd="0" presId="urn:microsoft.com/office/officeart/2005/8/layout/process2"/>
    <dgm:cxn modelId="{FAA27DB4-144F-404D-AD7D-8615A995477E}" srcId="{2EB3047E-B86F-4FAA-99E9-546E99CA2576}" destId="{7058D519-B710-460C-88B9-FC68A1D0257A}" srcOrd="1" destOrd="0" parTransId="{7148D2D4-9CE4-44F7-ABC3-38B1F0ECDD87}" sibTransId="{98BDA75A-89C2-41E2-815F-8ADDE91B109D}"/>
    <dgm:cxn modelId="{4E28ACCC-873E-4AE8-9BE6-F3096610E3C0}" type="presOf" srcId="{98BDA75A-89C2-41E2-815F-8ADDE91B109D}" destId="{CA37F4EA-2950-450E-AA22-F88D510C1E37}" srcOrd="0" destOrd="0" presId="urn:microsoft.com/office/officeart/2005/8/layout/process2"/>
    <dgm:cxn modelId="{4AD1E90C-A1A0-47EA-8B25-1378B5156E36}" type="presParOf" srcId="{648EEBB6-41A8-4C29-8C28-9AD106F4CA52}" destId="{B2DA93CE-708E-4DF9-94E7-25EC6A348079}" srcOrd="0" destOrd="0" presId="urn:microsoft.com/office/officeart/2005/8/layout/process2"/>
    <dgm:cxn modelId="{12AEC52A-0B04-471A-A9C7-8814625FC10F}" type="presParOf" srcId="{648EEBB6-41A8-4C29-8C28-9AD106F4CA52}" destId="{C6D886A9-3C08-4C22-966A-C61F3E9DD317}" srcOrd="1" destOrd="0" presId="urn:microsoft.com/office/officeart/2005/8/layout/process2"/>
    <dgm:cxn modelId="{AB5BB8CA-BDD7-467B-8CE5-8DFDB673CBB2}" type="presParOf" srcId="{C6D886A9-3C08-4C22-966A-C61F3E9DD317}" destId="{D260EE86-0130-423C-9C7C-DDBE84426EBD}" srcOrd="0" destOrd="0" presId="urn:microsoft.com/office/officeart/2005/8/layout/process2"/>
    <dgm:cxn modelId="{2FDC450E-9173-4EF6-98C6-F6556D0D5D90}" type="presParOf" srcId="{648EEBB6-41A8-4C29-8C28-9AD106F4CA52}" destId="{0C3F8DD9-24B2-4EDE-A6D4-CDCF1FFE9EBA}" srcOrd="2" destOrd="0" presId="urn:microsoft.com/office/officeart/2005/8/layout/process2"/>
    <dgm:cxn modelId="{D78DC848-64A9-44A0-A4D2-2AA163E4EDF6}" type="presParOf" srcId="{648EEBB6-41A8-4C29-8C28-9AD106F4CA52}" destId="{CA37F4EA-2950-450E-AA22-F88D510C1E37}" srcOrd="3" destOrd="0" presId="urn:microsoft.com/office/officeart/2005/8/layout/process2"/>
    <dgm:cxn modelId="{54DE04C1-D7AE-40EE-AD4E-419B85EB6D36}" type="presParOf" srcId="{CA37F4EA-2950-450E-AA22-F88D510C1E37}" destId="{B213F379-50FD-430F-BD51-E98B33BC9E7C}" srcOrd="0" destOrd="0" presId="urn:microsoft.com/office/officeart/2005/8/layout/process2"/>
    <dgm:cxn modelId="{92E93099-EFF4-48CA-AB05-A64A1CF9E86D}"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簽約後</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機關填寫事後</a:t>
          </a:r>
          <a:r>
            <a:rPr lang="zh-TW" altLang="en-US" b="0" dirty="0" smtClean="0">
              <a:latin typeface="新細明體" panose="02020500000000000000" pitchFamily="18" charset="-120"/>
              <a:ea typeface="新細明體" panose="02020500000000000000" pitchFamily="18" charset="-120"/>
              <a:hlinkClick xmlns:r="http://schemas.openxmlformats.org/officeDocument/2006/relationships" r:id="rId1" action="ppaction://hlinkfile"/>
            </a:rPr>
            <a:t>公開</a:t>
          </a:r>
          <a:r>
            <a:rPr lang="zh-TW" altLang="en-US" dirty="0" smtClean="0">
              <a:hlinkClick xmlns:r="http://schemas.openxmlformats.org/officeDocument/2006/relationships" r:id="rId1" action="ppaction://hlinkfile"/>
            </a:rPr>
            <a:t>表</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t>網路方式公告上網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2D7AAC81-9B2A-4E9F-B4E2-9D6CB5AC96BC}" type="presOf" srcId="{98BDA75A-89C2-41E2-815F-8ADDE91B109D}" destId="{CA37F4EA-2950-450E-AA22-F88D510C1E37}" srcOrd="0" destOrd="0" presId="urn:microsoft.com/office/officeart/2005/8/layout/process2"/>
    <dgm:cxn modelId="{15584E7E-586D-45A2-92F6-44867FE0D9A5}" type="presOf" srcId="{7058D519-B710-460C-88B9-FC68A1D0257A}" destId="{0C3F8DD9-24B2-4EDE-A6D4-CDCF1FFE9EBA}" srcOrd="0" destOrd="0" presId="urn:microsoft.com/office/officeart/2005/8/layout/process2"/>
    <dgm:cxn modelId="{0725EA1B-CE69-4623-80D1-AA2A4DF0DCBC}" type="presOf" srcId="{FF846BEB-5803-4083-8610-F3B9F35A8826}" destId="{C6D886A9-3C08-4C22-966A-C61F3E9DD317}" srcOrd="0" destOrd="0" presId="urn:microsoft.com/office/officeart/2005/8/layout/process2"/>
    <dgm:cxn modelId="{C0E6C1AD-FC74-49E1-8202-406BF30A1954}" type="presOf" srcId="{98BDA75A-89C2-41E2-815F-8ADDE91B109D}" destId="{B213F379-50FD-430F-BD51-E98B33BC9E7C}" srcOrd="1"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FAA27DB4-144F-404D-AD7D-8615A995477E}" srcId="{2EB3047E-B86F-4FAA-99E9-546E99CA2576}" destId="{7058D519-B710-460C-88B9-FC68A1D0257A}" srcOrd="1" destOrd="0" parTransId="{7148D2D4-9CE4-44F7-ABC3-38B1F0ECDD87}" sibTransId="{98BDA75A-89C2-41E2-815F-8ADDE91B109D}"/>
    <dgm:cxn modelId="{46242226-868E-4791-962B-38DC2BF1B54D}" type="presOf" srcId="{2EB3047E-B86F-4FAA-99E9-546E99CA2576}" destId="{648EEBB6-41A8-4C29-8C28-9AD106F4CA52}" srcOrd="0" destOrd="0" presId="urn:microsoft.com/office/officeart/2005/8/layout/process2"/>
    <dgm:cxn modelId="{B9AA85BF-BE5E-4570-AC0E-1B112FE38B43}" type="presOf" srcId="{CFF0579B-D523-4E1D-A1B3-22159FBD7686}" destId="{B2DA93CE-708E-4DF9-94E7-25EC6A348079}"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907F9720-3372-4015-915F-28847F9A435B}" type="presOf" srcId="{15680FF0-3E68-4396-B621-F400FF3E2D47}" destId="{16D3692A-F00E-4910-8F66-E5A24B1091A0}" srcOrd="0" destOrd="0" presId="urn:microsoft.com/office/officeart/2005/8/layout/process2"/>
    <dgm:cxn modelId="{CCD8051A-9393-49CD-B1DD-7592CCC94FB7}" type="presOf" srcId="{FF846BEB-5803-4083-8610-F3B9F35A8826}" destId="{D260EE86-0130-423C-9C7C-DDBE84426EBD}" srcOrd="1" destOrd="0" presId="urn:microsoft.com/office/officeart/2005/8/layout/process2"/>
    <dgm:cxn modelId="{1CC9A2F8-3019-4739-96A1-B82375FA1881}" type="presParOf" srcId="{648EEBB6-41A8-4C29-8C28-9AD106F4CA52}" destId="{B2DA93CE-708E-4DF9-94E7-25EC6A348079}" srcOrd="0" destOrd="0" presId="urn:microsoft.com/office/officeart/2005/8/layout/process2"/>
    <dgm:cxn modelId="{9F52F4B0-00E1-4EF4-A36A-AC3CD363BECE}" type="presParOf" srcId="{648EEBB6-41A8-4C29-8C28-9AD106F4CA52}" destId="{C6D886A9-3C08-4C22-966A-C61F3E9DD317}" srcOrd="1" destOrd="0" presId="urn:microsoft.com/office/officeart/2005/8/layout/process2"/>
    <dgm:cxn modelId="{B702FA18-2523-48DD-820E-4322DE515995}" type="presParOf" srcId="{C6D886A9-3C08-4C22-966A-C61F3E9DD317}" destId="{D260EE86-0130-423C-9C7C-DDBE84426EBD}" srcOrd="0" destOrd="0" presId="urn:microsoft.com/office/officeart/2005/8/layout/process2"/>
    <dgm:cxn modelId="{17B2B8A2-F18D-4C28-8DA3-9A984C310234}" type="presParOf" srcId="{648EEBB6-41A8-4C29-8C28-9AD106F4CA52}" destId="{0C3F8DD9-24B2-4EDE-A6D4-CDCF1FFE9EBA}" srcOrd="2" destOrd="0" presId="urn:microsoft.com/office/officeart/2005/8/layout/process2"/>
    <dgm:cxn modelId="{1A355D05-CBC6-4686-B9A2-DBE2DDCF58A9}" type="presParOf" srcId="{648EEBB6-41A8-4C29-8C28-9AD106F4CA52}" destId="{CA37F4EA-2950-450E-AA22-F88D510C1E37}" srcOrd="3" destOrd="0" presId="urn:microsoft.com/office/officeart/2005/8/layout/process2"/>
    <dgm:cxn modelId="{6A440FB1-AC84-4EEC-92C7-F7CD79545704}" type="presParOf" srcId="{CA37F4EA-2950-450E-AA22-F88D510C1E37}" destId="{B213F379-50FD-430F-BD51-E98B33BC9E7C}" srcOrd="0" destOrd="0" presId="urn:microsoft.com/office/officeart/2005/8/layout/process2"/>
    <dgm:cxn modelId="{0436D5A6-7CB0-4310-94DB-5C4A6B53FF8F}"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補助行為前</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15680FF0-3E68-4396-B621-F400FF3E2D47}">
      <dgm:prSet phldrT="[文字]"/>
      <dgm:spPr/>
      <dgm:t>
        <a:bodyPr/>
        <a:lstStyle/>
        <a:p>
          <a:r>
            <a:rPr lang="zh-TW" altLang="en-US" dirty="0" smtClean="0">
              <a:solidFill>
                <a:srgbClr val="FF0000"/>
              </a:solidFill>
              <a:hlinkClick xmlns:r="http://schemas.openxmlformats.org/officeDocument/2006/relationships" r:id="rId1" action="ppaction://hlinkfile"/>
            </a:rPr>
            <a:t>是，</a:t>
          </a:r>
          <a:r>
            <a:rPr lang="zh-TW" altLang="en-US" dirty="0" smtClean="0">
              <a:hlinkClick xmlns:r="http://schemas.openxmlformats.org/officeDocument/2006/relationships" r:id="rId1" action="ppaction://hlinkfile"/>
            </a:rPr>
            <a:t>需填寫事前身分揭露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7058D519-B710-460C-88B9-FC68A1D0257A}">
      <dgm:prSet phldrT="[文字]"/>
      <dgm:spPr/>
      <dgm:t>
        <a:bodyPr/>
        <a:lstStyle/>
        <a:p>
          <a:r>
            <a:rPr lang="zh-TW" altLang="en-US" dirty="0" smtClean="0"/>
            <a:t>確認是否為公職人員之關係人</a:t>
          </a:r>
          <a:endParaRPr lang="zh-TW" altLang="en-US" dirty="0"/>
        </a:p>
      </dgm:t>
    </dgm:pt>
    <dgm:pt modelId="{98BDA75A-89C2-41E2-815F-8ADDE91B109D}" type="sibTrans" cxnId="{FAA27DB4-144F-404D-AD7D-8615A995477E}">
      <dgm:prSet/>
      <dgm:spPr/>
      <dgm:t>
        <a:bodyPr/>
        <a:lstStyle/>
        <a:p>
          <a:endParaRPr lang="zh-TW" altLang="en-US"/>
        </a:p>
      </dgm:t>
    </dgm:pt>
    <dgm:pt modelId="{7148D2D4-9CE4-44F7-ABC3-38B1F0ECDD87}" type="parTrans" cxnId="{FAA27DB4-144F-404D-AD7D-8615A995477E}">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3F173FEF-EAC8-41F9-858D-4279B7EFE862}" type="presOf" srcId="{98BDA75A-89C2-41E2-815F-8ADDE91B109D}" destId="{B213F379-50FD-430F-BD51-E98B33BC9E7C}" srcOrd="1"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477F908F-3072-474E-9686-940653040F94}" type="presOf" srcId="{7058D519-B710-460C-88B9-FC68A1D0257A}" destId="{0C3F8DD9-24B2-4EDE-A6D4-CDCF1FFE9EBA}" srcOrd="0" destOrd="0" presId="urn:microsoft.com/office/officeart/2005/8/layout/process2"/>
    <dgm:cxn modelId="{3D76DCFF-7678-4D6A-B028-0443EE1EFFBB}" type="presOf" srcId="{2EB3047E-B86F-4FAA-99E9-546E99CA2576}" destId="{648EEBB6-41A8-4C29-8C28-9AD106F4CA52}" srcOrd="0" destOrd="0" presId="urn:microsoft.com/office/officeart/2005/8/layout/process2"/>
    <dgm:cxn modelId="{C5432165-B0E6-48E0-8271-7DE0DC78F135}" type="presOf" srcId="{15680FF0-3E68-4396-B621-F400FF3E2D47}" destId="{16D3692A-F00E-4910-8F66-E5A24B1091A0}" srcOrd="0" destOrd="0" presId="urn:microsoft.com/office/officeart/2005/8/layout/process2"/>
    <dgm:cxn modelId="{E7E27E0A-1E03-484E-A449-848FCD7FA5D3}" type="presOf" srcId="{FF846BEB-5803-4083-8610-F3B9F35A8826}" destId="{D260EE86-0130-423C-9C7C-DDBE84426EBD}" srcOrd="1" destOrd="0" presId="urn:microsoft.com/office/officeart/2005/8/layout/process2"/>
    <dgm:cxn modelId="{79B712A5-1540-4853-A7A1-29DCB97CD24F}" type="presOf" srcId="{FF846BEB-5803-4083-8610-F3B9F35A8826}" destId="{C6D886A9-3C08-4C22-966A-C61F3E9DD317}" srcOrd="0" destOrd="0" presId="urn:microsoft.com/office/officeart/2005/8/layout/process2"/>
    <dgm:cxn modelId="{45A82C81-37E0-4699-B639-2453DC0E5875}" type="presOf" srcId="{CFF0579B-D523-4E1D-A1B3-22159FBD7686}" destId="{B2DA93CE-708E-4DF9-94E7-25EC6A348079}" srcOrd="0" destOrd="0" presId="urn:microsoft.com/office/officeart/2005/8/layout/process2"/>
    <dgm:cxn modelId="{D0BD3615-5C32-449D-8E23-02472704C923}" type="presOf" srcId="{98BDA75A-89C2-41E2-815F-8ADDE91B109D}" destId="{CA37F4EA-2950-450E-AA22-F88D510C1E37}" srcOrd="0"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FAA27DB4-144F-404D-AD7D-8615A995477E}" srcId="{2EB3047E-B86F-4FAA-99E9-546E99CA2576}" destId="{7058D519-B710-460C-88B9-FC68A1D0257A}" srcOrd="1" destOrd="0" parTransId="{7148D2D4-9CE4-44F7-ABC3-38B1F0ECDD87}" sibTransId="{98BDA75A-89C2-41E2-815F-8ADDE91B109D}"/>
    <dgm:cxn modelId="{4924B157-E741-4F21-88EF-5D6952E206CC}" type="presParOf" srcId="{648EEBB6-41A8-4C29-8C28-9AD106F4CA52}" destId="{B2DA93CE-708E-4DF9-94E7-25EC6A348079}" srcOrd="0" destOrd="0" presId="urn:microsoft.com/office/officeart/2005/8/layout/process2"/>
    <dgm:cxn modelId="{DEBDDB2E-F3AA-468E-ACFC-BC52F68ACD02}" type="presParOf" srcId="{648EEBB6-41A8-4C29-8C28-9AD106F4CA52}" destId="{C6D886A9-3C08-4C22-966A-C61F3E9DD317}" srcOrd="1" destOrd="0" presId="urn:microsoft.com/office/officeart/2005/8/layout/process2"/>
    <dgm:cxn modelId="{57038271-668A-4985-8A10-7D1088C94DC3}" type="presParOf" srcId="{C6D886A9-3C08-4C22-966A-C61F3E9DD317}" destId="{D260EE86-0130-423C-9C7C-DDBE84426EBD}" srcOrd="0" destOrd="0" presId="urn:microsoft.com/office/officeart/2005/8/layout/process2"/>
    <dgm:cxn modelId="{5D842910-4756-45AF-8422-B58A3FE43165}" type="presParOf" srcId="{648EEBB6-41A8-4C29-8C28-9AD106F4CA52}" destId="{0C3F8DD9-24B2-4EDE-A6D4-CDCF1FFE9EBA}" srcOrd="2" destOrd="0" presId="urn:microsoft.com/office/officeart/2005/8/layout/process2"/>
    <dgm:cxn modelId="{7831796D-0CC6-4DB9-94BE-67706FAD9B4A}" type="presParOf" srcId="{648EEBB6-41A8-4C29-8C28-9AD106F4CA52}" destId="{CA37F4EA-2950-450E-AA22-F88D510C1E37}" srcOrd="3" destOrd="0" presId="urn:microsoft.com/office/officeart/2005/8/layout/process2"/>
    <dgm:cxn modelId="{B4D03B18-206C-4854-96DC-D062A882B951}" type="presParOf" srcId="{CA37F4EA-2950-450E-AA22-F88D510C1E37}" destId="{B213F379-50FD-430F-BD51-E98B33BC9E7C}" srcOrd="0" destOrd="0" presId="urn:microsoft.com/office/officeart/2005/8/layout/process2"/>
    <dgm:cxn modelId="{A7787246-AD96-4323-81C7-80F267BF46C3}"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EB3047E-B86F-4FAA-99E9-546E99CA2576}" type="doc">
      <dgm:prSet loTypeId="urn:microsoft.com/office/officeart/2005/8/layout/process2" loCatId="process" qsTypeId="urn:microsoft.com/office/officeart/2005/8/quickstyle/simple1" qsCatId="simple" csTypeId="urn:microsoft.com/office/officeart/2005/8/colors/accent1_2" csCatId="accent1" phldr="1"/>
      <dgm:spPr/>
    </dgm:pt>
    <dgm:pt modelId="{CFF0579B-D523-4E1D-A1B3-22159FBD7686}">
      <dgm:prSet phldrT="[文字]"/>
      <dgm:spPr/>
      <dgm:t>
        <a:bodyPr/>
        <a:lstStyle/>
        <a:p>
          <a:r>
            <a:rPr lang="zh-TW" altLang="en-US" dirty="0" smtClean="0"/>
            <a:t>補助案成立後</a:t>
          </a:r>
          <a:endParaRPr lang="zh-TW" altLang="en-US" dirty="0"/>
        </a:p>
      </dgm:t>
    </dgm:pt>
    <dgm:pt modelId="{2AAA7468-A18A-4BE3-8477-5F5138B7BD3D}" type="parTrans" cxnId="{E4793D2E-6B76-4845-8705-76E733AF43B6}">
      <dgm:prSet/>
      <dgm:spPr/>
      <dgm:t>
        <a:bodyPr/>
        <a:lstStyle/>
        <a:p>
          <a:endParaRPr lang="zh-TW" altLang="en-US"/>
        </a:p>
      </dgm:t>
    </dgm:pt>
    <dgm:pt modelId="{FF846BEB-5803-4083-8610-F3B9F35A8826}" type="sibTrans" cxnId="{E4793D2E-6B76-4845-8705-76E733AF43B6}">
      <dgm:prSet/>
      <dgm:spPr/>
      <dgm:t>
        <a:bodyPr/>
        <a:lstStyle/>
        <a:p>
          <a:endParaRPr lang="zh-TW" altLang="en-US"/>
        </a:p>
      </dgm:t>
    </dgm:pt>
    <dgm:pt modelId="{7058D519-B710-460C-88B9-FC68A1D0257A}">
      <dgm:prSet phldrT="[文字]"/>
      <dgm:spPr/>
      <dgm:t>
        <a:bodyPr/>
        <a:lstStyle/>
        <a:p>
          <a:r>
            <a:rPr lang="zh-TW" altLang="en-US" dirty="0" smtClean="0">
              <a:hlinkClick xmlns:r="http://schemas.openxmlformats.org/officeDocument/2006/relationships" r:id="rId1" action="ppaction://hlinkfile"/>
            </a:rPr>
            <a:t>機關填寫事後公開表</a:t>
          </a:r>
          <a:endParaRPr lang="zh-TW" altLang="en-US" dirty="0"/>
        </a:p>
      </dgm:t>
    </dgm:pt>
    <dgm:pt modelId="{7148D2D4-9CE4-44F7-ABC3-38B1F0ECDD87}" type="parTrans" cxnId="{FAA27DB4-144F-404D-AD7D-8615A995477E}">
      <dgm:prSet/>
      <dgm:spPr/>
      <dgm:t>
        <a:bodyPr/>
        <a:lstStyle/>
        <a:p>
          <a:endParaRPr lang="zh-TW" altLang="en-US"/>
        </a:p>
      </dgm:t>
    </dgm:pt>
    <dgm:pt modelId="{98BDA75A-89C2-41E2-815F-8ADDE91B109D}" type="sibTrans" cxnId="{FAA27DB4-144F-404D-AD7D-8615A995477E}">
      <dgm:prSet/>
      <dgm:spPr/>
      <dgm:t>
        <a:bodyPr/>
        <a:lstStyle/>
        <a:p>
          <a:endParaRPr lang="zh-TW" altLang="en-US"/>
        </a:p>
      </dgm:t>
    </dgm:pt>
    <dgm:pt modelId="{15680FF0-3E68-4396-B621-F400FF3E2D47}">
      <dgm:prSet phldrT="[文字]"/>
      <dgm:spPr/>
      <dgm:t>
        <a:bodyPr/>
        <a:lstStyle/>
        <a:p>
          <a:r>
            <a:rPr lang="zh-TW" altLang="en-US" dirty="0" smtClean="0"/>
            <a:t>網路方式公告上網</a:t>
          </a:r>
          <a:endParaRPr lang="zh-TW" altLang="en-US" dirty="0"/>
        </a:p>
      </dgm:t>
    </dgm:pt>
    <dgm:pt modelId="{B5E98C16-4875-495F-9758-5F2A37AD0F37}" type="parTrans" cxnId="{289AB4BD-A8AD-4F85-98A3-5F301C7E39CF}">
      <dgm:prSet/>
      <dgm:spPr/>
      <dgm:t>
        <a:bodyPr/>
        <a:lstStyle/>
        <a:p>
          <a:endParaRPr lang="zh-TW" altLang="en-US"/>
        </a:p>
      </dgm:t>
    </dgm:pt>
    <dgm:pt modelId="{0B49E686-EE9D-4D08-AD39-9EA991596616}" type="sibTrans" cxnId="{289AB4BD-A8AD-4F85-98A3-5F301C7E39CF}">
      <dgm:prSet/>
      <dgm:spPr/>
      <dgm:t>
        <a:bodyPr/>
        <a:lstStyle/>
        <a:p>
          <a:endParaRPr lang="zh-TW" altLang="en-US"/>
        </a:p>
      </dgm:t>
    </dgm:pt>
    <dgm:pt modelId="{648EEBB6-41A8-4C29-8C28-9AD106F4CA52}" type="pres">
      <dgm:prSet presAssocID="{2EB3047E-B86F-4FAA-99E9-546E99CA2576}" presName="linearFlow" presStyleCnt="0">
        <dgm:presLayoutVars>
          <dgm:resizeHandles val="exact"/>
        </dgm:presLayoutVars>
      </dgm:prSet>
      <dgm:spPr/>
    </dgm:pt>
    <dgm:pt modelId="{B2DA93CE-708E-4DF9-94E7-25EC6A348079}" type="pres">
      <dgm:prSet presAssocID="{CFF0579B-D523-4E1D-A1B3-22159FBD7686}" presName="node" presStyleLbl="node1" presStyleIdx="0" presStyleCnt="3">
        <dgm:presLayoutVars>
          <dgm:bulletEnabled val="1"/>
        </dgm:presLayoutVars>
      </dgm:prSet>
      <dgm:spPr/>
      <dgm:t>
        <a:bodyPr/>
        <a:lstStyle/>
        <a:p>
          <a:endParaRPr lang="zh-TW" altLang="en-US"/>
        </a:p>
      </dgm:t>
    </dgm:pt>
    <dgm:pt modelId="{C6D886A9-3C08-4C22-966A-C61F3E9DD317}" type="pres">
      <dgm:prSet presAssocID="{FF846BEB-5803-4083-8610-F3B9F35A8826}" presName="sibTrans" presStyleLbl="sibTrans2D1" presStyleIdx="0" presStyleCnt="2"/>
      <dgm:spPr/>
      <dgm:t>
        <a:bodyPr/>
        <a:lstStyle/>
        <a:p>
          <a:endParaRPr lang="zh-TW" altLang="en-US"/>
        </a:p>
      </dgm:t>
    </dgm:pt>
    <dgm:pt modelId="{D260EE86-0130-423C-9C7C-DDBE84426EBD}" type="pres">
      <dgm:prSet presAssocID="{FF846BEB-5803-4083-8610-F3B9F35A8826}" presName="connectorText" presStyleLbl="sibTrans2D1" presStyleIdx="0" presStyleCnt="2"/>
      <dgm:spPr/>
      <dgm:t>
        <a:bodyPr/>
        <a:lstStyle/>
        <a:p>
          <a:endParaRPr lang="zh-TW" altLang="en-US"/>
        </a:p>
      </dgm:t>
    </dgm:pt>
    <dgm:pt modelId="{0C3F8DD9-24B2-4EDE-A6D4-CDCF1FFE9EBA}" type="pres">
      <dgm:prSet presAssocID="{7058D519-B710-460C-88B9-FC68A1D0257A}" presName="node" presStyleLbl="node1" presStyleIdx="1" presStyleCnt="3">
        <dgm:presLayoutVars>
          <dgm:bulletEnabled val="1"/>
        </dgm:presLayoutVars>
      </dgm:prSet>
      <dgm:spPr/>
      <dgm:t>
        <a:bodyPr/>
        <a:lstStyle/>
        <a:p>
          <a:endParaRPr lang="zh-TW" altLang="en-US"/>
        </a:p>
      </dgm:t>
    </dgm:pt>
    <dgm:pt modelId="{CA37F4EA-2950-450E-AA22-F88D510C1E37}" type="pres">
      <dgm:prSet presAssocID="{98BDA75A-89C2-41E2-815F-8ADDE91B109D}" presName="sibTrans" presStyleLbl="sibTrans2D1" presStyleIdx="1" presStyleCnt="2"/>
      <dgm:spPr/>
      <dgm:t>
        <a:bodyPr/>
        <a:lstStyle/>
        <a:p>
          <a:endParaRPr lang="zh-TW" altLang="en-US"/>
        </a:p>
      </dgm:t>
    </dgm:pt>
    <dgm:pt modelId="{B213F379-50FD-430F-BD51-E98B33BC9E7C}" type="pres">
      <dgm:prSet presAssocID="{98BDA75A-89C2-41E2-815F-8ADDE91B109D}" presName="connectorText" presStyleLbl="sibTrans2D1" presStyleIdx="1" presStyleCnt="2"/>
      <dgm:spPr/>
      <dgm:t>
        <a:bodyPr/>
        <a:lstStyle/>
        <a:p>
          <a:endParaRPr lang="zh-TW" altLang="en-US"/>
        </a:p>
      </dgm:t>
    </dgm:pt>
    <dgm:pt modelId="{16D3692A-F00E-4910-8F66-E5A24B1091A0}" type="pres">
      <dgm:prSet presAssocID="{15680FF0-3E68-4396-B621-F400FF3E2D47}" presName="node" presStyleLbl="node1" presStyleIdx="2" presStyleCnt="3">
        <dgm:presLayoutVars>
          <dgm:bulletEnabled val="1"/>
        </dgm:presLayoutVars>
      </dgm:prSet>
      <dgm:spPr/>
      <dgm:t>
        <a:bodyPr/>
        <a:lstStyle/>
        <a:p>
          <a:endParaRPr lang="zh-TW" altLang="en-US"/>
        </a:p>
      </dgm:t>
    </dgm:pt>
  </dgm:ptLst>
  <dgm:cxnLst>
    <dgm:cxn modelId="{0B74BDB1-427C-4666-9B0D-97B95ADA1D3A}" type="presOf" srcId="{98BDA75A-89C2-41E2-815F-8ADDE91B109D}" destId="{CA37F4EA-2950-450E-AA22-F88D510C1E37}" srcOrd="0" destOrd="0" presId="urn:microsoft.com/office/officeart/2005/8/layout/process2"/>
    <dgm:cxn modelId="{E4793D2E-6B76-4845-8705-76E733AF43B6}" srcId="{2EB3047E-B86F-4FAA-99E9-546E99CA2576}" destId="{CFF0579B-D523-4E1D-A1B3-22159FBD7686}" srcOrd="0" destOrd="0" parTransId="{2AAA7468-A18A-4BE3-8477-5F5138B7BD3D}" sibTransId="{FF846BEB-5803-4083-8610-F3B9F35A8826}"/>
    <dgm:cxn modelId="{5EAFABBA-4F9B-46CE-B8D9-41E741D31042}" type="presOf" srcId="{FF846BEB-5803-4083-8610-F3B9F35A8826}" destId="{C6D886A9-3C08-4C22-966A-C61F3E9DD317}" srcOrd="0" destOrd="0" presId="urn:microsoft.com/office/officeart/2005/8/layout/process2"/>
    <dgm:cxn modelId="{0A9B3FA1-3E75-4C9E-8492-611E90B01160}" type="presOf" srcId="{98BDA75A-89C2-41E2-815F-8ADDE91B109D}" destId="{B213F379-50FD-430F-BD51-E98B33BC9E7C}" srcOrd="1" destOrd="0" presId="urn:microsoft.com/office/officeart/2005/8/layout/process2"/>
    <dgm:cxn modelId="{AE03054D-7F9E-4599-A191-232B630B0250}" type="presOf" srcId="{15680FF0-3E68-4396-B621-F400FF3E2D47}" destId="{16D3692A-F00E-4910-8F66-E5A24B1091A0}" srcOrd="0" destOrd="0" presId="urn:microsoft.com/office/officeart/2005/8/layout/process2"/>
    <dgm:cxn modelId="{8A33E5DD-C936-4B11-856B-580B1D3C3A73}" type="presOf" srcId="{2EB3047E-B86F-4FAA-99E9-546E99CA2576}" destId="{648EEBB6-41A8-4C29-8C28-9AD106F4CA52}" srcOrd="0" destOrd="0" presId="urn:microsoft.com/office/officeart/2005/8/layout/process2"/>
    <dgm:cxn modelId="{46DF6AFC-948D-42E4-9A4C-D396EEB1069B}" type="presOf" srcId="{7058D519-B710-460C-88B9-FC68A1D0257A}" destId="{0C3F8DD9-24B2-4EDE-A6D4-CDCF1FFE9EBA}" srcOrd="0" destOrd="0" presId="urn:microsoft.com/office/officeart/2005/8/layout/process2"/>
    <dgm:cxn modelId="{CB78FEB5-6BD6-4842-AB60-0AE6A336D22A}" type="presOf" srcId="{CFF0579B-D523-4E1D-A1B3-22159FBD7686}" destId="{B2DA93CE-708E-4DF9-94E7-25EC6A348079}" srcOrd="0" destOrd="0" presId="urn:microsoft.com/office/officeart/2005/8/layout/process2"/>
    <dgm:cxn modelId="{C16BAB20-FEAF-4584-96C9-5207A0C654F5}" type="presOf" srcId="{FF846BEB-5803-4083-8610-F3B9F35A8826}" destId="{D260EE86-0130-423C-9C7C-DDBE84426EBD}" srcOrd="1" destOrd="0" presId="urn:microsoft.com/office/officeart/2005/8/layout/process2"/>
    <dgm:cxn modelId="{289AB4BD-A8AD-4F85-98A3-5F301C7E39CF}" srcId="{2EB3047E-B86F-4FAA-99E9-546E99CA2576}" destId="{15680FF0-3E68-4396-B621-F400FF3E2D47}" srcOrd="2" destOrd="0" parTransId="{B5E98C16-4875-495F-9758-5F2A37AD0F37}" sibTransId="{0B49E686-EE9D-4D08-AD39-9EA991596616}"/>
    <dgm:cxn modelId="{FAA27DB4-144F-404D-AD7D-8615A995477E}" srcId="{2EB3047E-B86F-4FAA-99E9-546E99CA2576}" destId="{7058D519-B710-460C-88B9-FC68A1D0257A}" srcOrd="1" destOrd="0" parTransId="{7148D2D4-9CE4-44F7-ABC3-38B1F0ECDD87}" sibTransId="{98BDA75A-89C2-41E2-815F-8ADDE91B109D}"/>
    <dgm:cxn modelId="{C9D7F1EF-8C89-4A07-8D37-DB7EE1694F32}" type="presParOf" srcId="{648EEBB6-41A8-4C29-8C28-9AD106F4CA52}" destId="{B2DA93CE-708E-4DF9-94E7-25EC6A348079}" srcOrd="0" destOrd="0" presId="urn:microsoft.com/office/officeart/2005/8/layout/process2"/>
    <dgm:cxn modelId="{FCA1D80E-382F-4F33-AEDD-D1EE726AC293}" type="presParOf" srcId="{648EEBB6-41A8-4C29-8C28-9AD106F4CA52}" destId="{C6D886A9-3C08-4C22-966A-C61F3E9DD317}" srcOrd="1" destOrd="0" presId="urn:microsoft.com/office/officeart/2005/8/layout/process2"/>
    <dgm:cxn modelId="{A9B8BDE4-5FA4-49BF-89CA-7F3197D3FBC2}" type="presParOf" srcId="{C6D886A9-3C08-4C22-966A-C61F3E9DD317}" destId="{D260EE86-0130-423C-9C7C-DDBE84426EBD}" srcOrd="0" destOrd="0" presId="urn:microsoft.com/office/officeart/2005/8/layout/process2"/>
    <dgm:cxn modelId="{B1EE6674-4C47-4D34-86E6-091E7F1B58CF}" type="presParOf" srcId="{648EEBB6-41A8-4C29-8C28-9AD106F4CA52}" destId="{0C3F8DD9-24B2-4EDE-A6D4-CDCF1FFE9EBA}" srcOrd="2" destOrd="0" presId="urn:microsoft.com/office/officeart/2005/8/layout/process2"/>
    <dgm:cxn modelId="{ADD83FB2-E0EA-4EF6-AEAE-15BFF34BFF69}" type="presParOf" srcId="{648EEBB6-41A8-4C29-8C28-9AD106F4CA52}" destId="{CA37F4EA-2950-450E-AA22-F88D510C1E37}" srcOrd="3" destOrd="0" presId="urn:microsoft.com/office/officeart/2005/8/layout/process2"/>
    <dgm:cxn modelId="{A3E38D9D-6470-4EC2-957B-B96445DCA023}" type="presParOf" srcId="{CA37F4EA-2950-450E-AA22-F88D510C1E37}" destId="{B213F379-50FD-430F-BD51-E98B33BC9E7C}" srcOrd="0" destOrd="0" presId="urn:microsoft.com/office/officeart/2005/8/layout/process2"/>
    <dgm:cxn modelId="{ECECBEEE-5E89-43F2-8C16-069BD8CA54CE}" type="presParOf" srcId="{648EEBB6-41A8-4C29-8C28-9AD106F4CA52}" destId="{16D3692A-F00E-4910-8F66-E5A24B1091A0}"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6ED0339-852E-48B2-AAAF-58B65EFD46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E852CC94-3F07-4B7A-AF78-D17B53BFFCF2}">
      <dgm:prSet phldrT="[文字]"/>
      <dgm:spPr/>
      <dgm:t>
        <a:bodyPr/>
        <a:lstStyle/>
        <a:p>
          <a:r>
            <a:rPr lang="zh-TW" altLang="en-US" dirty="0" smtClean="0"/>
            <a:t>交易行為</a:t>
          </a:r>
          <a:endParaRPr lang="zh-TW" altLang="en-US" dirty="0"/>
        </a:p>
      </dgm:t>
    </dgm:pt>
    <dgm:pt modelId="{83856A29-C49E-44EA-A828-7970341B93C3}" type="parTrans" cxnId="{2A68DAA2-66BF-4338-A615-B10312D33107}">
      <dgm:prSet/>
      <dgm:spPr/>
      <dgm:t>
        <a:bodyPr/>
        <a:lstStyle/>
        <a:p>
          <a:endParaRPr lang="zh-TW" altLang="en-US"/>
        </a:p>
      </dgm:t>
    </dgm:pt>
    <dgm:pt modelId="{812DCD9E-B96C-483B-9C87-010F948AEB02}" type="sibTrans" cxnId="{2A68DAA2-66BF-4338-A615-B10312D33107}">
      <dgm:prSet/>
      <dgm:spPr/>
      <dgm:t>
        <a:bodyPr/>
        <a:lstStyle/>
        <a:p>
          <a:endParaRPr lang="zh-TW" altLang="en-US"/>
        </a:p>
      </dgm:t>
    </dgm:pt>
    <dgm:pt modelId="{4C721B3A-7102-4F8F-A079-82B24A98AA17}">
      <dgm:prSet phldrT="[文字]"/>
      <dgm:spPr/>
      <dgm:t>
        <a:bodyPr/>
        <a:lstStyle/>
        <a:p>
          <a:r>
            <a:rPr lang="zh-TW" altLang="en-US" dirty="0" smtClean="0"/>
            <a:t>契約成立時</a:t>
          </a:r>
          <a:endParaRPr lang="zh-TW" altLang="en-US" dirty="0"/>
        </a:p>
      </dgm:t>
    </dgm:pt>
    <dgm:pt modelId="{9D45A320-B628-4CC3-9F24-227FD28C039A}" type="parTrans" cxnId="{39B1BA23-6664-449B-8CE4-B85F75D9E927}">
      <dgm:prSet/>
      <dgm:spPr/>
      <dgm:t>
        <a:bodyPr/>
        <a:lstStyle/>
        <a:p>
          <a:endParaRPr lang="zh-TW" altLang="en-US"/>
        </a:p>
      </dgm:t>
    </dgm:pt>
    <dgm:pt modelId="{4EB08869-0548-469B-9BAE-A751F5DAF944}" type="sibTrans" cxnId="{39B1BA23-6664-449B-8CE4-B85F75D9E927}">
      <dgm:prSet/>
      <dgm:spPr/>
      <dgm:t>
        <a:bodyPr/>
        <a:lstStyle/>
        <a:p>
          <a:endParaRPr lang="zh-TW" altLang="en-US"/>
        </a:p>
      </dgm:t>
    </dgm:pt>
    <dgm:pt modelId="{F0AD59F2-763A-4D7E-BFE9-4751C517FCF1}">
      <dgm:prSet phldrT="[文字]"/>
      <dgm:spPr/>
      <dgm:t>
        <a:bodyPr/>
        <a:lstStyle/>
        <a:p>
          <a:r>
            <a:rPr lang="zh-TW" altLang="en-US" dirty="0" smtClean="0"/>
            <a:t>補助行為</a:t>
          </a:r>
          <a:endParaRPr lang="zh-TW" altLang="en-US" dirty="0"/>
        </a:p>
      </dgm:t>
    </dgm:pt>
    <dgm:pt modelId="{8D7CC60D-0168-42DA-B57F-16BAEFAD2F06}" type="parTrans" cxnId="{D7CB231A-198F-41AB-8CD4-B42FA6EC05DE}">
      <dgm:prSet/>
      <dgm:spPr/>
      <dgm:t>
        <a:bodyPr/>
        <a:lstStyle/>
        <a:p>
          <a:endParaRPr lang="zh-TW" altLang="en-US"/>
        </a:p>
      </dgm:t>
    </dgm:pt>
    <dgm:pt modelId="{9C81E040-0E44-4AD0-8D6B-AF578DE5BCD6}" type="sibTrans" cxnId="{D7CB231A-198F-41AB-8CD4-B42FA6EC05DE}">
      <dgm:prSet/>
      <dgm:spPr/>
      <dgm:t>
        <a:bodyPr/>
        <a:lstStyle/>
        <a:p>
          <a:endParaRPr lang="zh-TW" altLang="en-US"/>
        </a:p>
      </dgm:t>
    </dgm:pt>
    <dgm:pt modelId="{2E56F580-41FD-44B0-AAE5-E296D6AA821A}">
      <dgm:prSet phldrT="[文字]"/>
      <dgm:spPr/>
      <dgm:t>
        <a:bodyPr/>
        <a:lstStyle/>
        <a:p>
          <a:r>
            <a:rPr lang="zh-TW" altLang="en-US" dirty="0" smtClean="0"/>
            <a:t>補助金額核發時</a:t>
          </a:r>
          <a:endParaRPr lang="zh-TW" altLang="en-US" dirty="0"/>
        </a:p>
      </dgm:t>
    </dgm:pt>
    <dgm:pt modelId="{62B03EC8-A465-43B2-B71B-4C588E03C67A}" type="parTrans" cxnId="{A108E0A1-6A3A-4754-8E66-5806A2445311}">
      <dgm:prSet/>
      <dgm:spPr/>
      <dgm:t>
        <a:bodyPr/>
        <a:lstStyle/>
        <a:p>
          <a:endParaRPr lang="zh-TW" altLang="en-US"/>
        </a:p>
      </dgm:t>
    </dgm:pt>
    <dgm:pt modelId="{873DC0FA-6253-493D-804D-866B8B0E34A7}" type="sibTrans" cxnId="{A108E0A1-6A3A-4754-8E66-5806A2445311}">
      <dgm:prSet/>
      <dgm:spPr/>
      <dgm:t>
        <a:bodyPr/>
        <a:lstStyle/>
        <a:p>
          <a:endParaRPr lang="zh-TW" altLang="en-US"/>
        </a:p>
      </dgm:t>
    </dgm:pt>
    <dgm:pt modelId="{AC38AC5A-62A9-4A8D-B6D0-4F3CE63B36FC}" type="pres">
      <dgm:prSet presAssocID="{46ED0339-852E-48B2-AAAF-58B65EFD4621}" presName="Name0" presStyleCnt="0">
        <dgm:presLayoutVars>
          <dgm:dir/>
          <dgm:animLvl val="lvl"/>
          <dgm:resizeHandles/>
        </dgm:presLayoutVars>
      </dgm:prSet>
      <dgm:spPr/>
      <dgm:t>
        <a:bodyPr/>
        <a:lstStyle/>
        <a:p>
          <a:endParaRPr lang="zh-TW" altLang="en-US"/>
        </a:p>
      </dgm:t>
    </dgm:pt>
    <dgm:pt modelId="{3386A315-3554-47EC-8484-85D92F22E542}" type="pres">
      <dgm:prSet presAssocID="{E852CC94-3F07-4B7A-AF78-D17B53BFFCF2}" presName="linNode" presStyleCnt="0"/>
      <dgm:spPr/>
    </dgm:pt>
    <dgm:pt modelId="{9A36FD81-1A3E-4407-872E-046D98570CE9}" type="pres">
      <dgm:prSet presAssocID="{E852CC94-3F07-4B7A-AF78-D17B53BFFCF2}" presName="parentShp" presStyleLbl="node1" presStyleIdx="0" presStyleCnt="2">
        <dgm:presLayoutVars>
          <dgm:bulletEnabled val="1"/>
        </dgm:presLayoutVars>
      </dgm:prSet>
      <dgm:spPr/>
      <dgm:t>
        <a:bodyPr/>
        <a:lstStyle/>
        <a:p>
          <a:endParaRPr lang="zh-TW" altLang="en-US"/>
        </a:p>
      </dgm:t>
    </dgm:pt>
    <dgm:pt modelId="{BCAE08DA-81A4-4D79-9EBE-F7E1B8C1399B}" type="pres">
      <dgm:prSet presAssocID="{E852CC94-3F07-4B7A-AF78-D17B53BFFCF2}" presName="childShp" presStyleLbl="bgAccFollowNode1" presStyleIdx="0" presStyleCnt="2">
        <dgm:presLayoutVars>
          <dgm:bulletEnabled val="1"/>
        </dgm:presLayoutVars>
      </dgm:prSet>
      <dgm:spPr/>
      <dgm:t>
        <a:bodyPr/>
        <a:lstStyle/>
        <a:p>
          <a:endParaRPr lang="zh-TW" altLang="en-US"/>
        </a:p>
      </dgm:t>
    </dgm:pt>
    <dgm:pt modelId="{252E1729-591E-4485-87FB-5FF163807EDF}" type="pres">
      <dgm:prSet presAssocID="{812DCD9E-B96C-483B-9C87-010F948AEB02}" presName="spacing" presStyleCnt="0"/>
      <dgm:spPr/>
    </dgm:pt>
    <dgm:pt modelId="{135FC1AA-7866-4FDB-849E-EB83E42713DC}" type="pres">
      <dgm:prSet presAssocID="{F0AD59F2-763A-4D7E-BFE9-4751C517FCF1}" presName="linNode" presStyleCnt="0"/>
      <dgm:spPr/>
    </dgm:pt>
    <dgm:pt modelId="{3CB1A950-9AC9-41EF-8458-6D2DFD5DC92A}" type="pres">
      <dgm:prSet presAssocID="{F0AD59F2-763A-4D7E-BFE9-4751C517FCF1}" presName="parentShp" presStyleLbl="node1" presStyleIdx="1" presStyleCnt="2">
        <dgm:presLayoutVars>
          <dgm:bulletEnabled val="1"/>
        </dgm:presLayoutVars>
      </dgm:prSet>
      <dgm:spPr/>
      <dgm:t>
        <a:bodyPr/>
        <a:lstStyle/>
        <a:p>
          <a:endParaRPr lang="zh-TW" altLang="en-US"/>
        </a:p>
      </dgm:t>
    </dgm:pt>
    <dgm:pt modelId="{9708653F-8778-4619-B229-49CAF67B92F8}" type="pres">
      <dgm:prSet presAssocID="{F0AD59F2-763A-4D7E-BFE9-4751C517FCF1}" presName="childShp" presStyleLbl="bgAccFollowNode1" presStyleIdx="1" presStyleCnt="2">
        <dgm:presLayoutVars>
          <dgm:bulletEnabled val="1"/>
        </dgm:presLayoutVars>
      </dgm:prSet>
      <dgm:spPr/>
      <dgm:t>
        <a:bodyPr/>
        <a:lstStyle/>
        <a:p>
          <a:endParaRPr lang="zh-TW" altLang="en-US"/>
        </a:p>
      </dgm:t>
    </dgm:pt>
  </dgm:ptLst>
  <dgm:cxnLst>
    <dgm:cxn modelId="{39B1BA23-6664-449B-8CE4-B85F75D9E927}" srcId="{E852CC94-3F07-4B7A-AF78-D17B53BFFCF2}" destId="{4C721B3A-7102-4F8F-A079-82B24A98AA17}" srcOrd="0" destOrd="0" parTransId="{9D45A320-B628-4CC3-9F24-227FD28C039A}" sibTransId="{4EB08869-0548-469B-9BAE-A751F5DAF944}"/>
    <dgm:cxn modelId="{BD46A1D0-4667-4506-9D1C-5864A67EC071}" type="presOf" srcId="{46ED0339-852E-48B2-AAAF-58B65EFD4621}" destId="{AC38AC5A-62A9-4A8D-B6D0-4F3CE63B36FC}" srcOrd="0" destOrd="0" presId="urn:microsoft.com/office/officeart/2005/8/layout/vList6"/>
    <dgm:cxn modelId="{D7CB231A-198F-41AB-8CD4-B42FA6EC05DE}" srcId="{46ED0339-852E-48B2-AAAF-58B65EFD4621}" destId="{F0AD59F2-763A-4D7E-BFE9-4751C517FCF1}" srcOrd="1" destOrd="0" parTransId="{8D7CC60D-0168-42DA-B57F-16BAEFAD2F06}" sibTransId="{9C81E040-0E44-4AD0-8D6B-AF578DE5BCD6}"/>
    <dgm:cxn modelId="{754B19F1-3C64-4C57-9C43-0F073247E276}" type="presOf" srcId="{2E56F580-41FD-44B0-AAE5-E296D6AA821A}" destId="{9708653F-8778-4619-B229-49CAF67B92F8}" srcOrd="0" destOrd="0" presId="urn:microsoft.com/office/officeart/2005/8/layout/vList6"/>
    <dgm:cxn modelId="{DEC5387B-57F3-4C87-8CEF-05C4686FF569}" type="presOf" srcId="{E852CC94-3F07-4B7A-AF78-D17B53BFFCF2}" destId="{9A36FD81-1A3E-4407-872E-046D98570CE9}" srcOrd="0" destOrd="0" presId="urn:microsoft.com/office/officeart/2005/8/layout/vList6"/>
    <dgm:cxn modelId="{2A68DAA2-66BF-4338-A615-B10312D33107}" srcId="{46ED0339-852E-48B2-AAAF-58B65EFD4621}" destId="{E852CC94-3F07-4B7A-AF78-D17B53BFFCF2}" srcOrd="0" destOrd="0" parTransId="{83856A29-C49E-44EA-A828-7970341B93C3}" sibTransId="{812DCD9E-B96C-483B-9C87-010F948AEB02}"/>
    <dgm:cxn modelId="{A839A182-9FD8-43C7-8A23-39885C8EC14B}" type="presOf" srcId="{4C721B3A-7102-4F8F-A079-82B24A98AA17}" destId="{BCAE08DA-81A4-4D79-9EBE-F7E1B8C1399B}" srcOrd="0" destOrd="0" presId="urn:microsoft.com/office/officeart/2005/8/layout/vList6"/>
    <dgm:cxn modelId="{9376EDA2-D1AB-4AF7-87A9-1C55AA0D95E8}" type="presOf" srcId="{F0AD59F2-763A-4D7E-BFE9-4751C517FCF1}" destId="{3CB1A950-9AC9-41EF-8458-6D2DFD5DC92A}" srcOrd="0" destOrd="0" presId="urn:microsoft.com/office/officeart/2005/8/layout/vList6"/>
    <dgm:cxn modelId="{A108E0A1-6A3A-4754-8E66-5806A2445311}" srcId="{F0AD59F2-763A-4D7E-BFE9-4751C517FCF1}" destId="{2E56F580-41FD-44B0-AAE5-E296D6AA821A}" srcOrd="0" destOrd="0" parTransId="{62B03EC8-A465-43B2-B71B-4C588E03C67A}" sibTransId="{873DC0FA-6253-493D-804D-866B8B0E34A7}"/>
    <dgm:cxn modelId="{CD195982-E2DB-451F-B12B-5DD3EA019D5D}" type="presParOf" srcId="{AC38AC5A-62A9-4A8D-B6D0-4F3CE63B36FC}" destId="{3386A315-3554-47EC-8484-85D92F22E542}" srcOrd="0" destOrd="0" presId="urn:microsoft.com/office/officeart/2005/8/layout/vList6"/>
    <dgm:cxn modelId="{1BD1B219-6E21-44E1-B3B6-0A22D6C34231}" type="presParOf" srcId="{3386A315-3554-47EC-8484-85D92F22E542}" destId="{9A36FD81-1A3E-4407-872E-046D98570CE9}" srcOrd="0" destOrd="0" presId="urn:microsoft.com/office/officeart/2005/8/layout/vList6"/>
    <dgm:cxn modelId="{FDA32A96-0965-449C-B9BB-8B64745D96E9}" type="presParOf" srcId="{3386A315-3554-47EC-8484-85D92F22E542}" destId="{BCAE08DA-81A4-4D79-9EBE-F7E1B8C1399B}" srcOrd="1" destOrd="0" presId="urn:microsoft.com/office/officeart/2005/8/layout/vList6"/>
    <dgm:cxn modelId="{3B1D45F9-4D94-4BDA-98F1-822B4E97873F}" type="presParOf" srcId="{AC38AC5A-62A9-4A8D-B6D0-4F3CE63B36FC}" destId="{252E1729-591E-4485-87FB-5FF163807EDF}" srcOrd="1" destOrd="0" presId="urn:microsoft.com/office/officeart/2005/8/layout/vList6"/>
    <dgm:cxn modelId="{0E0FF48D-85EB-4ABE-9D94-4D7CA3A874AC}" type="presParOf" srcId="{AC38AC5A-62A9-4A8D-B6D0-4F3CE63B36FC}" destId="{135FC1AA-7866-4FDB-849E-EB83E42713DC}" srcOrd="2" destOrd="0" presId="urn:microsoft.com/office/officeart/2005/8/layout/vList6"/>
    <dgm:cxn modelId="{CBFC59A1-4D20-4343-BDFA-425A09B1140A}" type="presParOf" srcId="{135FC1AA-7866-4FDB-849E-EB83E42713DC}" destId="{3CB1A950-9AC9-41EF-8458-6D2DFD5DC92A}" srcOrd="0" destOrd="0" presId="urn:microsoft.com/office/officeart/2005/8/layout/vList6"/>
    <dgm:cxn modelId="{D90B43C3-41B7-4761-8429-3A2145A2CD57}" type="presParOf" srcId="{135FC1AA-7866-4FDB-849E-EB83E42713DC}" destId="{9708653F-8778-4619-B229-49CAF67B92F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執行注意事項</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投標廠商或申請補助對象應自行負第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項之據實揭露義務，不為揭露或為不實揭露者應依第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項處罰，機關尚不負審查該對象是否為真實揭露之責任。</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61ECE53C-EF62-4677-98C0-EADF6FF8B447}">
      <dgm:prSet phldrT="[文字]" custT="1"/>
      <dgm:spPr/>
      <dgm:t>
        <a:bodyPr/>
        <a:lstStyle/>
        <a:p>
          <a:r>
            <a:rPr lang="zh-TW" altLang="en-US" sz="1600" dirty="0" smtClean="0">
              <a:latin typeface="+mj-ea"/>
              <a:ea typeface="+mj-ea"/>
            </a:rPr>
            <a:t>鑑於新法施行未久，為「協助」投標廠商或申請補助對象能履行第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義務，建請機關團體採購、交易單位或涉及補助業務單位基於「服務」之立場，於交易或補助相關投標或申請文件中增列提示投標廠商或申請補助對象如有身分關係需履行事前揭露義務及違反者之裁罰，並提供身分關係揭露表（非屬政府採購之文件）供其填寫。例如工程會於「投標廠商聲明書範本」增列第十點聲明事項。</a:t>
          </a:r>
          <a:endParaRPr lang="zh-TW" altLang="en-US" sz="1600" dirty="0">
            <a:latin typeface="+mj-ea"/>
            <a:ea typeface="+mj-ea"/>
          </a:endParaRPr>
        </a:p>
      </dgm:t>
    </dgm:pt>
    <dgm:pt modelId="{9E0348DC-9519-48F6-A773-E50DF3BD9645}" type="parTrans" cxnId="{60D3A773-A553-46B6-9D86-45D56FC63DB1}">
      <dgm:prSet/>
      <dgm:spPr/>
      <dgm:t>
        <a:bodyPr/>
        <a:lstStyle/>
        <a:p>
          <a:endParaRPr lang="zh-TW" altLang="en-US"/>
        </a:p>
      </dgm:t>
    </dgm:pt>
    <dgm:pt modelId="{622DB9B2-A960-498E-AC77-5BD2A103B6E9}" type="sibTrans" cxnId="{60D3A773-A553-46B6-9D86-45D56FC63DB1}">
      <dgm:prSet/>
      <dgm:spPr/>
      <dgm:t>
        <a:bodyPr/>
        <a:lstStyle/>
        <a:p>
          <a:endParaRPr lang="zh-TW" altLang="en-US"/>
        </a:p>
      </dgm:t>
    </dgm:pt>
    <dgm:pt modelId="{95BCC6BC-9B8F-4FEE-AFEC-62CE8091AF4E}">
      <dgm:prSet phldrT="[文字]" custT="1"/>
      <dgm:spPr/>
      <dgm:t>
        <a:bodyPr/>
        <a:lstStyle/>
        <a:p>
          <a:r>
            <a:rPr lang="zh-TW" altLang="en-US" sz="1600" dirty="0" smtClean="0">
              <a:latin typeface="+mj-ea"/>
              <a:ea typeface="+mj-ea"/>
            </a:rPr>
            <a:t>若投標廠商或申請補助對象因違反第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項事前揭露義務而遭本法第</a:t>
          </a:r>
          <a:r>
            <a:rPr lang="en-US" altLang="en-US" sz="1600" dirty="0" smtClean="0">
              <a:latin typeface="+mj-ea"/>
              <a:ea typeface="+mj-ea"/>
            </a:rPr>
            <a:t>18</a:t>
          </a:r>
          <a:r>
            <a:rPr lang="zh-TW" altLang="en-US" sz="1600" dirty="0" smtClean="0">
              <a:latin typeface="+mj-ea"/>
              <a:ea typeface="+mj-ea"/>
            </a:rPr>
            <a:t>條第</a:t>
          </a:r>
          <a:r>
            <a:rPr lang="en-US" altLang="en-US" sz="1600" dirty="0" smtClean="0">
              <a:latin typeface="+mj-ea"/>
              <a:ea typeface="+mj-ea"/>
            </a:rPr>
            <a:t>3</a:t>
          </a:r>
          <a:r>
            <a:rPr lang="zh-TW" altLang="en-US" sz="1600" dirty="0" smtClean="0">
              <a:latin typeface="+mj-ea"/>
              <a:ea typeface="+mj-ea"/>
            </a:rPr>
            <a:t>項裁罰者，仍不得因此免除揭露義務，該對象仍需補行揭露其身分關係，機關仍應依其揭露事項併同公開。</a:t>
          </a:r>
          <a:endParaRPr lang="zh-TW" altLang="en-US" sz="1600" dirty="0">
            <a:latin typeface="+mj-ea"/>
            <a:ea typeface="+mj-ea"/>
          </a:endParaRPr>
        </a:p>
      </dgm:t>
    </dgm:pt>
    <dgm:pt modelId="{DF91325B-4A89-4DC3-AB08-30545D7BBC68}" type="parTrans" cxnId="{4E971EF2-06C2-4ACA-A98E-97C32C9C87EE}">
      <dgm:prSet/>
      <dgm:spPr/>
      <dgm:t>
        <a:bodyPr/>
        <a:lstStyle/>
        <a:p>
          <a:endParaRPr lang="zh-TW" altLang="en-US"/>
        </a:p>
      </dgm:t>
    </dgm:pt>
    <dgm:pt modelId="{5B82861A-6AD9-4BEA-ACE7-903626BA331C}" type="sibTrans" cxnId="{4E971EF2-06C2-4ACA-A98E-97C32C9C87EE}">
      <dgm:prSet/>
      <dgm:spPr/>
      <dgm:t>
        <a:bodyPr/>
        <a:lstStyle/>
        <a:p>
          <a:endParaRPr lang="zh-TW" altLang="en-US"/>
        </a:p>
      </dgm:t>
    </dgm:pt>
    <dgm:pt modelId="{10C26238-C69B-4FFE-92C4-756C0A0E0BA8}">
      <dgm:prSet phldrT="[文字]" custT="1"/>
      <dgm:spPr/>
      <dgm:t>
        <a:bodyPr/>
        <a:lstStyle/>
        <a:p>
          <a:r>
            <a:rPr lang="zh-TW" altLang="en-US" sz="1600" dirty="0" smtClean="0">
              <a:latin typeface="+mj-ea"/>
              <a:ea typeface="+mj-ea"/>
            </a:rPr>
            <a:t>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項但書「基於法定身分依法令規定申請之補助者」，係同時免除事前揭露及事後公開義務。</a:t>
          </a:r>
          <a:endParaRPr lang="zh-TW" altLang="en-US" sz="1600" dirty="0">
            <a:latin typeface="+mj-ea"/>
            <a:ea typeface="+mj-ea"/>
          </a:endParaRPr>
        </a:p>
      </dgm:t>
    </dgm:pt>
    <dgm:pt modelId="{E5E6D794-AF3C-42A9-8A1E-BD83C8B1CDEF}" type="parTrans" cxnId="{5B1FEB99-6828-490D-9DB4-B1E27864FFC6}">
      <dgm:prSet/>
      <dgm:spPr/>
      <dgm:t>
        <a:bodyPr/>
        <a:lstStyle/>
        <a:p>
          <a:endParaRPr lang="zh-TW" altLang="en-US"/>
        </a:p>
      </dgm:t>
    </dgm:pt>
    <dgm:pt modelId="{8ABB89E8-A4AF-431F-8740-92F1982F4949}" type="sibTrans" cxnId="{5B1FEB99-6828-490D-9DB4-B1E27864FFC6}">
      <dgm:prSet/>
      <dgm:spPr/>
      <dgm:t>
        <a:bodyPr/>
        <a:lstStyle/>
        <a:p>
          <a:endParaRPr lang="zh-TW" altLang="en-US"/>
        </a:p>
      </dgm:t>
    </dgm:pt>
    <dgm:pt modelId="{8B0FAC53-C22A-420A-9E28-5D3B8F8C885C}">
      <dgm:prSet phldrT="[文字]" custT="1"/>
      <dgm:spPr/>
      <dgm:t>
        <a:bodyPr/>
        <a:lstStyle/>
        <a:p>
          <a:r>
            <a:rPr lang="zh-TW" altLang="en-US" sz="1600" dirty="0" smtClean="0">
              <a:latin typeface="+mj-ea"/>
              <a:ea typeface="+mj-ea"/>
            </a:rPr>
            <a:t>機關團體依第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項之主動公告義務，以該投標廠商或申請補助對象已負事前揭露義務為前提。</a:t>
          </a:r>
          <a:endParaRPr lang="zh-TW" altLang="en-US" sz="1600" dirty="0">
            <a:latin typeface="+mj-ea"/>
            <a:ea typeface="+mj-ea"/>
          </a:endParaRPr>
        </a:p>
      </dgm:t>
    </dgm:pt>
    <dgm:pt modelId="{FCEF9C4D-5B6A-4394-88BD-2EAD5C58E85D}" type="parTrans" cxnId="{B0139889-ABB3-40D4-B692-D547988F09D3}">
      <dgm:prSet/>
      <dgm:spPr/>
      <dgm:t>
        <a:bodyPr/>
        <a:lstStyle/>
        <a:p>
          <a:endParaRPr lang="zh-TW" altLang="en-US"/>
        </a:p>
      </dgm:t>
    </dgm:pt>
    <dgm:pt modelId="{22EF9C6E-5105-4698-A091-EEDAFB3E50FB}" type="sibTrans" cxnId="{B0139889-ABB3-40D4-B692-D547988F09D3}">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custScaleY="134996">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DECBC678-72A9-4E13-867D-5412A3A73924}" type="presOf" srcId="{405F57AB-91B1-488A-9401-5002D01D3B2C}" destId="{5FC8E020-C2BE-47DD-9568-991CBBC4143C}" srcOrd="0" destOrd="0" presId="urn:microsoft.com/office/officeart/2005/8/layout/vList2"/>
    <dgm:cxn modelId="{92579C9A-C679-4115-A780-BD64A74E6508}" type="presOf" srcId="{8B0FAC53-C22A-420A-9E28-5D3B8F8C885C}" destId="{667DB146-856B-43B3-BEB1-67747B620618}" srcOrd="0" destOrd="1" presId="urn:microsoft.com/office/officeart/2005/8/layout/vList2"/>
    <dgm:cxn modelId="{4E971EF2-06C2-4ACA-A98E-97C32C9C87EE}" srcId="{405F57AB-91B1-488A-9401-5002D01D3B2C}" destId="{95BCC6BC-9B8F-4FEE-AFEC-62CE8091AF4E}" srcOrd="3" destOrd="0" parTransId="{DF91325B-4A89-4DC3-AB08-30545D7BBC68}" sibTransId="{5B82861A-6AD9-4BEA-ACE7-903626BA331C}"/>
    <dgm:cxn modelId="{5B1FEB99-6828-490D-9DB4-B1E27864FFC6}" srcId="{405F57AB-91B1-488A-9401-5002D01D3B2C}" destId="{10C26238-C69B-4FFE-92C4-756C0A0E0BA8}" srcOrd="4" destOrd="0" parTransId="{E5E6D794-AF3C-42A9-8A1E-BD83C8B1CDEF}" sibTransId="{8ABB89E8-A4AF-431F-8740-92F1982F4949}"/>
    <dgm:cxn modelId="{54D2A053-90FD-4C56-8D8B-0C43CE37F7F7}" type="presOf" srcId="{10C26238-C69B-4FFE-92C4-756C0A0E0BA8}" destId="{667DB146-856B-43B3-BEB1-67747B620618}" srcOrd="0" destOrd="4" presId="urn:microsoft.com/office/officeart/2005/8/layout/vList2"/>
    <dgm:cxn modelId="{B0139889-ABB3-40D4-B692-D547988F09D3}" srcId="{405F57AB-91B1-488A-9401-5002D01D3B2C}" destId="{8B0FAC53-C22A-420A-9E28-5D3B8F8C885C}" srcOrd="1" destOrd="0" parTransId="{FCEF9C4D-5B6A-4394-88BD-2EAD5C58E85D}" sibTransId="{22EF9C6E-5105-4698-A091-EEDAFB3E50FB}"/>
    <dgm:cxn modelId="{60D3A773-A553-46B6-9D86-45D56FC63DB1}" srcId="{405F57AB-91B1-488A-9401-5002D01D3B2C}" destId="{61ECE53C-EF62-4677-98C0-EADF6FF8B447}" srcOrd="2" destOrd="0" parTransId="{9E0348DC-9519-48F6-A773-E50DF3BD9645}" sibTransId="{622DB9B2-A960-498E-AC77-5BD2A103B6E9}"/>
    <dgm:cxn modelId="{8BCFF711-B9E3-4A94-BD66-FE6F843872D9}" type="presOf" srcId="{95BCC6BC-9B8F-4FEE-AFEC-62CE8091AF4E}" destId="{667DB146-856B-43B3-BEB1-67747B620618}" srcOrd="0" destOrd="3" presId="urn:microsoft.com/office/officeart/2005/8/layout/vList2"/>
    <dgm:cxn modelId="{852BAA71-30D2-40C3-B1C2-737FF182BDCD}" srcId="{405F57AB-91B1-488A-9401-5002D01D3B2C}" destId="{7D0DBBFA-57ED-4224-89C5-B1B25997C6F2}" srcOrd="0" destOrd="0" parTransId="{434AB161-8174-4427-A5B2-AA68A7C62140}" sibTransId="{0BE32570-E4B1-4F78-84EC-061298755F36}"/>
    <dgm:cxn modelId="{C11DF1AE-3847-420C-9A32-EC09C35CDAF3}" type="presOf" srcId="{61ECE53C-EF62-4677-98C0-EADF6FF8B447}" destId="{667DB146-856B-43B3-BEB1-67747B620618}" srcOrd="0" destOrd="2" presId="urn:microsoft.com/office/officeart/2005/8/layout/vList2"/>
    <dgm:cxn modelId="{20A1FF33-AD98-4B3B-8B87-F331C844F683}" type="presOf" srcId="{7D0DBBFA-57ED-4224-89C5-B1B25997C6F2}" destId="{667DB146-856B-43B3-BEB1-67747B620618}" srcOrd="0" destOrd="0" presId="urn:microsoft.com/office/officeart/2005/8/layout/vList2"/>
    <dgm:cxn modelId="{3E3DC4F1-3E42-49DD-8E3C-C1B36479E615}" type="presOf" srcId="{025CCB21-5A7E-444D-A1B1-73CA0B4DB18F}" destId="{5FA8C970-FDE9-42EF-9873-CDC0387CE0C7}"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0204F26D-779E-4601-8A9C-8B1C919071C0}" type="presParOf" srcId="{5FA8C970-FDE9-42EF-9873-CDC0387CE0C7}" destId="{5FC8E020-C2BE-47DD-9568-991CBBC4143C}" srcOrd="0" destOrd="0" presId="urn:microsoft.com/office/officeart/2005/8/layout/vList2"/>
    <dgm:cxn modelId="{2F9F84FF-FBBB-4937-AA6D-D2966F2DC472}"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機關團體採購案</a:t>
          </a:r>
          <a:r>
            <a:rPr lang="zh-TW" altLang="en-US" sz="1600" dirty="0" smtClean="0">
              <a:solidFill>
                <a:srgbClr val="FF0000"/>
              </a:solidFill>
              <a:latin typeface="+mj-ea"/>
              <a:ea typeface="+mj-ea"/>
            </a:rPr>
            <a:t>決標前或補助案核定前</a:t>
          </a:r>
          <a:r>
            <a:rPr lang="zh-TW" altLang="en-US" sz="1600" dirty="0" smtClean="0">
              <a:latin typeface="+mj-ea"/>
              <a:ea typeface="+mj-ea"/>
            </a:rPr>
            <a:t>，仍</a:t>
          </a:r>
          <a:r>
            <a:rPr lang="zh-TW" altLang="en-US" sz="1600" dirty="0" smtClean="0">
              <a:solidFill>
                <a:srgbClr val="FF0000"/>
              </a:solidFill>
              <a:latin typeface="+mj-ea"/>
              <a:ea typeface="+mj-ea"/>
            </a:rPr>
            <a:t>允許</a:t>
          </a:r>
          <a:r>
            <a:rPr lang="zh-TW" altLang="en-US" sz="1600" dirty="0" smtClean="0">
              <a:latin typeface="+mj-ea"/>
              <a:ea typeface="+mj-ea"/>
            </a:rPr>
            <a:t>採購廠商或補助申請對象</a:t>
          </a:r>
          <a:r>
            <a:rPr lang="zh-TW" altLang="en-US" sz="1600" dirty="0" smtClean="0">
              <a:solidFill>
                <a:srgbClr val="FF0000"/>
              </a:solidFill>
              <a:latin typeface="+mj-ea"/>
              <a:ea typeface="+mj-ea"/>
            </a:rPr>
            <a:t>補正</a:t>
          </a:r>
          <a:r>
            <a:rPr lang="zh-TW" altLang="en-US" sz="1600" dirty="0" smtClean="0">
              <a:latin typeface="+mj-ea"/>
              <a:ea typeface="+mj-ea"/>
            </a:rPr>
            <a:t>身分揭露表。</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投標時或申請補助時關係人未檢附身分揭露表，可否於開標現場補填或於決標前補正</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A361C3B0-5589-43A7-AB80-28F077F19F1E}">
      <dgm:prSet phldrT="[文字]" custT="1"/>
      <dgm:spPr/>
      <dgm:t>
        <a:bodyPr/>
        <a:lstStyle/>
        <a:p>
          <a:r>
            <a:rPr lang="zh-TW" altLang="en-US" sz="1600" dirty="0" smtClean="0">
              <a:latin typeface="+mj-ea"/>
              <a:ea typeface="+mj-ea"/>
            </a:rPr>
            <a:t>於決標後或補助案核定後始表示漏未填寫揭露表者，已屬未於投標或申請文件內據實表明，係違反第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項規定。</a:t>
          </a:r>
          <a:endParaRPr lang="zh-TW" altLang="en-US" sz="1600" dirty="0">
            <a:latin typeface="+mj-ea"/>
            <a:ea typeface="+mj-ea"/>
          </a:endParaRPr>
        </a:p>
      </dgm:t>
    </dgm:pt>
    <dgm:pt modelId="{072DB56A-4AD0-4081-8F52-D34ADD44EE8A}" type="parTrans" cxnId="{39C32AE7-9819-4099-96C9-6B4C67122394}">
      <dgm:prSet/>
      <dgm:spPr/>
      <dgm:t>
        <a:bodyPr/>
        <a:lstStyle/>
        <a:p>
          <a:endParaRPr lang="zh-TW" altLang="en-US"/>
        </a:p>
      </dgm:t>
    </dgm:pt>
    <dgm:pt modelId="{6EB551BE-6E1D-47FF-B654-745DC829014D}" type="sibTrans" cxnId="{39C32AE7-9819-4099-96C9-6B4C67122394}">
      <dgm:prSet/>
      <dgm:spPr/>
      <dgm:t>
        <a:bodyPr/>
        <a:lstStyle/>
        <a:p>
          <a:endParaRPr lang="zh-TW" altLang="en-US"/>
        </a:p>
      </dgm:t>
    </dgm:pt>
    <dgm:pt modelId="{A532BB14-989F-440A-8F8C-D00FE4D6DC59}">
      <dgm:prSet phldrT="[文字]" custT="1"/>
      <dgm:spPr/>
      <dgm:t>
        <a:bodyPr/>
        <a:lstStyle/>
        <a:p>
          <a:r>
            <a:rPr lang="zh-TW" altLang="en-US" sz="1600" dirty="0" smtClean="0">
              <a:latin typeface="+mj-ea"/>
              <a:ea typeface="+mj-ea"/>
            </a:rPr>
            <a:t>上開機關採購、交易單位或涉及補助業務單位人員雖不負告知應檢附身分揭露表之義務，惟「得」視狀況提醒採購廠商或補助申請對象。</a:t>
          </a:r>
          <a:endParaRPr lang="zh-TW" altLang="en-US" sz="1600" dirty="0">
            <a:latin typeface="+mj-ea"/>
            <a:ea typeface="+mj-ea"/>
          </a:endParaRPr>
        </a:p>
      </dgm:t>
    </dgm:pt>
    <dgm:pt modelId="{C57EF7BC-90E2-4DF6-995D-9110202210FA}" type="parTrans" cxnId="{1D7015AE-F2F2-49EE-BBDE-17B0E7E1A863}">
      <dgm:prSet/>
      <dgm:spPr/>
      <dgm:t>
        <a:bodyPr/>
        <a:lstStyle/>
        <a:p>
          <a:endParaRPr lang="zh-TW" altLang="en-US"/>
        </a:p>
      </dgm:t>
    </dgm:pt>
    <dgm:pt modelId="{946D4DC2-F085-4D3A-8BB8-F48A1436D600}" type="sibTrans" cxnId="{1D7015AE-F2F2-49EE-BBDE-17B0E7E1A863}">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39C32AE7-9819-4099-96C9-6B4C67122394}" srcId="{142A1C1F-5303-4AB7-8F99-0FF9D5038CED}" destId="{A361C3B0-5589-43A7-AB80-28F077F19F1E}" srcOrd="1" destOrd="0" parTransId="{072DB56A-4AD0-4081-8F52-D34ADD44EE8A}" sibTransId="{6EB551BE-6E1D-47FF-B654-745DC829014D}"/>
    <dgm:cxn modelId="{7AAB44BA-B573-491A-96DF-E048A4ABEA85}" type="presOf" srcId="{405F57AB-91B1-488A-9401-5002D01D3B2C}" destId="{5FC8E020-C2BE-47DD-9568-991CBBC4143C}" srcOrd="0" destOrd="0" presId="urn:microsoft.com/office/officeart/2005/8/layout/vList2"/>
    <dgm:cxn modelId="{581D653D-2B77-4BBA-AED0-46C6EF5111E9}" type="presOf" srcId="{A361C3B0-5589-43A7-AB80-28F077F19F1E}" destId="{30AFED1B-C69B-4E32-B636-850ED3452465}" srcOrd="0" destOrd="1" presId="urn:microsoft.com/office/officeart/2005/8/layout/vList2"/>
    <dgm:cxn modelId="{90208A08-70FF-4D1E-A391-4A2C83AC22BA}" type="presOf" srcId="{025CCB21-5A7E-444D-A1B1-73CA0B4DB18F}" destId="{5FA8C970-FDE9-42EF-9873-CDC0387CE0C7}"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249B429D-A492-4DE7-9D76-659E10A13AD7}" type="presOf" srcId="{A532BB14-989F-440A-8F8C-D00FE4D6DC59}" destId="{30AFED1B-C69B-4E32-B636-850ED3452465}" srcOrd="0" destOrd="2" presId="urn:microsoft.com/office/officeart/2005/8/layout/vList2"/>
    <dgm:cxn modelId="{27F47B47-A328-495E-88E3-7A1F4E464533}" type="presOf" srcId="{142A1C1F-5303-4AB7-8F99-0FF9D5038CED}" destId="{EDC42B71-8BD1-4EE6-9BAF-4EC5FC8DC2DD}" srcOrd="0" destOrd="0" presId="urn:microsoft.com/office/officeart/2005/8/layout/vList2"/>
    <dgm:cxn modelId="{33B4BC87-DB3A-461A-B33B-BC7D304EC4F9}" srcId="{025CCB21-5A7E-444D-A1B1-73CA0B4DB18F}" destId="{142A1C1F-5303-4AB7-8F99-0FF9D5038CED}" srcOrd="1" destOrd="0" parTransId="{98AA6A1D-48A2-4029-A4E3-53A568BB8070}" sibTransId="{BBF9B3EE-98A2-439C-AD81-7DCCE0F68434}"/>
    <dgm:cxn modelId="{1D7015AE-F2F2-49EE-BBDE-17B0E7E1A863}" srcId="{142A1C1F-5303-4AB7-8F99-0FF9D5038CED}" destId="{A532BB14-989F-440A-8F8C-D00FE4D6DC59}" srcOrd="2" destOrd="0" parTransId="{C57EF7BC-90E2-4DF6-995D-9110202210FA}" sibTransId="{946D4DC2-F085-4D3A-8BB8-F48A1436D600}"/>
    <dgm:cxn modelId="{CF920FC8-42B9-480A-91C6-93A88F2A8C85}" srcId="{025CCB21-5A7E-444D-A1B1-73CA0B4DB18F}" destId="{405F57AB-91B1-488A-9401-5002D01D3B2C}" srcOrd="0" destOrd="0" parTransId="{2773CA13-7797-4333-932B-EC07C1ADA43A}" sibTransId="{76420968-12F8-4AAA-9069-673E63C0AE53}"/>
    <dgm:cxn modelId="{0E1C592B-62D6-444C-B644-3AF95288EC48}" type="presOf" srcId="{7D0DBBFA-57ED-4224-89C5-B1B25997C6F2}" destId="{30AFED1B-C69B-4E32-B636-850ED3452465}" srcOrd="0" destOrd="0" presId="urn:microsoft.com/office/officeart/2005/8/layout/vList2"/>
    <dgm:cxn modelId="{377953A2-697A-4564-9EA3-544F8D18FD92}" type="presParOf" srcId="{5FA8C970-FDE9-42EF-9873-CDC0387CE0C7}" destId="{5FC8E020-C2BE-47DD-9568-991CBBC4143C}" srcOrd="0" destOrd="0" presId="urn:microsoft.com/office/officeart/2005/8/layout/vList2"/>
    <dgm:cxn modelId="{CCC7E6CD-196A-46DA-9735-811EAA253157}" type="presParOf" srcId="{5FA8C970-FDE9-42EF-9873-CDC0387CE0C7}" destId="{FFDBD025-7DC1-49B3-829A-70617294E04F}" srcOrd="1" destOrd="0" presId="urn:microsoft.com/office/officeart/2005/8/layout/vList2"/>
    <dgm:cxn modelId="{4CCCED2B-649E-4AA1-8058-E553B8310FC8}" type="presParOf" srcId="{5FA8C970-FDE9-42EF-9873-CDC0387CE0C7}" destId="{EDC42B71-8BD1-4EE6-9BAF-4EC5FC8DC2DD}" srcOrd="2" destOrd="0" presId="urn:microsoft.com/office/officeart/2005/8/layout/vList2"/>
    <dgm:cxn modelId="{5CE7094B-D201-4E9D-906E-9763A9392B53}"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關係人依政府採購法以公告程序辦理者，並無違反第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項交易禁止規定。</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投標廠商未履行事前身分揭露義務，是否影響其得標廠商資格</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F42D788B-42ED-4B04-BFC8-8EC4FA8A207D}">
      <dgm:prSet phldrT="[文字]" custT="1"/>
      <dgm:spPr/>
      <dgm:t>
        <a:bodyPr/>
        <a:lstStyle/>
        <a:p>
          <a:r>
            <a:rPr lang="zh-TW" altLang="en-US" sz="1600" dirty="0" smtClean="0">
              <a:latin typeface="+mj-ea"/>
              <a:ea typeface="+mj-ea"/>
            </a:rPr>
            <a:t>其違反事前揭露義務者，另</a:t>
          </a:r>
          <a:r>
            <a:rPr lang="zh-TW" altLang="en-US" sz="1600" dirty="0" smtClean="0">
              <a:solidFill>
                <a:srgbClr val="FF0000"/>
              </a:solidFill>
              <a:latin typeface="+mj-ea"/>
              <a:ea typeface="+mj-ea"/>
            </a:rPr>
            <a:t>依第</a:t>
          </a:r>
          <a:r>
            <a:rPr lang="en-US" altLang="en-US" sz="1600" dirty="0" smtClean="0">
              <a:solidFill>
                <a:srgbClr val="FF0000"/>
              </a:solidFill>
              <a:latin typeface="+mj-ea"/>
              <a:ea typeface="+mj-ea"/>
            </a:rPr>
            <a:t>18</a:t>
          </a:r>
          <a:r>
            <a:rPr lang="zh-TW" altLang="en-US" sz="1600" dirty="0" smtClean="0">
              <a:solidFill>
                <a:srgbClr val="FF0000"/>
              </a:solidFill>
              <a:latin typeface="+mj-ea"/>
              <a:ea typeface="+mj-ea"/>
            </a:rPr>
            <a:t>條第</a:t>
          </a:r>
          <a:r>
            <a:rPr lang="en-US" altLang="en-US" sz="1600" dirty="0" smtClean="0">
              <a:solidFill>
                <a:srgbClr val="FF0000"/>
              </a:solidFill>
              <a:latin typeface="+mj-ea"/>
              <a:ea typeface="+mj-ea"/>
            </a:rPr>
            <a:t>3</a:t>
          </a:r>
          <a:r>
            <a:rPr lang="zh-TW" altLang="en-US" sz="1600" dirty="0" smtClean="0">
              <a:solidFill>
                <a:srgbClr val="FF0000"/>
              </a:solidFill>
              <a:latin typeface="+mj-ea"/>
              <a:ea typeface="+mj-ea"/>
            </a:rPr>
            <a:t>項處罰，並不影響其投標廠商資格</a:t>
          </a:r>
          <a:r>
            <a:rPr lang="zh-TW" altLang="en-US" sz="1600" dirty="0" smtClean="0">
              <a:latin typeface="+mj-ea"/>
              <a:ea typeface="+mj-ea"/>
            </a:rPr>
            <a:t>。</a:t>
          </a:r>
          <a:endParaRPr lang="zh-TW" altLang="en-US" sz="1600" dirty="0">
            <a:latin typeface="+mj-ea"/>
            <a:ea typeface="+mj-ea"/>
          </a:endParaRPr>
        </a:p>
      </dgm:t>
    </dgm:pt>
    <dgm:pt modelId="{553125F1-446E-4F0B-B16E-FB053F4CC7B9}" type="parTrans" cxnId="{161D9541-B8F5-4108-832F-2AB78B722DF8}">
      <dgm:prSet/>
      <dgm:spPr/>
      <dgm:t>
        <a:bodyPr/>
        <a:lstStyle/>
        <a:p>
          <a:endParaRPr lang="zh-TW" altLang="en-US"/>
        </a:p>
      </dgm:t>
    </dgm:pt>
    <dgm:pt modelId="{5F365377-36EF-49E5-A0B8-FAB01C6515F5}" type="sibTrans" cxnId="{161D9541-B8F5-4108-832F-2AB78B722DF8}">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5DF09A2C-6D60-462C-B454-F0114AD79CAE}" type="presOf" srcId="{025CCB21-5A7E-444D-A1B1-73CA0B4DB18F}" destId="{5FA8C970-FDE9-42EF-9873-CDC0387CE0C7}" srcOrd="0" destOrd="0" presId="urn:microsoft.com/office/officeart/2005/8/layout/vList2"/>
    <dgm:cxn modelId="{602357E6-E556-44F5-AA1C-A000FADD0EF3}" type="presOf" srcId="{7D0DBBFA-57ED-4224-89C5-B1B25997C6F2}" destId="{30AFED1B-C69B-4E32-B636-850ED3452465}" srcOrd="0" destOrd="0" presId="urn:microsoft.com/office/officeart/2005/8/layout/vList2"/>
    <dgm:cxn modelId="{FB588647-AEC9-4AC4-9185-CA876E16A422}" type="presOf" srcId="{405F57AB-91B1-488A-9401-5002D01D3B2C}" destId="{5FC8E020-C2BE-47DD-9568-991CBBC4143C}"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AF520D48-9FA1-4C3D-BB8E-42FF9477D3D8}" type="presOf" srcId="{F42D788B-42ED-4B04-BFC8-8EC4FA8A207D}" destId="{30AFED1B-C69B-4E32-B636-850ED3452465}" srcOrd="0" destOrd="1" presId="urn:microsoft.com/office/officeart/2005/8/layout/vList2"/>
    <dgm:cxn modelId="{EA759DDB-7F4E-4A27-A8F0-4AF02E25F6A6}" type="presOf" srcId="{142A1C1F-5303-4AB7-8F99-0FF9D5038CED}" destId="{EDC42B71-8BD1-4EE6-9BAF-4EC5FC8DC2DD}" srcOrd="0" destOrd="0" presId="urn:microsoft.com/office/officeart/2005/8/layout/vList2"/>
    <dgm:cxn modelId="{161D9541-B8F5-4108-832F-2AB78B722DF8}" srcId="{142A1C1F-5303-4AB7-8F99-0FF9D5038CED}" destId="{F42D788B-42ED-4B04-BFC8-8EC4FA8A207D}" srcOrd="1" destOrd="0" parTransId="{553125F1-446E-4F0B-B16E-FB053F4CC7B9}" sibTransId="{5F365377-36EF-49E5-A0B8-FAB01C6515F5}"/>
    <dgm:cxn modelId="{CF920FC8-42B9-480A-91C6-93A88F2A8C85}" srcId="{025CCB21-5A7E-444D-A1B1-73CA0B4DB18F}" destId="{405F57AB-91B1-488A-9401-5002D01D3B2C}" srcOrd="0" destOrd="0" parTransId="{2773CA13-7797-4333-932B-EC07C1ADA43A}" sibTransId="{76420968-12F8-4AAA-9069-673E63C0AE53}"/>
    <dgm:cxn modelId="{F8C17A98-6104-4C81-9593-15C4BEBD64B6}" type="presParOf" srcId="{5FA8C970-FDE9-42EF-9873-CDC0387CE0C7}" destId="{5FC8E020-C2BE-47DD-9568-991CBBC4143C}" srcOrd="0" destOrd="0" presId="urn:microsoft.com/office/officeart/2005/8/layout/vList2"/>
    <dgm:cxn modelId="{0D6C9E8E-5C5B-4883-BAB4-4A0B1283EC83}" type="presParOf" srcId="{5FA8C970-FDE9-42EF-9873-CDC0387CE0C7}" destId="{FFDBD025-7DC1-49B3-829A-70617294E04F}" srcOrd="1" destOrd="0" presId="urn:microsoft.com/office/officeart/2005/8/layout/vList2"/>
    <dgm:cxn modelId="{C6098176-2F3F-48F4-BE46-0092773EDD3F}" type="presParOf" srcId="{5FA8C970-FDE9-42EF-9873-CDC0387CE0C7}" destId="{EDC42B71-8BD1-4EE6-9BAF-4EC5FC8DC2DD}" srcOrd="2" destOrd="0" presId="urn:microsoft.com/office/officeart/2005/8/layout/vList2"/>
    <dgm:cxn modelId="{866678D4-1189-4D82-9DDF-E37A076673AF}"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依本法第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項及本法施行細則修正草案第 </a:t>
          </a:r>
          <a:r>
            <a:rPr lang="en-US" altLang="en-US" sz="1600" dirty="0" smtClean="0">
              <a:latin typeface="+mj-ea"/>
              <a:ea typeface="+mj-ea"/>
            </a:rPr>
            <a:t>26 </a:t>
          </a:r>
          <a:r>
            <a:rPr lang="zh-TW" altLang="en-US" sz="1600" dirty="0" smtClean="0">
              <a:latin typeface="+mj-ea"/>
              <a:ea typeface="+mj-ea"/>
            </a:rPr>
            <a:t>條規定，機關應主動公開關係人之「姓名」。事後公開之立法目的係</a:t>
          </a:r>
          <a:r>
            <a:rPr lang="zh-TW" altLang="en-US" sz="1600" dirty="0" smtClean="0">
              <a:solidFill>
                <a:srgbClr val="FF0000"/>
              </a:solidFill>
              <a:latin typeface="+mj-ea"/>
              <a:ea typeface="+mj-ea"/>
            </a:rPr>
            <a:t>為便利外界監督，仍應以公開全名為原則</a:t>
          </a:r>
          <a:r>
            <a:rPr lang="zh-TW" altLang="en-US" sz="1600" dirty="0" smtClean="0">
              <a:latin typeface="+mj-ea"/>
              <a:ea typeface="+mj-ea"/>
            </a:rPr>
            <a:t>。</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機關主動公開身分關係，其「關係人之姓名」應否全部公開或部分遮蔽，以符個人資料保護法規定</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3564A506-C1CC-4A4F-8F31-89732065EEAD}">
      <dgm:prSet phldrT="[文字]" custT="1"/>
      <dgm:spPr/>
      <dgm:t>
        <a:bodyPr/>
        <a:lstStyle/>
        <a:p>
          <a:r>
            <a:rPr lang="zh-TW" altLang="en-US" sz="1600" dirty="0" smtClean="0">
              <a:latin typeface="+mj-ea"/>
              <a:ea typeface="+mj-ea"/>
            </a:rPr>
            <a:t>惟如公開全名有將影響機關運作或當事人隱私、營業秘密等特殊情事，經投標廠商或申請補助對象事先以書面申請，且報請各主管機關同意者，關係人之自然人姓名得為部分遮蔽。</a:t>
          </a:r>
          <a:endParaRPr lang="zh-TW" altLang="en-US" sz="1600" dirty="0">
            <a:latin typeface="+mj-ea"/>
            <a:ea typeface="+mj-ea"/>
          </a:endParaRPr>
        </a:p>
      </dgm:t>
    </dgm:pt>
    <dgm:pt modelId="{4F9A759C-AB20-4D9D-93F9-D8D673A3170F}" type="parTrans" cxnId="{496C77E8-DD7D-4667-A0E1-5B38FC294CFC}">
      <dgm:prSet/>
      <dgm:spPr/>
      <dgm:t>
        <a:bodyPr/>
        <a:lstStyle/>
        <a:p>
          <a:endParaRPr lang="zh-TW" altLang="en-US"/>
        </a:p>
      </dgm:t>
    </dgm:pt>
    <dgm:pt modelId="{DE43228E-2009-4D52-9F98-E42B1A72C574}" type="sibTrans" cxnId="{496C77E8-DD7D-4667-A0E1-5B38FC294CFC}">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E1AE7579-D7FF-435A-B304-17C48254FC9C}" type="presOf" srcId="{025CCB21-5A7E-444D-A1B1-73CA0B4DB18F}" destId="{5FA8C970-FDE9-42EF-9873-CDC0387CE0C7}" srcOrd="0" destOrd="0" presId="urn:microsoft.com/office/officeart/2005/8/layout/vList2"/>
    <dgm:cxn modelId="{C5A8AA51-5C7E-4BA0-80F5-BB3E924517C7}" type="presOf" srcId="{405F57AB-91B1-488A-9401-5002D01D3B2C}" destId="{5FC8E020-C2BE-47DD-9568-991CBBC4143C}" srcOrd="0" destOrd="0" presId="urn:microsoft.com/office/officeart/2005/8/layout/vList2"/>
    <dgm:cxn modelId="{5C412EE0-E732-47DF-96D6-011CE186816F}" type="presOf" srcId="{7D0DBBFA-57ED-4224-89C5-B1B25997C6F2}" destId="{30AFED1B-C69B-4E32-B636-850ED3452465}" srcOrd="0" destOrd="0"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4A3AEB04-AAE4-41F4-A725-AAD22471E22A}" type="presOf" srcId="{3564A506-C1CC-4A4F-8F31-89732065EEAD}" destId="{30AFED1B-C69B-4E32-B636-850ED3452465}" srcOrd="0" destOrd="1" presId="urn:microsoft.com/office/officeart/2005/8/layout/vList2"/>
    <dgm:cxn modelId="{AAFAFD6B-A6F8-4CBD-BD64-E4D61C380558}" type="presOf" srcId="{142A1C1F-5303-4AB7-8F99-0FF9D5038CED}" destId="{EDC42B71-8BD1-4EE6-9BAF-4EC5FC8DC2DD}" srcOrd="0" destOrd="0" presId="urn:microsoft.com/office/officeart/2005/8/layout/vList2"/>
    <dgm:cxn modelId="{496C77E8-DD7D-4667-A0E1-5B38FC294CFC}" srcId="{142A1C1F-5303-4AB7-8F99-0FF9D5038CED}" destId="{3564A506-C1CC-4A4F-8F31-89732065EEAD}" srcOrd="1" destOrd="0" parTransId="{4F9A759C-AB20-4D9D-93F9-D8D673A3170F}" sibTransId="{DE43228E-2009-4D52-9F98-E42B1A72C574}"/>
    <dgm:cxn modelId="{CF920FC8-42B9-480A-91C6-93A88F2A8C85}" srcId="{025CCB21-5A7E-444D-A1B1-73CA0B4DB18F}" destId="{405F57AB-91B1-488A-9401-5002D01D3B2C}" srcOrd="0" destOrd="0" parTransId="{2773CA13-7797-4333-932B-EC07C1ADA43A}" sibTransId="{76420968-12F8-4AAA-9069-673E63C0AE53}"/>
    <dgm:cxn modelId="{CAC2D03A-3EEA-45A5-A33F-665F4CEEE44D}" type="presParOf" srcId="{5FA8C970-FDE9-42EF-9873-CDC0387CE0C7}" destId="{5FC8E020-C2BE-47DD-9568-991CBBC4143C}" srcOrd="0" destOrd="0" presId="urn:microsoft.com/office/officeart/2005/8/layout/vList2"/>
    <dgm:cxn modelId="{0C3E692F-8A4A-464C-BD87-1428FE049567}" type="presParOf" srcId="{5FA8C970-FDE9-42EF-9873-CDC0387CE0C7}" destId="{FFDBD025-7DC1-49B3-829A-70617294E04F}" srcOrd="1" destOrd="0" presId="urn:microsoft.com/office/officeart/2005/8/layout/vList2"/>
    <dgm:cxn modelId="{0AD86825-B7F9-423D-97CB-C28C8A9421E9}" type="presParOf" srcId="{5FA8C970-FDE9-42EF-9873-CDC0387CE0C7}" destId="{EDC42B71-8BD1-4EE6-9BAF-4EC5FC8DC2DD}" srcOrd="2" destOrd="0" presId="urn:microsoft.com/office/officeart/2005/8/layout/vList2"/>
    <dgm:cxn modelId="{1BCB955D-5EAB-41F0-80F7-EC9F9F60EEEC}"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BC8F3DF8-6E93-4647-AB44-5DE109A01BFD}">
      <dgm:prSet custT="1"/>
      <dgm:spPr/>
      <dgm:t>
        <a:bodyPr/>
        <a:lstStyle/>
        <a:p>
          <a:r>
            <a:rPr lang="zh-TW" altLang="en-US" sz="3000" dirty="0" smtClean="0"/>
            <a:t>各級公立學校會計、採購業務之主管人員。</a:t>
          </a:r>
          <a:r>
            <a:rPr lang="zh-TW" altLang="en-US" sz="3000" b="1" dirty="0" smtClean="0">
              <a:solidFill>
                <a:srgbClr val="FF0000"/>
              </a:solidFill>
            </a:rPr>
            <a:t>如會計主任、總務主任、事務組長。</a:t>
          </a:r>
          <a:endParaRPr lang="zh-TW" altLang="en-US" sz="3000" b="1" dirty="0">
            <a:solidFill>
              <a:srgbClr val="FF0000"/>
            </a:solidFill>
          </a:endParaRPr>
        </a:p>
      </dgm:t>
    </dgm:pt>
    <dgm:pt modelId="{F9F5EF01-05CF-4364-8F7F-AB1121FCB92C}" type="parTrans" cxnId="{82AC1C40-B7B6-48B8-AC38-5232766631E6}">
      <dgm:prSet/>
      <dgm:spPr/>
      <dgm:t>
        <a:bodyPr/>
        <a:lstStyle/>
        <a:p>
          <a:endParaRPr lang="zh-TW" altLang="en-US"/>
        </a:p>
      </dgm:t>
    </dgm:pt>
    <dgm:pt modelId="{161E5DD3-F146-4DD6-A5A4-A8BFA895FDE0}" type="sibTrans" cxnId="{82AC1C40-B7B6-48B8-AC38-5232766631E6}">
      <dgm:prSet/>
      <dgm:spPr/>
      <dgm:t>
        <a:bodyPr/>
        <a:lstStyle/>
        <a:p>
          <a:endParaRPr lang="zh-TW" altLang="en-US"/>
        </a:p>
      </dgm:t>
    </dgm:pt>
    <dgm:pt modelId="{A1EE2F57-F4B5-40DC-BA15-47058118C5A6}">
      <dgm:prSet phldrT="[文字]"/>
      <dgm:spPr/>
      <dgm:t>
        <a:bodyPr/>
        <a:lstStyle/>
        <a:p>
          <a:r>
            <a:rPr lang="zh-TW" altLang="en-US" dirty="0" smtClean="0"/>
            <a:t>各級公立學校校長、副校長；其設有附屬機構者，該機構之首長、副首長。</a:t>
          </a:r>
          <a:r>
            <a:rPr lang="zh-TW" altLang="en-US" b="1" dirty="0" smtClean="0">
              <a:solidFill>
                <a:srgbClr val="FF0000"/>
              </a:solidFill>
            </a:rPr>
            <a:t>如各公立學校校長、幼兒園園長。</a:t>
          </a:r>
          <a:endParaRPr lang="zh-TW" altLang="en-US"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2">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2" custLinFactNeighborX="0" custLinFactNeighborY="319">
        <dgm:presLayoutVars>
          <dgm:bulletEnabled val="1"/>
        </dgm:presLayoutVars>
      </dgm:prSet>
      <dgm:spPr/>
      <dgm:t>
        <a:bodyPr/>
        <a:lstStyle/>
        <a:p>
          <a:endParaRPr lang="zh-TW" altLang="en-US"/>
        </a:p>
      </dgm:t>
    </dgm:pt>
  </dgm:ptLst>
  <dgm:cxnLst>
    <dgm:cxn modelId="{AA6164F5-11BC-46A6-B8FC-454586F54C8A}" type="presOf" srcId="{BC8F3DF8-6E93-4647-AB44-5DE109A01BFD}" destId="{486C3729-FF15-4D70-BC46-22215A385CCB}" srcOrd="0" destOrd="0" presId="urn:microsoft.com/office/officeart/2005/8/layout/chevron2"/>
    <dgm:cxn modelId="{82AC1C40-B7B6-48B8-AC38-5232766631E6}" srcId="{8F867F60-1BF8-46F6-B9D8-E57A9B65CD72}" destId="{BC8F3DF8-6E93-4647-AB44-5DE109A01BFD}" srcOrd="0" destOrd="0" parTransId="{F9F5EF01-05CF-4364-8F7F-AB1121FCB92C}" sibTransId="{161E5DD3-F146-4DD6-A5A4-A8BFA895FDE0}"/>
    <dgm:cxn modelId="{951FCD97-174D-4671-A629-0C1E88482C68}" type="presOf" srcId="{0A2ECF9A-DC2F-4476-B4FA-022E6D75B4E1}" destId="{3F481398-1E64-4AED-9DC6-8F7779AE7FFD}" srcOrd="0" destOrd="0" presId="urn:microsoft.com/office/officeart/2005/8/layout/chevron2"/>
    <dgm:cxn modelId="{B87BFDB0-6CA1-47AF-9EAB-8E9F9EBD89B1}" type="presOf" srcId="{65125E3A-D39B-4706-8C2D-5355AA6A57C5}" destId="{41801314-A836-4784-90CA-60352B072FBE}" srcOrd="0" destOrd="0" presId="urn:microsoft.com/office/officeart/2005/8/layout/chevron2"/>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8B76DD74-7A48-4180-8BF1-CBAB96827B06}" type="presOf" srcId="{8F867F60-1BF8-46F6-B9D8-E57A9B65CD72}" destId="{4FDE477B-91C5-4701-9539-B5986E94C6AA}" srcOrd="0" destOrd="0" presId="urn:microsoft.com/office/officeart/2005/8/layout/chevron2"/>
    <dgm:cxn modelId="{6941ADAA-2299-402D-A444-FB40F6EC6E03}" type="presOf" srcId="{A1EE2F57-F4B5-40DC-BA15-47058118C5A6}" destId="{30DF4879-2A22-42A9-856A-75F51E5EAD19}"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D26AEAB5-9008-4292-ACB4-5276A3C334BA}" type="presParOf" srcId="{41801314-A836-4784-90CA-60352B072FBE}" destId="{023F559F-B49A-4409-80C7-68452BCED810}" srcOrd="0" destOrd="0" presId="urn:microsoft.com/office/officeart/2005/8/layout/chevron2"/>
    <dgm:cxn modelId="{7B423203-E025-4F18-8C52-8499B0BD0155}" type="presParOf" srcId="{023F559F-B49A-4409-80C7-68452BCED810}" destId="{3F481398-1E64-4AED-9DC6-8F7779AE7FFD}" srcOrd="0" destOrd="0" presId="urn:microsoft.com/office/officeart/2005/8/layout/chevron2"/>
    <dgm:cxn modelId="{2E9A7913-E8C6-4448-B8BC-17855DDC9C1D}" type="presParOf" srcId="{023F559F-B49A-4409-80C7-68452BCED810}" destId="{30DF4879-2A22-42A9-856A-75F51E5EAD19}" srcOrd="1" destOrd="0" presId="urn:microsoft.com/office/officeart/2005/8/layout/chevron2"/>
    <dgm:cxn modelId="{A2202097-7DBC-4E39-B4F1-DE0A0BA6ED97}" type="presParOf" srcId="{41801314-A836-4784-90CA-60352B072FBE}" destId="{67C2BA45-8083-4992-9F47-D47A009BE18F}" srcOrd="1" destOrd="0" presId="urn:microsoft.com/office/officeart/2005/8/layout/chevron2"/>
    <dgm:cxn modelId="{E7C274A4-8EED-49B1-B623-9443C29F194F}" type="presParOf" srcId="{41801314-A836-4784-90CA-60352B072FBE}" destId="{D2DBFF1F-8FD9-4FB7-B3E5-5C41BB3EC211}" srcOrd="2" destOrd="0" presId="urn:microsoft.com/office/officeart/2005/8/layout/chevron2"/>
    <dgm:cxn modelId="{3A0317DD-D959-4E42-8CFB-B15FE3409AF7}" type="presParOf" srcId="{D2DBFF1F-8FD9-4FB7-B3E5-5C41BB3EC211}" destId="{4FDE477B-91C5-4701-9539-B5986E94C6AA}" srcOrd="0" destOrd="0" presId="urn:microsoft.com/office/officeart/2005/8/layout/chevron2"/>
    <dgm:cxn modelId="{0EB1A287-D36D-4362-A099-D9FECA9C3163}" type="presParOf" srcId="{D2DBFF1F-8FD9-4FB7-B3E5-5C41BB3EC211}" destId="{486C3729-FF15-4D70-BC46-22215A385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具身分關係之投標廠商或申請補助對象應主動於申請或投標文件內據實表明其身分關係，故應連同相關投標或申請文件提供予採購或補助單位，附卷保存。</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「身分關係事前揭露表」應如何保存？</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D4EDC95C-4D31-4FEC-877F-447618F3BBDE}" type="presOf" srcId="{7D0DBBFA-57ED-4224-89C5-B1B25997C6F2}" destId="{30AFED1B-C69B-4E32-B636-850ED3452465}" srcOrd="0" destOrd="0" presId="urn:microsoft.com/office/officeart/2005/8/layout/vList2"/>
    <dgm:cxn modelId="{5EB25D75-683F-4A34-BDD6-998CFD4608E3}" type="presOf" srcId="{405F57AB-91B1-488A-9401-5002D01D3B2C}" destId="{5FC8E020-C2BE-47DD-9568-991CBBC4143C}" srcOrd="0" destOrd="0" presId="urn:microsoft.com/office/officeart/2005/8/layout/vList2"/>
    <dgm:cxn modelId="{33B4BC87-DB3A-461A-B33B-BC7D304EC4F9}" srcId="{025CCB21-5A7E-444D-A1B1-73CA0B4DB18F}" destId="{142A1C1F-5303-4AB7-8F99-0FF9D5038CED}" srcOrd="1" destOrd="0" parTransId="{98AA6A1D-48A2-4029-A4E3-53A568BB8070}" sibTransId="{BBF9B3EE-98A2-439C-AD81-7DCCE0F68434}"/>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142A1C1F-5303-4AB7-8F99-0FF9D5038CED}" destId="{7D0DBBFA-57ED-4224-89C5-B1B25997C6F2}" srcOrd="0" destOrd="0" parTransId="{434AB161-8174-4427-A5B2-AA68A7C62140}" sibTransId="{0BE32570-E4B1-4F78-84EC-061298755F36}"/>
    <dgm:cxn modelId="{DDE5B326-5AE9-4CD2-AE0A-ADE3EBD1412A}" type="presOf" srcId="{025CCB21-5A7E-444D-A1B1-73CA0B4DB18F}" destId="{5FA8C970-FDE9-42EF-9873-CDC0387CE0C7}" srcOrd="0" destOrd="0" presId="urn:microsoft.com/office/officeart/2005/8/layout/vList2"/>
    <dgm:cxn modelId="{9022B9A7-E5CF-4A4F-9225-AB03F1AD8769}" type="presOf" srcId="{142A1C1F-5303-4AB7-8F99-0FF9D5038CED}" destId="{EDC42B71-8BD1-4EE6-9BAF-4EC5FC8DC2DD}" srcOrd="0" destOrd="0" presId="urn:microsoft.com/office/officeart/2005/8/layout/vList2"/>
    <dgm:cxn modelId="{09717576-0222-4351-A8B8-B7B2B6A6DCAF}" type="presParOf" srcId="{5FA8C970-FDE9-42EF-9873-CDC0387CE0C7}" destId="{5FC8E020-C2BE-47DD-9568-991CBBC4143C}" srcOrd="0" destOrd="0" presId="urn:microsoft.com/office/officeart/2005/8/layout/vList2"/>
    <dgm:cxn modelId="{2FC2D8BB-68F7-4752-A1A2-570A13905679}" type="presParOf" srcId="{5FA8C970-FDE9-42EF-9873-CDC0387CE0C7}" destId="{FFDBD025-7DC1-49B3-829A-70617294E04F}" srcOrd="1" destOrd="0" presId="urn:microsoft.com/office/officeart/2005/8/layout/vList2"/>
    <dgm:cxn modelId="{8DD59FE5-E08C-402C-8CB7-2B4CA61F3C7B}" type="presParOf" srcId="{5FA8C970-FDE9-42EF-9873-CDC0387CE0C7}" destId="{EDC42B71-8BD1-4EE6-9BAF-4EC5FC8DC2DD}" srcOrd="2" destOrd="0" presId="urn:microsoft.com/office/officeart/2005/8/layout/vList2"/>
    <dgm:cxn modelId="{2E9818F2-1B12-4F98-86E4-450BC2684DDB}"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機關團體上網公告期間應自公告日起</a:t>
          </a:r>
          <a:r>
            <a:rPr lang="zh-TW" altLang="en-US" sz="1600" dirty="0" smtClean="0">
              <a:solidFill>
                <a:srgbClr val="FF0000"/>
              </a:solidFill>
              <a:latin typeface="+mj-ea"/>
              <a:ea typeface="+mj-ea"/>
            </a:rPr>
            <a:t>公告三年</a:t>
          </a:r>
          <a:r>
            <a:rPr lang="zh-TW" altLang="en-US" sz="1600" dirty="0" smtClean="0">
              <a:latin typeface="+mj-ea"/>
              <a:ea typeface="+mj-ea"/>
            </a:rPr>
            <a:t>。</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主動公開上網期限為何</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事前揭露表之保存期限為何</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3BE0E801-56AB-4D63-81BB-9BCB1BF864DA}">
      <dgm:prSet phldrT="[文字]" custT="1"/>
      <dgm:spPr/>
      <dgm:t>
        <a:bodyPr/>
        <a:lstStyle/>
        <a:p>
          <a:r>
            <a:rPr lang="zh-TW" altLang="en-US" sz="1600" dirty="0" smtClean="0">
              <a:latin typeface="+mj-ea"/>
              <a:ea typeface="+mj-ea"/>
            </a:rPr>
            <a:t>事前揭露表則併同交易或補助文件，由各機關團體依檔案法規定保存。 </a:t>
          </a:r>
          <a:endParaRPr lang="zh-TW" altLang="en-US" sz="1600" dirty="0">
            <a:latin typeface="+mj-ea"/>
            <a:ea typeface="+mj-ea"/>
          </a:endParaRPr>
        </a:p>
      </dgm:t>
    </dgm:pt>
    <dgm:pt modelId="{0E91645C-EA7F-4871-959C-9066C80AD53D}" type="parTrans" cxnId="{A5337381-8075-418D-9CA1-931EB711C6B0}">
      <dgm:prSet/>
      <dgm:spPr/>
      <dgm:t>
        <a:bodyPr/>
        <a:lstStyle/>
        <a:p>
          <a:endParaRPr lang="zh-TW" altLang="en-US"/>
        </a:p>
      </dgm:t>
    </dgm:pt>
    <dgm:pt modelId="{70A9ED53-B0C3-4624-AD7A-A388B005DFBF}" type="sibTrans" cxnId="{A5337381-8075-418D-9CA1-931EB711C6B0}">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dgm:presLayoutVars>
          <dgm:bulletEnabled val="1"/>
        </dgm:presLayoutVars>
      </dgm:prSet>
      <dgm:spPr/>
      <dgm:t>
        <a:bodyPr/>
        <a:lstStyle/>
        <a:p>
          <a:endParaRPr lang="zh-TW" altLang="en-US"/>
        </a:p>
      </dgm:t>
    </dgm:pt>
  </dgm:ptLst>
  <dgm:cxnLst>
    <dgm:cxn modelId="{A5337381-8075-418D-9CA1-931EB711C6B0}" srcId="{142A1C1F-5303-4AB7-8F99-0FF9D5038CED}" destId="{3BE0E801-56AB-4D63-81BB-9BCB1BF864DA}" srcOrd="1" destOrd="0" parTransId="{0E91645C-EA7F-4871-959C-9066C80AD53D}" sibTransId="{70A9ED53-B0C3-4624-AD7A-A388B005DFBF}"/>
    <dgm:cxn modelId="{852BAA71-30D2-40C3-B1C2-737FF182BDCD}" srcId="{142A1C1F-5303-4AB7-8F99-0FF9D5038CED}" destId="{7D0DBBFA-57ED-4224-89C5-B1B25997C6F2}" srcOrd="0" destOrd="0" parTransId="{434AB161-8174-4427-A5B2-AA68A7C62140}" sibTransId="{0BE32570-E4B1-4F78-84EC-061298755F36}"/>
    <dgm:cxn modelId="{33B4BC87-DB3A-461A-B33B-BC7D304EC4F9}" srcId="{025CCB21-5A7E-444D-A1B1-73CA0B4DB18F}" destId="{142A1C1F-5303-4AB7-8F99-0FF9D5038CED}" srcOrd="1" destOrd="0" parTransId="{98AA6A1D-48A2-4029-A4E3-53A568BB8070}" sibTransId="{BBF9B3EE-98A2-439C-AD81-7DCCE0F68434}"/>
    <dgm:cxn modelId="{04DA65D5-4B1E-4B88-96E8-FA8C157868F2}" type="presOf" srcId="{142A1C1F-5303-4AB7-8F99-0FF9D5038CED}" destId="{EDC42B71-8BD1-4EE6-9BAF-4EC5FC8DC2DD}" srcOrd="0" destOrd="0" presId="urn:microsoft.com/office/officeart/2005/8/layout/vList2"/>
    <dgm:cxn modelId="{E02B67A9-D379-4678-927E-0B5A9C7AD634}" type="presOf" srcId="{3BE0E801-56AB-4D63-81BB-9BCB1BF864DA}" destId="{30AFED1B-C69B-4E32-B636-850ED3452465}" srcOrd="0" destOrd="1" presId="urn:microsoft.com/office/officeart/2005/8/layout/vList2"/>
    <dgm:cxn modelId="{DAACF080-54D3-4C6F-BCAD-68DA6A3FF680}" type="presOf" srcId="{025CCB21-5A7E-444D-A1B1-73CA0B4DB18F}" destId="{5FA8C970-FDE9-42EF-9873-CDC0387CE0C7}" srcOrd="0" destOrd="0" presId="urn:microsoft.com/office/officeart/2005/8/layout/vList2"/>
    <dgm:cxn modelId="{0437E109-CDDC-4354-9FE4-FB9B7AC1F4DD}" type="presOf" srcId="{7D0DBBFA-57ED-4224-89C5-B1B25997C6F2}" destId="{30AFED1B-C69B-4E32-B636-850ED3452465}" srcOrd="0" destOrd="0" presId="urn:microsoft.com/office/officeart/2005/8/layout/vList2"/>
    <dgm:cxn modelId="{D2201FC4-1BBE-4BA2-95D7-02AE3AB0474B}" type="presOf" srcId="{405F57AB-91B1-488A-9401-5002D01D3B2C}" destId="{5FC8E020-C2BE-47DD-9568-991CBBC4143C}"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F7EF02B9-CA24-4F04-B5AD-9188ADB88B87}" type="presParOf" srcId="{5FA8C970-FDE9-42EF-9873-CDC0387CE0C7}" destId="{5FC8E020-C2BE-47DD-9568-991CBBC4143C}" srcOrd="0" destOrd="0" presId="urn:microsoft.com/office/officeart/2005/8/layout/vList2"/>
    <dgm:cxn modelId="{E611F364-9A22-4315-ABB1-2949E4EA0A8E}" type="presParOf" srcId="{5FA8C970-FDE9-42EF-9873-CDC0387CE0C7}" destId="{FFDBD025-7DC1-49B3-829A-70617294E04F}" srcOrd="1" destOrd="0" presId="urn:microsoft.com/office/officeart/2005/8/layout/vList2"/>
    <dgm:cxn modelId="{813A14AD-770F-454D-82C3-91C1C1CDE212}" type="presParOf" srcId="{5FA8C970-FDE9-42EF-9873-CDC0387CE0C7}" destId="{EDC42B71-8BD1-4EE6-9BAF-4EC5FC8DC2DD}" srcOrd="2" destOrd="0" presId="urn:microsoft.com/office/officeart/2005/8/layout/vList2"/>
    <dgm:cxn modelId="{A78E1F9F-4656-4789-BEE8-B38D5BE7551B}"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accent2_4" csCatId="accent2" phldr="1"/>
      <dgm:spPr/>
      <dgm:t>
        <a:bodyPr/>
        <a:lstStyle/>
        <a:p>
          <a:endParaRPr lang="zh-TW" altLang="en-US"/>
        </a:p>
      </dgm:t>
    </dgm:pt>
    <dgm:pt modelId="{405F57AB-91B1-488A-9401-5002D01D3B2C}">
      <dgm:prSet phldrT="[文字]" custT="1"/>
      <dgm:spPr/>
      <dgm:t>
        <a:bodyPr/>
        <a:lstStyle/>
        <a:p>
          <a:r>
            <a:rPr lang="zh-TW" altLang="en-US" sz="2400" dirty="0" smtClean="0"/>
            <a:t>執行疑義</a:t>
          </a:r>
          <a:r>
            <a:rPr lang="zh-TW" altLang="en-US" sz="1400" dirty="0" smtClean="0"/>
            <a:t>（</a:t>
          </a:r>
          <a:r>
            <a:rPr lang="zh-TW" altLang="en-US" sz="1400" dirty="0" smtClean="0">
              <a:latin typeface="+mj-ea"/>
              <a:ea typeface="+mj-ea"/>
            </a:rPr>
            <a:t>法務部</a:t>
          </a:r>
          <a:r>
            <a:rPr lang="en-US" altLang="zh-TW" sz="1400" dirty="0" smtClean="0">
              <a:latin typeface="+mj-ea"/>
              <a:ea typeface="+mj-ea"/>
            </a:rPr>
            <a:t>108</a:t>
          </a:r>
          <a:r>
            <a:rPr lang="zh-TW" altLang="en-US" sz="1400" dirty="0" smtClean="0">
              <a:latin typeface="+mj-ea"/>
              <a:ea typeface="+mj-ea"/>
            </a:rPr>
            <a:t>年</a:t>
          </a:r>
          <a:r>
            <a:rPr lang="en-US" altLang="zh-TW" sz="1400" dirty="0" smtClean="0">
              <a:latin typeface="+mj-ea"/>
              <a:ea typeface="+mj-ea"/>
            </a:rPr>
            <a:t>3</a:t>
          </a:r>
          <a:r>
            <a:rPr lang="zh-TW" altLang="en-US" sz="1400" dirty="0" smtClean="0">
              <a:latin typeface="+mj-ea"/>
              <a:ea typeface="+mj-ea"/>
            </a:rPr>
            <a:t>月</a:t>
          </a:r>
          <a:r>
            <a:rPr lang="en-US" altLang="zh-TW" sz="1400" dirty="0" smtClean="0">
              <a:latin typeface="+mj-ea"/>
              <a:ea typeface="+mj-ea"/>
            </a:rPr>
            <a:t>22</a:t>
          </a:r>
          <a:r>
            <a:rPr lang="zh-TW" altLang="en-US" sz="1400" dirty="0" smtClean="0">
              <a:latin typeface="+mj-ea"/>
              <a:ea typeface="+mj-ea"/>
            </a:rPr>
            <a:t>日法廉字第</a:t>
          </a:r>
          <a:r>
            <a:rPr lang="en-US" altLang="en-US" sz="1400" dirty="0" smtClean="0">
              <a:latin typeface="+mj-ea"/>
              <a:ea typeface="+mj-ea"/>
            </a:rPr>
            <a:t>10805002150</a:t>
          </a:r>
          <a:r>
            <a:rPr lang="zh-TW" altLang="en-US" sz="1400" dirty="0" smtClean="0">
              <a:latin typeface="+mj-ea"/>
              <a:ea typeface="+mj-ea"/>
            </a:rPr>
            <a:t>號函。</a:t>
          </a:r>
          <a:r>
            <a:rPr lang="zh-TW" altLang="en-US" sz="1400" dirty="0" smtClean="0"/>
            <a:t>） </a:t>
          </a:r>
          <a:endParaRPr lang="zh-TW" altLang="en-US" sz="1400"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7D0DBBFA-57ED-4224-89C5-B1B25997C6F2}">
      <dgm:prSet phldrT="[文字]" custT="1"/>
      <dgm:spPr/>
      <dgm:t>
        <a:bodyPr/>
        <a:lstStyle/>
        <a:p>
          <a:r>
            <a:rPr lang="zh-TW" altLang="en-US" sz="1600" dirty="0" smtClean="0">
              <a:latin typeface="+mj-ea"/>
              <a:ea typeface="+mj-ea"/>
            </a:rPr>
            <a:t>（</a:t>
          </a:r>
          <a:r>
            <a:rPr lang="en-US" altLang="zh-TW" sz="1600" dirty="0" smtClean="0">
              <a:latin typeface="+mj-ea"/>
              <a:ea typeface="+mj-ea"/>
            </a:rPr>
            <a:t>1</a:t>
          </a:r>
          <a:r>
            <a:rPr lang="zh-TW" altLang="en-US" sz="1600" dirty="0" smtClean="0">
              <a:latin typeface="+mj-ea"/>
              <a:ea typeface="+mj-ea"/>
            </a:rPr>
            <a:t>）</a:t>
          </a:r>
          <a:r>
            <a:rPr lang="zh-TW" altLang="en-US" sz="1600" dirty="0" smtClean="0">
              <a:solidFill>
                <a:srgbClr val="FF0000"/>
              </a:solidFill>
              <a:latin typeface="+mj-ea"/>
              <a:ea typeface="+mj-ea"/>
            </a:rPr>
            <a:t>依政府採購法第</a:t>
          </a:r>
          <a:r>
            <a:rPr lang="en-US" altLang="en-US" sz="1600" dirty="0" smtClean="0">
              <a:solidFill>
                <a:srgbClr val="FF0000"/>
              </a:solidFill>
              <a:latin typeface="+mj-ea"/>
              <a:ea typeface="+mj-ea"/>
            </a:rPr>
            <a:t>22</a:t>
          </a:r>
          <a:r>
            <a:rPr lang="zh-TW" altLang="en-US" sz="1600" dirty="0" smtClean="0">
              <a:solidFill>
                <a:srgbClr val="FF0000"/>
              </a:solidFill>
              <a:latin typeface="+mj-ea"/>
              <a:ea typeface="+mj-ea"/>
            </a:rPr>
            <a:t>條第</a:t>
          </a:r>
          <a:r>
            <a:rPr lang="en-US" altLang="en-US" sz="1600" dirty="0" smtClean="0">
              <a:solidFill>
                <a:srgbClr val="FF0000"/>
              </a:solidFill>
              <a:latin typeface="+mj-ea"/>
              <a:ea typeface="+mj-ea"/>
            </a:rPr>
            <a:t>1</a:t>
          </a:r>
          <a:r>
            <a:rPr lang="zh-TW" altLang="en-US" sz="1600" dirty="0" smtClean="0">
              <a:solidFill>
                <a:srgbClr val="FF0000"/>
              </a:solidFill>
              <a:latin typeface="+mj-ea"/>
              <a:ea typeface="+mj-ea"/>
            </a:rPr>
            <a:t>項第</a:t>
          </a:r>
          <a:r>
            <a:rPr lang="en-US" altLang="en-US" sz="1600" dirty="0" smtClean="0">
              <a:solidFill>
                <a:srgbClr val="FF0000"/>
              </a:solidFill>
              <a:latin typeface="+mj-ea"/>
              <a:ea typeface="+mj-ea"/>
            </a:rPr>
            <a:t>7</a:t>
          </a:r>
          <a:r>
            <a:rPr lang="zh-TW" altLang="en-US" sz="1600" dirty="0" smtClean="0">
              <a:solidFill>
                <a:srgbClr val="FF0000"/>
              </a:solidFill>
              <a:latin typeface="+mj-ea"/>
              <a:ea typeface="+mj-ea"/>
            </a:rPr>
            <a:t>款辦理之後續擴充契約</a:t>
          </a:r>
          <a:r>
            <a:rPr lang="zh-TW" altLang="en-US" sz="1600" dirty="0" smtClean="0">
              <a:latin typeface="+mj-ea"/>
              <a:ea typeface="+mj-ea"/>
            </a:rPr>
            <a:t>：原採購案以公告程序辦理並簽訂契約，並於原採購招標公告及招標文件敘明後續擴充之期間、金額、數量者。</a:t>
          </a:r>
          <a:endParaRPr lang="zh-TW" altLang="en-US" sz="1600" dirty="0">
            <a:latin typeface="+mj-ea"/>
            <a:ea typeface="+mj-ea"/>
          </a:endParaRPr>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142A1C1F-5303-4AB7-8F99-0FF9D5038CED}">
      <dgm:prSet phldrT="[文字]" custT="1"/>
      <dgm:spPr/>
      <dgm:t>
        <a:bodyPr/>
        <a:lstStyle/>
        <a:p>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哪些採購案視同亦屬第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14</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項第</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款經公告程序辦理者</a:t>
          </a:r>
          <a:r>
            <a:rPr lang="en-US" altLang="en-US" sz="1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98AA6A1D-48A2-4029-A4E3-53A568BB8070}" type="parTrans" cxnId="{33B4BC87-DB3A-461A-B33B-BC7D304EC4F9}">
      <dgm:prSet/>
      <dgm:spPr/>
      <dgm:t>
        <a:bodyPr/>
        <a:lstStyle/>
        <a:p>
          <a:endParaRPr lang="zh-TW" altLang="en-US"/>
        </a:p>
      </dgm:t>
    </dgm:pt>
    <dgm:pt modelId="{BBF9B3EE-98A2-439C-AD81-7DCCE0F68434}" type="sibTrans" cxnId="{33B4BC87-DB3A-461A-B33B-BC7D304EC4F9}">
      <dgm:prSet/>
      <dgm:spPr/>
      <dgm:t>
        <a:bodyPr/>
        <a:lstStyle/>
        <a:p>
          <a:endParaRPr lang="zh-TW" altLang="en-US"/>
        </a:p>
      </dgm:t>
    </dgm:pt>
    <dgm:pt modelId="{6F8636E7-C619-46EC-99D6-ACC27C8C9501}">
      <dgm:prSet phldrT="[文字]" custT="1"/>
      <dgm:spPr/>
      <dgm:t>
        <a:bodyPr/>
        <a:lstStyle/>
        <a:p>
          <a:r>
            <a:rPr lang="zh-TW" altLang="en-US" sz="1600" dirty="0" smtClean="0">
              <a:latin typeface="+mj-ea"/>
              <a:ea typeface="+mj-ea"/>
            </a:rPr>
            <a:t>（</a:t>
          </a:r>
          <a:r>
            <a:rPr lang="en-US" altLang="en-US" sz="1600" dirty="0" smtClean="0">
              <a:latin typeface="+mj-ea"/>
              <a:ea typeface="+mj-ea"/>
            </a:rPr>
            <a:t>2</a:t>
          </a:r>
          <a:r>
            <a:rPr lang="zh-TW" altLang="en-US" sz="1600" dirty="0" smtClean="0">
              <a:latin typeface="+mj-ea"/>
              <a:ea typeface="+mj-ea"/>
            </a:rPr>
            <a:t>） </a:t>
          </a:r>
          <a:r>
            <a:rPr lang="zh-TW" altLang="en-US" sz="1600" dirty="0" smtClean="0">
              <a:solidFill>
                <a:srgbClr val="FF0000"/>
              </a:solidFill>
              <a:latin typeface="+mj-ea"/>
              <a:ea typeface="+mj-ea"/>
            </a:rPr>
            <a:t>共同供應契約</a:t>
          </a:r>
          <a:r>
            <a:rPr lang="zh-TW" altLang="en-US" sz="1600" dirty="0" smtClean="0">
              <a:latin typeface="+mj-ea"/>
              <a:ea typeface="+mj-ea"/>
            </a:rPr>
            <a:t>：共同供應契約訂約機關係以公告程序辦理招標，適用機關利用共同供應契約向共同供應契約供應廠商訂購者。</a:t>
          </a:r>
          <a:endParaRPr lang="zh-TW" altLang="en-US" sz="1600" dirty="0">
            <a:latin typeface="+mj-ea"/>
            <a:ea typeface="+mj-ea"/>
          </a:endParaRPr>
        </a:p>
      </dgm:t>
    </dgm:pt>
    <dgm:pt modelId="{3A92C0A1-51F0-440A-B15A-FB3DF23EDF1C}" type="parTrans" cxnId="{BE7112F5-61CD-47C3-AA57-DCCA6D74B5A9}">
      <dgm:prSet/>
      <dgm:spPr/>
      <dgm:t>
        <a:bodyPr/>
        <a:lstStyle/>
        <a:p>
          <a:endParaRPr lang="zh-TW" altLang="en-US"/>
        </a:p>
      </dgm:t>
    </dgm:pt>
    <dgm:pt modelId="{2CBBB45C-0CEC-4922-A33D-1C126E4F5316}" type="sibTrans" cxnId="{BE7112F5-61CD-47C3-AA57-DCCA6D74B5A9}">
      <dgm:prSet/>
      <dgm:spPr/>
      <dgm:t>
        <a:bodyPr/>
        <a:lstStyle/>
        <a:p>
          <a:endParaRPr lang="zh-TW" altLang="en-US"/>
        </a:p>
      </dgm:t>
    </dgm:pt>
    <dgm:pt modelId="{8FEB7AF1-0B75-4BE7-B345-52539D55B87B}">
      <dgm:prSet phldrT="[文字]" custT="1"/>
      <dgm:spPr/>
      <dgm:t>
        <a:bodyPr/>
        <a:lstStyle/>
        <a:p>
          <a:r>
            <a:rPr lang="zh-TW" altLang="en-US" sz="1600" dirty="0" smtClean="0">
              <a:latin typeface="+mj-ea"/>
              <a:ea typeface="+mj-ea"/>
            </a:rPr>
            <a:t>（</a:t>
          </a:r>
          <a:r>
            <a:rPr lang="en-US" altLang="en-US" sz="1600" dirty="0" smtClean="0">
              <a:latin typeface="+mj-ea"/>
              <a:ea typeface="+mj-ea"/>
            </a:rPr>
            <a:t>3</a:t>
          </a:r>
          <a:r>
            <a:rPr lang="zh-TW" altLang="en-US" sz="1600" dirty="0" smtClean="0">
              <a:latin typeface="+mj-ea"/>
              <a:ea typeface="+mj-ea"/>
            </a:rPr>
            <a:t>）</a:t>
          </a:r>
          <a:r>
            <a:rPr lang="zh-TW" altLang="en-US" sz="1600" dirty="0" smtClean="0">
              <a:solidFill>
                <a:srgbClr val="FF0000"/>
              </a:solidFill>
              <a:latin typeface="+mj-ea"/>
              <a:ea typeface="+mj-ea"/>
            </a:rPr>
            <a:t>依政府採購法第</a:t>
          </a:r>
          <a:r>
            <a:rPr lang="en-US" altLang="en-US" sz="1600" dirty="0" smtClean="0">
              <a:solidFill>
                <a:srgbClr val="FF0000"/>
              </a:solidFill>
              <a:latin typeface="+mj-ea"/>
              <a:ea typeface="+mj-ea"/>
            </a:rPr>
            <a:t>22</a:t>
          </a:r>
          <a:r>
            <a:rPr lang="zh-TW" altLang="en-US" sz="1600" dirty="0" smtClean="0">
              <a:solidFill>
                <a:srgbClr val="FF0000"/>
              </a:solidFill>
              <a:latin typeface="+mj-ea"/>
              <a:ea typeface="+mj-ea"/>
            </a:rPr>
            <a:t>條第</a:t>
          </a:r>
          <a:r>
            <a:rPr lang="en-US" altLang="en-US" sz="1600" dirty="0" smtClean="0">
              <a:solidFill>
                <a:srgbClr val="FF0000"/>
              </a:solidFill>
              <a:latin typeface="+mj-ea"/>
              <a:ea typeface="+mj-ea"/>
            </a:rPr>
            <a:t>1</a:t>
          </a:r>
          <a:r>
            <a:rPr lang="zh-TW" altLang="en-US" sz="1600" dirty="0" smtClean="0">
              <a:solidFill>
                <a:srgbClr val="FF0000"/>
              </a:solidFill>
              <a:latin typeface="+mj-ea"/>
              <a:ea typeface="+mj-ea"/>
            </a:rPr>
            <a:t>項辦理限制性招標之契約變更</a:t>
          </a:r>
          <a:r>
            <a:rPr lang="zh-TW" altLang="en-US" sz="1600" dirty="0" smtClean="0">
              <a:latin typeface="+mj-ea"/>
              <a:ea typeface="+mj-ea"/>
            </a:rPr>
            <a:t>：原採購案已依公告程序辦理並簽訂契約，嗣後依第</a:t>
          </a:r>
          <a:r>
            <a:rPr lang="en-US" altLang="en-US" sz="1600" dirty="0" smtClean="0">
              <a:latin typeface="+mj-ea"/>
              <a:ea typeface="+mj-ea"/>
            </a:rPr>
            <a:t>22</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項辦理契約變更。</a:t>
          </a:r>
          <a:endParaRPr lang="zh-TW" altLang="en-US" sz="1600" dirty="0">
            <a:latin typeface="+mj-ea"/>
            <a:ea typeface="+mj-ea"/>
          </a:endParaRPr>
        </a:p>
      </dgm:t>
    </dgm:pt>
    <dgm:pt modelId="{27D9EFCD-1179-4D22-9438-035B4AFCC0CD}" type="parTrans" cxnId="{88462C15-9B05-4D50-9CC5-C1D1064C4B8A}">
      <dgm:prSet/>
      <dgm:spPr/>
      <dgm:t>
        <a:bodyPr/>
        <a:lstStyle/>
        <a:p>
          <a:endParaRPr lang="zh-TW" altLang="en-US"/>
        </a:p>
      </dgm:t>
    </dgm:pt>
    <dgm:pt modelId="{CD808323-2F3D-4C25-8FE9-F3F6390C44DD}" type="sibTrans" cxnId="{88462C15-9B05-4D50-9CC5-C1D1064C4B8A}">
      <dgm:prSet/>
      <dgm:spPr/>
      <dgm:t>
        <a:bodyPr/>
        <a:lstStyle/>
        <a:p>
          <a:endParaRPr lang="zh-TW" altLang="en-US"/>
        </a:p>
      </dgm:t>
    </dgm:pt>
    <dgm:pt modelId="{F472004F-383F-410A-A143-1F540079F24D}">
      <dgm:prSet phldrT="[文字]" custT="1"/>
      <dgm:spPr/>
      <dgm:t>
        <a:bodyPr/>
        <a:lstStyle/>
        <a:p>
          <a:r>
            <a:rPr lang="zh-TW" altLang="en-US" sz="1600" dirty="0" smtClean="0">
              <a:latin typeface="+mj-ea"/>
              <a:ea typeface="+mj-ea"/>
            </a:rPr>
            <a:t>（</a:t>
          </a:r>
          <a:r>
            <a:rPr lang="en-US" altLang="en-US" sz="1600" dirty="0" smtClean="0">
              <a:latin typeface="+mj-ea"/>
              <a:ea typeface="+mj-ea"/>
            </a:rPr>
            <a:t>4</a:t>
          </a:r>
          <a:r>
            <a:rPr lang="zh-TW" altLang="en-US" sz="1600" dirty="0" smtClean="0">
              <a:latin typeface="+mj-ea"/>
              <a:ea typeface="+mj-ea"/>
            </a:rPr>
            <a:t>）</a:t>
          </a:r>
          <a:r>
            <a:rPr lang="zh-TW" altLang="en-US" sz="1600" dirty="0" smtClean="0">
              <a:solidFill>
                <a:srgbClr val="FF0000"/>
              </a:solidFill>
              <a:latin typeface="+mj-ea"/>
              <a:ea typeface="+mj-ea"/>
            </a:rPr>
            <a:t>選擇性招標之後，後續邀請廠商投標</a:t>
          </a:r>
          <a:r>
            <a:rPr lang="zh-TW" altLang="en-US" sz="1600" dirty="0" smtClean="0">
              <a:latin typeface="+mj-ea"/>
              <a:ea typeface="+mj-ea"/>
            </a:rPr>
            <a:t>：機關已依公告方式辦理廠商資格審查建立合格廠商名單，後續邀請廠商投標即為以公告程序辦理之採購。</a:t>
          </a:r>
          <a:endParaRPr lang="zh-TW" altLang="en-US" sz="1600" dirty="0">
            <a:latin typeface="+mj-ea"/>
            <a:ea typeface="+mj-ea"/>
          </a:endParaRPr>
        </a:p>
      </dgm:t>
    </dgm:pt>
    <dgm:pt modelId="{7975D83A-0D6C-431A-8472-2E90E1B6F91F}" type="parTrans" cxnId="{90609CBC-C23F-4B8A-9FE5-451B68B19BA4}">
      <dgm:prSet/>
      <dgm:spPr/>
      <dgm:t>
        <a:bodyPr/>
        <a:lstStyle/>
        <a:p>
          <a:endParaRPr lang="zh-TW" altLang="en-US"/>
        </a:p>
      </dgm:t>
    </dgm:pt>
    <dgm:pt modelId="{FFF38606-6F30-4CD4-A765-8DDFC2EB0D4B}" type="sibTrans" cxnId="{90609CBC-C23F-4B8A-9FE5-451B68B19BA4}">
      <dgm:prSet/>
      <dgm:spPr/>
      <dgm:t>
        <a:bodyPr/>
        <a:lstStyle/>
        <a:p>
          <a:endParaRPr lang="zh-TW" altLang="en-US"/>
        </a:p>
      </dgm:t>
    </dgm:pt>
    <dgm:pt modelId="{05DB5048-56D2-4E3C-8F56-9896219E87A2}">
      <dgm:prSet phldrT="[文字]" custT="1"/>
      <dgm:spPr/>
      <dgm:t>
        <a:bodyPr/>
        <a:lstStyle/>
        <a:p>
          <a:r>
            <a:rPr lang="zh-TW" altLang="en-US" sz="1600" dirty="0" smtClean="0">
              <a:latin typeface="+mj-ea"/>
              <a:ea typeface="+mj-ea"/>
            </a:rPr>
            <a:t>以上視同第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1</a:t>
          </a:r>
          <a:r>
            <a:rPr lang="zh-TW" altLang="en-US" sz="1600" dirty="0" smtClean="0">
              <a:latin typeface="+mj-ea"/>
              <a:ea typeface="+mj-ea"/>
            </a:rPr>
            <a:t>項經公告程序辦理者，於採購時雖不另辦理公告程序，惟仍需踐行第</a:t>
          </a:r>
          <a:r>
            <a:rPr lang="en-US" altLang="en-US" sz="1600" dirty="0" smtClean="0">
              <a:latin typeface="+mj-ea"/>
              <a:ea typeface="+mj-ea"/>
            </a:rPr>
            <a:t>14</a:t>
          </a:r>
          <a:r>
            <a:rPr lang="zh-TW" altLang="en-US" sz="1600" dirty="0" smtClean="0">
              <a:latin typeface="+mj-ea"/>
              <a:ea typeface="+mj-ea"/>
            </a:rPr>
            <a:t>條第</a:t>
          </a:r>
          <a:r>
            <a:rPr lang="en-US" altLang="en-US" sz="1600" dirty="0" smtClean="0">
              <a:latin typeface="+mj-ea"/>
              <a:ea typeface="+mj-ea"/>
            </a:rPr>
            <a:t>2</a:t>
          </a:r>
          <a:r>
            <a:rPr lang="zh-TW" altLang="en-US" sz="1600" dirty="0" smtClean="0">
              <a:latin typeface="+mj-ea"/>
              <a:ea typeface="+mj-ea"/>
            </a:rPr>
            <a:t>項事前揭露及事後公開義務。</a:t>
          </a:r>
          <a:endParaRPr lang="zh-TW" altLang="en-US" sz="1600" dirty="0">
            <a:latin typeface="+mj-ea"/>
            <a:ea typeface="+mj-ea"/>
          </a:endParaRPr>
        </a:p>
      </dgm:t>
    </dgm:pt>
    <dgm:pt modelId="{AADF47B3-4EE8-46ED-92F5-47669EA2EE57}" type="parTrans" cxnId="{E0A403A8-40D0-4248-9AA7-053434D465EC}">
      <dgm:prSet/>
      <dgm:spPr/>
      <dgm:t>
        <a:bodyPr/>
        <a:lstStyle/>
        <a:p>
          <a:endParaRPr lang="zh-TW" altLang="en-US"/>
        </a:p>
      </dgm:t>
    </dgm:pt>
    <dgm:pt modelId="{431D420D-6BFD-4A5C-B90B-36C51E233508}" type="sibTrans" cxnId="{E0A403A8-40D0-4248-9AA7-053434D465EC}">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2" custScaleY="79727">
        <dgm:presLayoutVars>
          <dgm:chMax val="0"/>
          <dgm:bulletEnabled val="1"/>
        </dgm:presLayoutVars>
      </dgm:prSet>
      <dgm:spPr/>
      <dgm:t>
        <a:bodyPr/>
        <a:lstStyle/>
        <a:p>
          <a:endParaRPr lang="zh-TW" altLang="en-US"/>
        </a:p>
      </dgm:t>
    </dgm:pt>
    <dgm:pt modelId="{FFDBD025-7DC1-49B3-829A-70617294E04F}" type="pres">
      <dgm:prSet presAssocID="{76420968-12F8-4AAA-9069-673E63C0AE53}" presName="spacer" presStyleCnt="0"/>
      <dgm:spPr/>
    </dgm:pt>
    <dgm:pt modelId="{EDC42B71-8BD1-4EE6-9BAF-4EC5FC8DC2DD}" type="pres">
      <dgm:prSet presAssocID="{142A1C1F-5303-4AB7-8F99-0FF9D5038CED}" presName="parentText" presStyleLbl="node1" presStyleIdx="1" presStyleCnt="2" custScaleY="66869" custLinFactNeighborY="-1699">
        <dgm:presLayoutVars>
          <dgm:chMax val="0"/>
          <dgm:bulletEnabled val="1"/>
        </dgm:presLayoutVars>
      </dgm:prSet>
      <dgm:spPr/>
      <dgm:t>
        <a:bodyPr/>
        <a:lstStyle/>
        <a:p>
          <a:endParaRPr lang="zh-TW" altLang="en-US"/>
        </a:p>
      </dgm:t>
    </dgm:pt>
    <dgm:pt modelId="{30AFED1B-C69B-4E32-B636-850ED3452465}" type="pres">
      <dgm:prSet presAssocID="{142A1C1F-5303-4AB7-8F99-0FF9D5038CED}" presName="childText" presStyleLbl="revTx" presStyleIdx="0" presStyleCnt="1" custScaleY="78810">
        <dgm:presLayoutVars>
          <dgm:bulletEnabled val="1"/>
        </dgm:presLayoutVars>
      </dgm:prSet>
      <dgm:spPr/>
      <dgm:t>
        <a:bodyPr/>
        <a:lstStyle/>
        <a:p>
          <a:endParaRPr lang="zh-TW" altLang="en-US"/>
        </a:p>
      </dgm:t>
    </dgm:pt>
  </dgm:ptLst>
  <dgm:cxnLst>
    <dgm:cxn modelId="{BE7112F5-61CD-47C3-AA57-DCCA6D74B5A9}" srcId="{142A1C1F-5303-4AB7-8F99-0FF9D5038CED}" destId="{6F8636E7-C619-46EC-99D6-ACC27C8C9501}" srcOrd="1" destOrd="0" parTransId="{3A92C0A1-51F0-440A-B15A-FB3DF23EDF1C}" sibTransId="{2CBBB45C-0CEC-4922-A33D-1C126E4F5316}"/>
    <dgm:cxn modelId="{CF920FC8-42B9-480A-91C6-93A88F2A8C85}" srcId="{025CCB21-5A7E-444D-A1B1-73CA0B4DB18F}" destId="{405F57AB-91B1-488A-9401-5002D01D3B2C}" srcOrd="0" destOrd="0" parTransId="{2773CA13-7797-4333-932B-EC07C1ADA43A}" sibTransId="{76420968-12F8-4AAA-9069-673E63C0AE53}"/>
    <dgm:cxn modelId="{0C43C8BC-476B-4CCF-87E3-2AF2A491B973}" type="presOf" srcId="{7D0DBBFA-57ED-4224-89C5-B1B25997C6F2}" destId="{30AFED1B-C69B-4E32-B636-850ED3452465}" srcOrd="0" destOrd="0" presId="urn:microsoft.com/office/officeart/2005/8/layout/vList2"/>
    <dgm:cxn modelId="{B8D82F6E-6D3F-4F25-8859-7A633FEC5DBD}" type="presOf" srcId="{F472004F-383F-410A-A143-1F540079F24D}" destId="{30AFED1B-C69B-4E32-B636-850ED3452465}" srcOrd="0" destOrd="3" presId="urn:microsoft.com/office/officeart/2005/8/layout/vList2"/>
    <dgm:cxn modelId="{90609CBC-C23F-4B8A-9FE5-451B68B19BA4}" srcId="{142A1C1F-5303-4AB7-8F99-0FF9D5038CED}" destId="{F472004F-383F-410A-A143-1F540079F24D}" srcOrd="3" destOrd="0" parTransId="{7975D83A-0D6C-431A-8472-2E90E1B6F91F}" sibTransId="{FFF38606-6F30-4CD4-A765-8DDFC2EB0D4B}"/>
    <dgm:cxn modelId="{E0A403A8-40D0-4248-9AA7-053434D465EC}" srcId="{142A1C1F-5303-4AB7-8F99-0FF9D5038CED}" destId="{05DB5048-56D2-4E3C-8F56-9896219E87A2}" srcOrd="4" destOrd="0" parTransId="{AADF47B3-4EE8-46ED-92F5-47669EA2EE57}" sibTransId="{431D420D-6BFD-4A5C-B90B-36C51E233508}"/>
    <dgm:cxn modelId="{85F29F59-9427-4D06-ABC2-0E9DE4B391B3}" type="presOf" srcId="{05DB5048-56D2-4E3C-8F56-9896219E87A2}" destId="{30AFED1B-C69B-4E32-B636-850ED3452465}" srcOrd="0" destOrd="4" presId="urn:microsoft.com/office/officeart/2005/8/layout/vList2"/>
    <dgm:cxn modelId="{0C8CD646-9125-4EBF-8189-D99F8E355C5E}" type="presOf" srcId="{6F8636E7-C619-46EC-99D6-ACC27C8C9501}" destId="{30AFED1B-C69B-4E32-B636-850ED3452465}" srcOrd="0" destOrd="1" presId="urn:microsoft.com/office/officeart/2005/8/layout/vList2"/>
    <dgm:cxn modelId="{13894FAD-2D76-442C-8B2B-01F6D83DFF6B}" type="presOf" srcId="{142A1C1F-5303-4AB7-8F99-0FF9D5038CED}" destId="{EDC42B71-8BD1-4EE6-9BAF-4EC5FC8DC2DD}" srcOrd="0" destOrd="0" presId="urn:microsoft.com/office/officeart/2005/8/layout/vList2"/>
    <dgm:cxn modelId="{88462C15-9B05-4D50-9CC5-C1D1064C4B8A}" srcId="{142A1C1F-5303-4AB7-8F99-0FF9D5038CED}" destId="{8FEB7AF1-0B75-4BE7-B345-52539D55B87B}" srcOrd="2" destOrd="0" parTransId="{27D9EFCD-1179-4D22-9438-035B4AFCC0CD}" sibTransId="{CD808323-2F3D-4C25-8FE9-F3F6390C44DD}"/>
    <dgm:cxn modelId="{33B4BC87-DB3A-461A-B33B-BC7D304EC4F9}" srcId="{025CCB21-5A7E-444D-A1B1-73CA0B4DB18F}" destId="{142A1C1F-5303-4AB7-8F99-0FF9D5038CED}" srcOrd="1" destOrd="0" parTransId="{98AA6A1D-48A2-4029-A4E3-53A568BB8070}" sibTransId="{BBF9B3EE-98A2-439C-AD81-7DCCE0F68434}"/>
    <dgm:cxn modelId="{7A5C3C1A-CD75-49AB-BF3F-B22350FF646F}" type="presOf" srcId="{405F57AB-91B1-488A-9401-5002D01D3B2C}" destId="{5FC8E020-C2BE-47DD-9568-991CBBC4143C}" srcOrd="0" destOrd="0" presId="urn:microsoft.com/office/officeart/2005/8/layout/vList2"/>
    <dgm:cxn modelId="{988238EC-0FF4-4359-AB25-894FECD631EC}" type="presOf" srcId="{025CCB21-5A7E-444D-A1B1-73CA0B4DB18F}" destId="{5FA8C970-FDE9-42EF-9873-CDC0387CE0C7}" srcOrd="0" destOrd="0" presId="urn:microsoft.com/office/officeart/2005/8/layout/vList2"/>
    <dgm:cxn modelId="{97BB7322-CA77-41C7-9A1B-8A15A1DF33FD}" type="presOf" srcId="{8FEB7AF1-0B75-4BE7-B345-52539D55B87B}" destId="{30AFED1B-C69B-4E32-B636-850ED3452465}" srcOrd="0" destOrd="2" presId="urn:microsoft.com/office/officeart/2005/8/layout/vList2"/>
    <dgm:cxn modelId="{852BAA71-30D2-40C3-B1C2-737FF182BDCD}" srcId="{142A1C1F-5303-4AB7-8F99-0FF9D5038CED}" destId="{7D0DBBFA-57ED-4224-89C5-B1B25997C6F2}" srcOrd="0" destOrd="0" parTransId="{434AB161-8174-4427-A5B2-AA68A7C62140}" sibTransId="{0BE32570-E4B1-4F78-84EC-061298755F36}"/>
    <dgm:cxn modelId="{43BAC9FE-122C-497D-9E09-74089ED240A1}" type="presParOf" srcId="{5FA8C970-FDE9-42EF-9873-CDC0387CE0C7}" destId="{5FC8E020-C2BE-47DD-9568-991CBBC4143C}" srcOrd="0" destOrd="0" presId="urn:microsoft.com/office/officeart/2005/8/layout/vList2"/>
    <dgm:cxn modelId="{6A0BD4D7-9E6A-488D-8E2F-03D0E020FBA4}" type="presParOf" srcId="{5FA8C970-FDE9-42EF-9873-CDC0387CE0C7}" destId="{FFDBD025-7DC1-49B3-829A-70617294E04F}" srcOrd="1" destOrd="0" presId="urn:microsoft.com/office/officeart/2005/8/layout/vList2"/>
    <dgm:cxn modelId="{0A08DA7D-CC88-4CF1-A556-BBD313867A68}" type="presParOf" srcId="{5FA8C970-FDE9-42EF-9873-CDC0387CE0C7}" destId="{EDC42B71-8BD1-4EE6-9BAF-4EC5FC8DC2DD}" srcOrd="2" destOrd="0" presId="urn:microsoft.com/office/officeart/2005/8/layout/vList2"/>
    <dgm:cxn modelId="{88DC2C92-1A5E-4DAF-982C-8775E88DDA75}" type="presParOf" srcId="{5FA8C970-FDE9-42EF-9873-CDC0387CE0C7}" destId="{30AFED1B-C69B-4E32-B636-850ED34524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8F867F60-1BF8-46F6-B9D8-E57A9B65CD72}">
      <dgm:prSet phldrT="[文字]"/>
      <dgm:spPr/>
      <dgm:t>
        <a:bodyPr/>
        <a:lstStyle/>
        <a:p>
          <a:endParaRPr lang="zh-TW" altLang="en-US" dirty="0"/>
        </a:p>
      </dgm:t>
    </dgm:pt>
    <dgm:pt modelId="{21AB78B4-F02B-44F3-9DCD-FB60CB6CF67D}" type="sibTrans" cxnId="{C5BC7162-CFDB-4357-9A01-B0902378A39E}">
      <dgm:prSet/>
      <dgm:spPr/>
      <dgm:t>
        <a:bodyPr/>
        <a:lstStyle/>
        <a:p>
          <a:endParaRPr lang="zh-TW" altLang="en-US"/>
        </a:p>
      </dgm:t>
    </dgm:pt>
    <dgm:pt modelId="{E78A1415-94F7-4FF6-8B48-F3D408CC5F3D}" type="parTrans" cxnId="{C5BC7162-CFDB-4357-9A01-B0902378A39E}">
      <dgm:prSet/>
      <dgm:spPr/>
      <dgm:t>
        <a:bodyPr/>
        <a:lstStyle/>
        <a:p>
          <a:endParaRPr lang="zh-TW" altLang="en-US"/>
        </a:p>
      </dgm:t>
    </dgm:pt>
    <dgm:pt modelId="{BC8F3DF8-6E93-4647-AB44-5DE109A01BFD}">
      <dgm:prSet custT="1"/>
      <dgm:spPr/>
      <dgm:t>
        <a:bodyPr/>
        <a:lstStyle/>
        <a:p>
          <a:r>
            <a:rPr lang="zh-TW" altLang="en-US" sz="2800" dirty="0" smtClean="0"/>
            <a:t>各級政府機關（構）辦理會計、採購業務之主管人員。</a:t>
          </a:r>
          <a:r>
            <a:rPr lang="zh-TW" altLang="en-US" sz="2800" b="1" dirty="0" smtClean="0">
              <a:solidFill>
                <a:srgbClr val="FF0000"/>
              </a:solidFill>
            </a:rPr>
            <a:t>如議會總務組主任、代表會秘書、會計室主任。</a:t>
          </a:r>
          <a:endParaRPr lang="zh-TW" altLang="en-US" sz="2800" b="1" dirty="0">
            <a:solidFill>
              <a:srgbClr val="FF0000"/>
            </a:solidFill>
          </a:endParaRPr>
        </a:p>
      </dgm:t>
    </dgm:pt>
    <dgm:pt modelId="{F9F5EF01-05CF-4364-8F7F-AB1121FCB92C}" type="parTrans" cxnId="{82AC1C40-B7B6-48B8-AC38-5232766631E6}">
      <dgm:prSet/>
      <dgm:spPr/>
      <dgm:t>
        <a:bodyPr/>
        <a:lstStyle/>
        <a:p>
          <a:endParaRPr lang="zh-TW" altLang="en-US"/>
        </a:p>
      </dgm:t>
    </dgm:pt>
    <dgm:pt modelId="{161E5DD3-F146-4DD6-A5A4-A8BFA895FDE0}" type="sibTrans" cxnId="{82AC1C40-B7B6-48B8-AC38-5232766631E6}">
      <dgm:prSet/>
      <dgm:spPr/>
      <dgm:t>
        <a:bodyPr/>
        <a:lstStyle/>
        <a:p>
          <a:endParaRPr lang="zh-TW" altLang="en-US"/>
        </a:p>
      </dgm:t>
    </dgm:pt>
    <dgm:pt modelId="{A1EE2F57-F4B5-40DC-BA15-47058118C5A6}">
      <dgm:prSet phldrT="[文字]"/>
      <dgm:spPr/>
      <dgm:t>
        <a:bodyPr/>
        <a:lstStyle/>
        <a:p>
          <a:r>
            <a:rPr lang="zh-TW" altLang="en-US" dirty="0" smtClean="0"/>
            <a:t>各級民意機關之民意代表。</a:t>
          </a:r>
          <a:r>
            <a:rPr lang="zh-TW" altLang="en-US" b="1" dirty="0" smtClean="0">
              <a:solidFill>
                <a:srgbClr val="FF0000"/>
              </a:solidFill>
            </a:rPr>
            <a:t>如議員、鄉鎮民代表。</a:t>
          </a:r>
          <a:endParaRPr lang="zh-TW" altLang="en-US"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D2DBFF1F-8FD9-4FB7-B3E5-5C41BB3EC211}" type="pres">
      <dgm:prSet presAssocID="{8F867F60-1BF8-46F6-B9D8-E57A9B65CD72}" presName="composite" presStyleCnt="0"/>
      <dgm:spPr/>
    </dgm:pt>
    <dgm:pt modelId="{4FDE477B-91C5-4701-9539-B5986E94C6AA}" type="pres">
      <dgm:prSet presAssocID="{8F867F60-1BF8-46F6-B9D8-E57A9B65CD72}" presName="parentText" presStyleLbl="alignNode1" presStyleIdx="1" presStyleCnt="2">
        <dgm:presLayoutVars>
          <dgm:chMax val="1"/>
          <dgm:bulletEnabled val="1"/>
        </dgm:presLayoutVars>
      </dgm:prSet>
      <dgm:spPr/>
      <dgm:t>
        <a:bodyPr/>
        <a:lstStyle/>
        <a:p>
          <a:endParaRPr lang="zh-TW" altLang="en-US"/>
        </a:p>
      </dgm:t>
    </dgm:pt>
    <dgm:pt modelId="{486C3729-FF15-4D70-BC46-22215A385CCB}" type="pres">
      <dgm:prSet presAssocID="{8F867F60-1BF8-46F6-B9D8-E57A9B65CD72}" presName="descendantText" presStyleLbl="alignAcc1" presStyleIdx="1" presStyleCnt="2" custLinFactNeighborX="0" custLinFactNeighborY="319">
        <dgm:presLayoutVars>
          <dgm:bulletEnabled val="1"/>
        </dgm:presLayoutVars>
      </dgm:prSet>
      <dgm:spPr/>
      <dgm:t>
        <a:bodyPr/>
        <a:lstStyle/>
        <a:p>
          <a:endParaRPr lang="zh-TW" altLang="en-US"/>
        </a:p>
      </dgm:t>
    </dgm:pt>
  </dgm:ptLst>
  <dgm:cxnLst>
    <dgm:cxn modelId="{189ADFF4-B70E-4E4C-81D7-1082258B25E1}" type="presOf" srcId="{0A2ECF9A-DC2F-4476-B4FA-022E6D75B4E1}" destId="{3F481398-1E64-4AED-9DC6-8F7779AE7FFD}" srcOrd="0" destOrd="0" presId="urn:microsoft.com/office/officeart/2005/8/layout/chevron2"/>
    <dgm:cxn modelId="{82AC1C40-B7B6-48B8-AC38-5232766631E6}" srcId="{8F867F60-1BF8-46F6-B9D8-E57A9B65CD72}" destId="{BC8F3DF8-6E93-4647-AB44-5DE109A01BFD}" srcOrd="0" destOrd="0" parTransId="{F9F5EF01-05CF-4364-8F7F-AB1121FCB92C}" sibTransId="{161E5DD3-F146-4DD6-A5A4-A8BFA895FDE0}"/>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AB597B1E-DB5C-4C88-A04D-9275E265AA5B}" type="presOf" srcId="{65125E3A-D39B-4706-8C2D-5355AA6A57C5}" destId="{41801314-A836-4784-90CA-60352B072FBE}" srcOrd="0" destOrd="0" presId="urn:microsoft.com/office/officeart/2005/8/layout/chevron2"/>
    <dgm:cxn modelId="{7DE90978-D2C7-439D-8882-1A611E8C3E0D}" type="presOf" srcId="{8F867F60-1BF8-46F6-B9D8-E57A9B65CD72}" destId="{4FDE477B-91C5-4701-9539-B5986E94C6AA}" srcOrd="0" destOrd="0" presId="urn:microsoft.com/office/officeart/2005/8/layout/chevron2"/>
    <dgm:cxn modelId="{C5BC7162-CFDB-4357-9A01-B0902378A39E}" srcId="{65125E3A-D39B-4706-8C2D-5355AA6A57C5}" destId="{8F867F60-1BF8-46F6-B9D8-E57A9B65CD72}" srcOrd="1" destOrd="0" parTransId="{E78A1415-94F7-4FF6-8B48-F3D408CC5F3D}" sibTransId="{21AB78B4-F02B-44F3-9DCD-FB60CB6CF67D}"/>
    <dgm:cxn modelId="{74AFD85E-C900-4005-B1F7-BE15764B0744}" type="presOf" srcId="{BC8F3DF8-6E93-4647-AB44-5DE109A01BFD}" destId="{486C3729-FF15-4D70-BC46-22215A385CCB}" srcOrd="0" destOrd="0" presId="urn:microsoft.com/office/officeart/2005/8/layout/chevron2"/>
    <dgm:cxn modelId="{62149BFE-6732-4967-BDA3-C83AB81B0500}" type="presOf" srcId="{A1EE2F57-F4B5-40DC-BA15-47058118C5A6}" destId="{30DF4879-2A22-42A9-856A-75F51E5EAD19}" srcOrd="0" destOrd="0" presId="urn:microsoft.com/office/officeart/2005/8/layout/chevron2"/>
    <dgm:cxn modelId="{FB19552F-19C4-44C6-9997-4548F9027D7C}" type="presParOf" srcId="{41801314-A836-4784-90CA-60352B072FBE}" destId="{023F559F-B49A-4409-80C7-68452BCED810}" srcOrd="0" destOrd="0" presId="urn:microsoft.com/office/officeart/2005/8/layout/chevron2"/>
    <dgm:cxn modelId="{F73AA713-EA08-4D1F-BE43-088B97C44CD2}" type="presParOf" srcId="{023F559F-B49A-4409-80C7-68452BCED810}" destId="{3F481398-1E64-4AED-9DC6-8F7779AE7FFD}" srcOrd="0" destOrd="0" presId="urn:microsoft.com/office/officeart/2005/8/layout/chevron2"/>
    <dgm:cxn modelId="{38EE389C-CEEA-4A6A-B2D2-B22CF64C1DC6}" type="presParOf" srcId="{023F559F-B49A-4409-80C7-68452BCED810}" destId="{30DF4879-2A22-42A9-856A-75F51E5EAD19}" srcOrd="1" destOrd="0" presId="urn:microsoft.com/office/officeart/2005/8/layout/chevron2"/>
    <dgm:cxn modelId="{50250738-E3D8-44F0-B52B-2D46C0DE05FB}" type="presParOf" srcId="{41801314-A836-4784-90CA-60352B072FBE}" destId="{67C2BA45-8083-4992-9F47-D47A009BE18F}" srcOrd="1" destOrd="0" presId="urn:microsoft.com/office/officeart/2005/8/layout/chevron2"/>
    <dgm:cxn modelId="{CF176919-6961-4811-B832-FF7CEC798A57}" type="presParOf" srcId="{41801314-A836-4784-90CA-60352B072FBE}" destId="{D2DBFF1F-8FD9-4FB7-B3E5-5C41BB3EC211}" srcOrd="2" destOrd="0" presId="urn:microsoft.com/office/officeart/2005/8/layout/chevron2"/>
    <dgm:cxn modelId="{A03A4006-2D39-4100-A0C1-03F0E96C08D8}" type="presParOf" srcId="{D2DBFF1F-8FD9-4FB7-B3E5-5C41BB3EC211}" destId="{4FDE477B-91C5-4701-9539-B5986E94C6AA}" srcOrd="0" destOrd="0" presId="urn:microsoft.com/office/officeart/2005/8/layout/chevron2"/>
    <dgm:cxn modelId="{14AF53C3-3A9E-4DB0-BD60-885CD268AD25}" type="presParOf" srcId="{D2DBFF1F-8FD9-4FB7-B3E5-5C41BB3EC211}" destId="{486C3729-FF15-4D70-BC46-22215A385C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125E3A-D39B-4706-8C2D-5355AA6A57C5}"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zh-TW" altLang="en-US"/>
        </a:p>
      </dgm:t>
    </dgm:pt>
    <dgm:pt modelId="{0A2ECF9A-DC2F-4476-B4FA-022E6D75B4E1}">
      <dgm:prSet phldrT="[文字]"/>
      <dgm:spPr/>
      <dgm:t>
        <a:bodyPr/>
        <a:lstStyle/>
        <a:p>
          <a:endParaRPr lang="zh-TW" altLang="en-US" dirty="0"/>
        </a:p>
      </dgm:t>
    </dgm:pt>
    <dgm:pt modelId="{2082BB53-37D6-4ABE-BC03-1D2FDAB5C769}" type="sibTrans" cxnId="{979DF596-9099-4F54-8974-E48A5B61880E}">
      <dgm:prSet/>
      <dgm:spPr/>
      <dgm:t>
        <a:bodyPr/>
        <a:lstStyle/>
        <a:p>
          <a:endParaRPr lang="zh-TW" altLang="en-US"/>
        </a:p>
      </dgm:t>
    </dgm:pt>
    <dgm:pt modelId="{FAFA085E-424C-4839-A58B-168F7EED7DC8}" type="parTrans" cxnId="{979DF596-9099-4F54-8974-E48A5B61880E}">
      <dgm:prSet/>
      <dgm:spPr/>
      <dgm:t>
        <a:bodyPr/>
        <a:lstStyle/>
        <a:p>
          <a:endParaRPr lang="zh-TW" altLang="en-US"/>
        </a:p>
      </dgm:t>
    </dgm:pt>
    <dgm:pt modelId="{A1EE2F57-F4B5-40DC-BA15-47058118C5A6}">
      <dgm:prSet phldrT="[文字]" custT="1"/>
      <dgm:spPr/>
      <dgm:t>
        <a:bodyPr/>
        <a:lstStyle/>
        <a:p>
          <a:r>
            <a:rPr lang="zh-TW" altLang="en-US" sz="2000" dirty="0" smtClean="0"/>
            <a:t>各級政府機關（構）、公營事業總、分支機構之首長、副首長、幕僚長、副幕僚長與該等職務之人。</a:t>
          </a:r>
          <a:r>
            <a:rPr lang="zh-TW" altLang="en-US" sz="2000" b="1" dirty="0" smtClean="0">
              <a:solidFill>
                <a:srgbClr val="FF0000"/>
              </a:solidFill>
            </a:rPr>
            <a:t>如各鄉鎮長、主任秘書</a:t>
          </a:r>
          <a:r>
            <a:rPr lang="zh-TW" altLang="en-US" sz="2000" b="1" i="0" dirty="0" smtClean="0">
              <a:solidFill>
                <a:srgbClr val="FF0000"/>
              </a:solidFill>
            </a:rPr>
            <a:t>等</a:t>
          </a:r>
          <a:r>
            <a:rPr lang="zh-TW" altLang="en-US" sz="2000" b="1" dirty="0" smtClean="0">
              <a:solidFill>
                <a:srgbClr val="FF0000"/>
              </a:solidFill>
            </a:rPr>
            <a:t>。</a:t>
          </a:r>
          <a:endParaRPr lang="zh-TW" altLang="en-US" sz="2000" b="1" dirty="0">
            <a:solidFill>
              <a:srgbClr val="FF0000"/>
            </a:solidFill>
          </a:endParaRPr>
        </a:p>
      </dgm:t>
    </dgm:pt>
    <dgm:pt modelId="{514103FA-9DAC-4DE3-9347-C2ACCBB75EF0}" type="parTrans" cxnId="{4286C0BC-160C-4940-99DF-C3216537C15A}">
      <dgm:prSet/>
      <dgm:spPr/>
      <dgm:t>
        <a:bodyPr/>
        <a:lstStyle/>
        <a:p>
          <a:endParaRPr lang="zh-TW" altLang="en-US"/>
        </a:p>
      </dgm:t>
    </dgm:pt>
    <dgm:pt modelId="{C0664602-2F8D-44E9-8BD0-3047A227B2A2}" type="sibTrans" cxnId="{4286C0BC-160C-4940-99DF-C3216537C15A}">
      <dgm:prSet/>
      <dgm:spPr/>
      <dgm:t>
        <a:bodyPr/>
        <a:lstStyle/>
        <a:p>
          <a:endParaRPr lang="zh-TW" altLang="en-US"/>
        </a:p>
      </dgm:t>
    </dgm:pt>
    <dgm:pt modelId="{CB9D094A-F2EA-4D18-8075-7F3E4AC56FBB}">
      <dgm:prSet custT="1"/>
      <dgm:spPr/>
      <dgm:t>
        <a:bodyPr/>
        <a:lstStyle/>
        <a:p>
          <a:r>
            <a:rPr lang="zh-TW" sz="1800" dirty="0" smtClean="0"/>
            <a:t>其他各級政府機關（構）辦理工務、建築管理、城鄉計畫、政風、會計、審計、採購業務之主管人員。</a:t>
          </a:r>
          <a:r>
            <a:rPr lang="zh-TW" altLang="en-US" sz="1800" b="1" dirty="0" smtClean="0">
              <a:solidFill>
                <a:srgbClr val="FF0000"/>
              </a:solidFill>
            </a:rPr>
            <a:t>如工務課長、建設課長、行政課長、</a:t>
          </a:r>
          <a:r>
            <a:rPr lang="zh-TW" sz="1800" b="1" dirty="0" smtClean="0">
              <a:solidFill>
                <a:srgbClr val="FF0000"/>
              </a:solidFill>
            </a:rPr>
            <a:t>會計</a:t>
          </a:r>
          <a:r>
            <a:rPr lang="zh-TW" altLang="en-US" sz="1800" b="1" dirty="0" smtClean="0">
              <a:solidFill>
                <a:srgbClr val="FF0000"/>
              </a:solidFill>
            </a:rPr>
            <a:t>主任、政風主任。</a:t>
          </a:r>
          <a:endParaRPr lang="zh-TW" altLang="en-US" sz="1800" b="1" dirty="0">
            <a:solidFill>
              <a:srgbClr val="FF0000"/>
            </a:solidFill>
          </a:endParaRPr>
        </a:p>
      </dgm:t>
    </dgm:pt>
    <dgm:pt modelId="{98070090-2593-4697-B0E6-49A342A07D77}" type="parTrans" cxnId="{14220AD7-D04C-4946-8729-408F5FB3BA8C}">
      <dgm:prSet/>
      <dgm:spPr/>
      <dgm:t>
        <a:bodyPr/>
        <a:lstStyle/>
        <a:p>
          <a:endParaRPr lang="zh-TW" altLang="en-US"/>
        </a:p>
      </dgm:t>
    </dgm:pt>
    <dgm:pt modelId="{309DE4C6-3D7F-4B5E-80A9-72B2DA33ECE2}" type="sibTrans" cxnId="{14220AD7-D04C-4946-8729-408F5FB3BA8C}">
      <dgm:prSet/>
      <dgm:spPr/>
      <dgm:t>
        <a:bodyPr/>
        <a:lstStyle/>
        <a:p>
          <a:endParaRPr lang="zh-TW" altLang="en-US"/>
        </a:p>
      </dgm:t>
    </dgm:pt>
    <dgm:pt modelId="{D200A0E4-403E-4128-A602-0C0E696C060F}">
      <dgm:prSet custT="1"/>
      <dgm:spPr/>
      <dgm:t>
        <a:bodyPr/>
        <a:lstStyle/>
        <a:p>
          <a:endParaRPr lang="zh-TW" altLang="en-US" sz="3000" dirty="0">
            <a:solidFill>
              <a:srgbClr val="FF0000"/>
            </a:solidFill>
          </a:endParaRPr>
        </a:p>
      </dgm:t>
    </dgm:pt>
    <dgm:pt modelId="{D80EF835-F08B-4E92-B4ED-7BAECA81E1F9}" type="parTrans" cxnId="{6831924F-3631-4066-B1EB-1146F4C8B42D}">
      <dgm:prSet/>
      <dgm:spPr/>
      <dgm:t>
        <a:bodyPr/>
        <a:lstStyle/>
        <a:p>
          <a:endParaRPr lang="zh-TW" altLang="en-US"/>
        </a:p>
      </dgm:t>
    </dgm:pt>
    <dgm:pt modelId="{A189D525-74A5-4701-846E-0BA78E199C1A}" type="sibTrans" cxnId="{6831924F-3631-4066-B1EB-1146F4C8B42D}">
      <dgm:prSet/>
      <dgm:spPr/>
      <dgm:t>
        <a:bodyPr/>
        <a:lstStyle/>
        <a:p>
          <a:endParaRPr lang="zh-TW" altLang="en-US"/>
        </a:p>
      </dgm:t>
    </dgm:pt>
    <dgm:pt modelId="{41801314-A836-4784-90CA-60352B072FBE}" type="pres">
      <dgm:prSet presAssocID="{65125E3A-D39B-4706-8C2D-5355AA6A57C5}" presName="linearFlow" presStyleCnt="0">
        <dgm:presLayoutVars>
          <dgm:dir/>
          <dgm:animLvl val="lvl"/>
          <dgm:resizeHandles val="exact"/>
        </dgm:presLayoutVars>
      </dgm:prSet>
      <dgm:spPr/>
      <dgm:t>
        <a:bodyPr/>
        <a:lstStyle/>
        <a:p>
          <a:endParaRPr lang="zh-TW" altLang="en-US"/>
        </a:p>
      </dgm:t>
    </dgm:pt>
    <dgm:pt modelId="{023F559F-B49A-4409-80C7-68452BCED810}" type="pres">
      <dgm:prSet presAssocID="{0A2ECF9A-DC2F-4476-B4FA-022E6D75B4E1}" presName="composite" presStyleCnt="0"/>
      <dgm:spPr/>
    </dgm:pt>
    <dgm:pt modelId="{3F481398-1E64-4AED-9DC6-8F7779AE7FFD}" type="pres">
      <dgm:prSet presAssocID="{0A2ECF9A-DC2F-4476-B4FA-022E6D75B4E1}" presName="parentText" presStyleLbl="alignNode1" presStyleIdx="0" presStyleCnt="2">
        <dgm:presLayoutVars>
          <dgm:chMax val="1"/>
          <dgm:bulletEnabled val="1"/>
        </dgm:presLayoutVars>
      </dgm:prSet>
      <dgm:spPr/>
      <dgm:t>
        <a:bodyPr/>
        <a:lstStyle/>
        <a:p>
          <a:endParaRPr lang="zh-TW" altLang="en-US"/>
        </a:p>
      </dgm:t>
    </dgm:pt>
    <dgm:pt modelId="{30DF4879-2A22-42A9-856A-75F51E5EAD19}" type="pres">
      <dgm:prSet presAssocID="{0A2ECF9A-DC2F-4476-B4FA-022E6D75B4E1}" presName="descendantText" presStyleLbl="alignAcc1" presStyleIdx="0" presStyleCnt="2">
        <dgm:presLayoutVars>
          <dgm:bulletEnabled val="1"/>
        </dgm:presLayoutVars>
      </dgm:prSet>
      <dgm:spPr/>
      <dgm:t>
        <a:bodyPr/>
        <a:lstStyle/>
        <a:p>
          <a:endParaRPr lang="zh-TW" altLang="en-US"/>
        </a:p>
      </dgm:t>
    </dgm:pt>
    <dgm:pt modelId="{67C2BA45-8083-4992-9F47-D47A009BE18F}" type="pres">
      <dgm:prSet presAssocID="{2082BB53-37D6-4ABE-BC03-1D2FDAB5C769}" presName="sp" presStyleCnt="0"/>
      <dgm:spPr/>
    </dgm:pt>
    <dgm:pt modelId="{2A6E6F09-A83E-421B-86EB-2EC72CDF089B}" type="pres">
      <dgm:prSet presAssocID="{D200A0E4-403E-4128-A602-0C0E696C060F}" presName="composite" presStyleCnt="0"/>
      <dgm:spPr/>
    </dgm:pt>
    <dgm:pt modelId="{48CB5821-80B7-4832-AEB0-7FC97BD93C42}" type="pres">
      <dgm:prSet presAssocID="{D200A0E4-403E-4128-A602-0C0E696C060F}" presName="parentText" presStyleLbl="alignNode1" presStyleIdx="1" presStyleCnt="2">
        <dgm:presLayoutVars>
          <dgm:chMax val="1"/>
          <dgm:bulletEnabled val="1"/>
        </dgm:presLayoutVars>
      </dgm:prSet>
      <dgm:spPr/>
      <dgm:t>
        <a:bodyPr/>
        <a:lstStyle/>
        <a:p>
          <a:endParaRPr lang="zh-TW" altLang="en-US"/>
        </a:p>
      </dgm:t>
    </dgm:pt>
    <dgm:pt modelId="{F74F44EA-3E3E-442E-92A7-346D08155674}" type="pres">
      <dgm:prSet presAssocID="{D200A0E4-403E-4128-A602-0C0E696C060F}" presName="descendantText" presStyleLbl="alignAcc1" presStyleIdx="1" presStyleCnt="2">
        <dgm:presLayoutVars>
          <dgm:bulletEnabled val="1"/>
        </dgm:presLayoutVars>
      </dgm:prSet>
      <dgm:spPr/>
      <dgm:t>
        <a:bodyPr/>
        <a:lstStyle/>
        <a:p>
          <a:endParaRPr lang="zh-TW" altLang="en-US"/>
        </a:p>
      </dgm:t>
    </dgm:pt>
  </dgm:ptLst>
  <dgm:cxnLst>
    <dgm:cxn modelId="{CBD0A3B2-0CD4-4473-A95F-E9ECF8708F7C}" type="presOf" srcId="{CB9D094A-F2EA-4D18-8075-7F3E4AC56FBB}" destId="{F74F44EA-3E3E-442E-92A7-346D08155674}" srcOrd="0" destOrd="0" presId="urn:microsoft.com/office/officeart/2005/8/layout/chevron2"/>
    <dgm:cxn modelId="{31AB27AA-29A3-4E28-8591-49C876C4CFAB}" type="presOf" srcId="{D200A0E4-403E-4128-A602-0C0E696C060F}" destId="{48CB5821-80B7-4832-AEB0-7FC97BD93C42}" srcOrd="0" destOrd="0" presId="urn:microsoft.com/office/officeart/2005/8/layout/chevron2"/>
    <dgm:cxn modelId="{4286C0BC-160C-4940-99DF-C3216537C15A}" srcId="{0A2ECF9A-DC2F-4476-B4FA-022E6D75B4E1}" destId="{A1EE2F57-F4B5-40DC-BA15-47058118C5A6}" srcOrd="0" destOrd="0" parTransId="{514103FA-9DAC-4DE3-9347-C2ACCBB75EF0}" sibTransId="{C0664602-2F8D-44E9-8BD0-3047A227B2A2}"/>
    <dgm:cxn modelId="{979DF596-9099-4F54-8974-E48A5B61880E}" srcId="{65125E3A-D39B-4706-8C2D-5355AA6A57C5}" destId="{0A2ECF9A-DC2F-4476-B4FA-022E6D75B4E1}" srcOrd="0" destOrd="0" parTransId="{FAFA085E-424C-4839-A58B-168F7EED7DC8}" sibTransId="{2082BB53-37D6-4ABE-BC03-1D2FDAB5C769}"/>
    <dgm:cxn modelId="{BDAFE517-CE62-431F-90D1-AB6CE7883FCA}" type="presOf" srcId="{A1EE2F57-F4B5-40DC-BA15-47058118C5A6}" destId="{30DF4879-2A22-42A9-856A-75F51E5EAD19}" srcOrd="0" destOrd="0" presId="urn:microsoft.com/office/officeart/2005/8/layout/chevron2"/>
    <dgm:cxn modelId="{6831924F-3631-4066-B1EB-1146F4C8B42D}" srcId="{65125E3A-D39B-4706-8C2D-5355AA6A57C5}" destId="{D200A0E4-403E-4128-A602-0C0E696C060F}" srcOrd="1" destOrd="0" parTransId="{D80EF835-F08B-4E92-B4ED-7BAECA81E1F9}" sibTransId="{A189D525-74A5-4701-846E-0BA78E199C1A}"/>
    <dgm:cxn modelId="{1C88C811-619B-4220-A3B3-A45ADCF7B977}" type="presOf" srcId="{65125E3A-D39B-4706-8C2D-5355AA6A57C5}" destId="{41801314-A836-4784-90CA-60352B072FBE}" srcOrd="0" destOrd="0" presId="urn:microsoft.com/office/officeart/2005/8/layout/chevron2"/>
    <dgm:cxn modelId="{14220AD7-D04C-4946-8729-408F5FB3BA8C}" srcId="{D200A0E4-403E-4128-A602-0C0E696C060F}" destId="{CB9D094A-F2EA-4D18-8075-7F3E4AC56FBB}" srcOrd="0" destOrd="0" parTransId="{98070090-2593-4697-B0E6-49A342A07D77}" sibTransId="{309DE4C6-3D7F-4B5E-80A9-72B2DA33ECE2}"/>
    <dgm:cxn modelId="{C2EFCDBB-58F8-4625-A9A5-FF28F516EA47}" type="presOf" srcId="{0A2ECF9A-DC2F-4476-B4FA-022E6D75B4E1}" destId="{3F481398-1E64-4AED-9DC6-8F7779AE7FFD}" srcOrd="0" destOrd="0" presId="urn:microsoft.com/office/officeart/2005/8/layout/chevron2"/>
    <dgm:cxn modelId="{0DA37DC4-0C8A-4EFD-A73C-F0EEA24C3C62}" type="presParOf" srcId="{41801314-A836-4784-90CA-60352B072FBE}" destId="{023F559F-B49A-4409-80C7-68452BCED810}" srcOrd="0" destOrd="0" presId="urn:microsoft.com/office/officeart/2005/8/layout/chevron2"/>
    <dgm:cxn modelId="{683EC6A4-275D-4CD9-AE87-9E69A173AF47}" type="presParOf" srcId="{023F559F-B49A-4409-80C7-68452BCED810}" destId="{3F481398-1E64-4AED-9DC6-8F7779AE7FFD}" srcOrd="0" destOrd="0" presId="urn:microsoft.com/office/officeart/2005/8/layout/chevron2"/>
    <dgm:cxn modelId="{5BABA4FE-BB7B-4A98-97E3-F077A548C559}" type="presParOf" srcId="{023F559F-B49A-4409-80C7-68452BCED810}" destId="{30DF4879-2A22-42A9-856A-75F51E5EAD19}" srcOrd="1" destOrd="0" presId="urn:microsoft.com/office/officeart/2005/8/layout/chevron2"/>
    <dgm:cxn modelId="{2D20547B-5B5B-408C-A81A-35A3B74EBC99}" type="presParOf" srcId="{41801314-A836-4784-90CA-60352B072FBE}" destId="{67C2BA45-8083-4992-9F47-D47A009BE18F}" srcOrd="1" destOrd="0" presId="urn:microsoft.com/office/officeart/2005/8/layout/chevron2"/>
    <dgm:cxn modelId="{366312A1-1BAD-457C-ADA2-3E17AAA35E20}" type="presParOf" srcId="{41801314-A836-4784-90CA-60352B072FBE}" destId="{2A6E6F09-A83E-421B-86EB-2EC72CDF089B}" srcOrd="2" destOrd="0" presId="urn:microsoft.com/office/officeart/2005/8/layout/chevron2"/>
    <dgm:cxn modelId="{5CFDCEDC-7EDC-40AD-AFBE-80D201349E9E}" type="presParOf" srcId="{2A6E6F09-A83E-421B-86EB-2EC72CDF089B}" destId="{48CB5821-80B7-4832-AEB0-7FC97BD93C42}" srcOrd="0" destOrd="0" presId="urn:microsoft.com/office/officeart/2005/8/layout/chevron2"/>
    <dgm:cxn modelId="{10CD9556-993B-4407-B0B8-EE75150E3435}" type="presParOf" srcId="{2A6E6F09-A83E-421B-86EB-2EC72CDF089B}" destId="{F74F44EA-3E3E-442E-92A7-346D081556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E7EB82-181B-4AC3-8BB9-90F86506EA4E}"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TW" altLang="en-US"/>
        </a:p>
      </dgm:t>
    </dgm:pt>
    <dgm:pt modelId="{23697047-F9C4-4663-9A7B-7EB9D815CFDD}">
      <dgm:prSet phldrT="[文字]"/>
      <dgm:spPr/>
      <dgm:t>
        <a:bodyPr/>
        <a:lstStyle/>
        <a:p>
          <a:r>
            <a:rPr lang="zh-TW" altLang="en-US" dirty="0" smtClean="0"/>
            <a:t>先確定是否有公職人員存在</a:t>
          </a:r>
          <a:endParaRPr lang="zh-TW" altLang="en-US" dirty="0"/>
        </a:p>
      </dgm:t>
    </dgm:pt>
    <dgm:pt modelId="{1FF06C46-96BD-4DB4-8670-09E3DD74272F}" type="parTrans" cxnId="{DC0EB7F5-486D-402A-B6E1-CEBB2D83E986}">
      <dgm:prSet/>
      <dgm:spPr/>
      <dgm:t>
        <a:bodyPr/>
        <a:lstStyle/>
        <a:p>
          <a:endParaRPr lang="zh-TW" altLang="en-US"/>
        </a:p>
      </dgm:t>
    </dgm:pt>
    <dgm:pt modelId="{F8D18C01-C69A-4AC1-913C-8F174BE24C02}" type="sibTrans" cxnId="{DC0EB7F5-486D-402A-B6E1-CEBB2D83E986}">
      <dgm:prSet/>
      <dgm:spPr/>
      <dgm:t>
        <a:bodyPr/>
        <a:lstStyle/>
        <a:p>
          <a:endParaRPr lang="zh-TW" altLang="en-US"/>
        </a:p>
      </dgm:t>
    </dgm:pt>
    <dgm:pt modelId="{6D196089-E912-4970-A424-129D7234C13C}">
      <dgm:prSet phldrT="[文字]"/>
      <dgm:spPr/>
      <dgm:t>
        <a:bodyPr/>
        <a:lstStyle/>
        <a:p>
          <a:r>
            <a:rPr lang="zh-TW" altLang="en-US" dirty="0" smtClean="0"/>
            <a:t>依利益衝突迴避法第</a:t>
          </a:r>
          <a:r>
            <a:rPr lang="en-US" altLang="zh-TW" dirty="0" smtClean="0"/>
            <a:t>2</a:t>
          </a:r>
          <a:r>
            <a:rPr lang="zh-TW" altLang="en-US" dirty="0" smtClean="0"/>
            <a:t>條規定判斷</a:t>
          </a:r>
          <a:endParaRPr lang="zh-TW" altLang="en-US" dirty="0"/>
        </a:p>
      </dgm:t>
    </dgm:pt>
    <dgm:pt modelId="{3654B602-4127-45CA-B229-34F8943CA38A}" type="parTrans" cxnId="{CF326583-99A2-46B1-8348-2BFCBBB45BD7}">
      <dgm:prSet/>
      <dgm:spPr/>
      <dgm:t>
        <a:bodyPr/>
        <a:lstStyle/>
        <a:p>
          <a:endParaRPr lang="zh-TW" altLang="en-US"/>
        </a:p>
      </dgm:t>
    </dgm:pt>
    <dgm:pt modelId="{60895922-700C-49AA-820E-BF806FF089D5}" type="sibTrans" cxnId="{CF326583-99A2-46B1-8348-2BFCBBB45BD7}">
      <dgm:prSet/>
      <dgm:spPr/>
      <dgm:t>
        <a:bodyPr/>
        <a:lstStyle/>
        <a:p>
          <a:endParaRPr lang="zh-TW" altLang="en-US"/>
        </a:p>
      </dgm:t>
    </dgm:pt>
    <dgm:pt modelId="{8D31649E-0ED2-40C4-960E-8F27F5151A89}">
      <dgm:prSet phldrT="[文字]"/>
      <dgm:spPr/>
      <dgm:t>
        <a:bodyPr/>
        <a:lstStyle/>
        <a:p>
          <a:r>
            <a:rPr lang="zh-TW" altLang="en-US" dirty="0" smtClean="0"/>
            <a:t>再確定是否為關係人身份</a:t>
          </a:r>
          <a:endParaRPr lang="zh-TW" altLang="en-US" dirty="0"/>
        </a:p>
      </dgm:t>
    </dgm:pt>
    <dgm:pt modelId="{37A6B125-8BB6-410D-B5C4-FC3422C78C4C}" type="parTrans" cxnId="{5A17FA35-EB4F-4929-A9D1-3CFC30DBB052}">
      <dgm:prSet/>
      <dgm:spPr/>
      <dgm:t>
        <a:bodyPr/>
        <a:lstStyle/>
        <a:p>
          <a:endParaRPr lang="zh-TW" altLang="en-US"/>
        </a:p>
      </dgm:t>
    </dgm:pt>
    <dgm:pt modelId="{93A5EDE0-C7AD-4AC1-BE52-DE0A798D4D28}" type="sibTrans" cxnId="{5A17FA35-EB4F-4929-A9D1-3CFC30DBB052}">
      <dgm:prSet/>
      <dgm:spPr/>
      <dgm:t>
        <a:bodyPr/>
        <a:lstStyle/>
        <a:p>
          <a:endParaRPr lang="zh-TW" altLang="en-US"/>
        </a:p>
      </dgm:t>
    </dgm:pt>
    <dgm:pt modelId="{279B4983-0BD8-4B16-94B0-F8F4E88ED022}">
      <dgm:prSet phldrT="[文字]"/>
      <dgm:spPr/>
      <dgm:t>
        <a:bodyPr/>
        <a:lstStyle/>
        <a:p>
          <a:r>
            <a:rPr lang="zh-TW" altLang="en-US" dirty="0" smtClean="0"/>
            <a:t>依利益衝突迴避法第</a:t>
          </a:r>
          <a:r>
            <a:rPr lang="en-US" altLang="zh-TW" dirty="0" smtClean="0"/>
            <a:t>3</a:t>
          </a:r>
          <a:r>
            <a:rPr lang="zh-TW" altLang="en-US" dirty="0" smtClean="0"/>
            <a:t>條各款確認</a:t>
          </a:r>
          <a:endParaRPr lang="zh-TW" altLang="en-US" dirty="0"/>
        </a:p>
      </dgm:t>
    </dgm:pt>
    <dgm:pt modelId="{057E2BAD-7108-45A8-B7BA-B1AE870EDCAA}" type="parTrans" cxnId="{7BD27198-E83E-4854-AEA3-A3C7D0A6684B}">
      <dgm:prSet/>
      <dgm:spPr/>
      <dgm:t>
        <a:bodyPr/>
        <a:lstStyle/>
        <a:p>
          <a:endParaRPr lang="zh-TW" altLang="en-US"/>
        </a:p>
      </dgm:t>
    </dgm:pt>
    <dgm:pt modelId="{B0046159-AE53-4DE8-A34D-9ABB7E2A2D5B}" type="sibTrans" cxnId="{7BD27198-E83E-4854-AEA3-A3C7D0A6684B}">
      <dgm:prSet/>
      <dgm:spPr/>
      <dgm:t>
        <a:bodyPr/>
        <a:lstStyle/>
        <a:p>
          <a:endParaRPr lang="zh-TW" altLang="en-US"/>
        </a:p>
      </dgm:t>
    </dgm:pt>
    <dgm:pt modelId="{E4AF54D3-33EA-43D8-9F60-5C140DCB39D8}" type="pres">
      <dgm:prSet presAssocID="{44E7EB82-181B-4AC3-8BB9-90F86506EA4E}" presName="theList" presStyleCnt="0">
        <dgm:presLayoutVars>
          <dgm:dir/>
          <dgm:animLvl val="lvl"/>
          <dgm:resizeHandles val="exact"/>
        </dgm:presLayoutVars>
      </dgm:prSet>
      <dgm:spPr/>
      <dgm:t>
        <a:bodyPr/>
        <a:lstStyle/>
        <a:p>
          <a:endParaRPr lang="zh-TW" altLang="en-US"/>
        </a:p>
      </dgm:t>
    </dgm:pt>
    <dgm:pt modelId="{F81DF6B2-7A7A-4B83-9406-92D869B4C2C5}" type="pres">
      <dgm:prSet presAssocID="{23697047-F9C4-4663-9A7B-7EB9D815CFDD}" presName="compNode" presStyleCnt="0"/>
      <dgm:spPr/>
    </dgm:pt>
    <dgm:pt modelId="{73FFBA9A-7122-4E4A-9C3E-E86C4F06D11B}" type="pres">
      <dgm:prSet presAssocID="{23697047-F9C4-4663-9A7B-7EB9D815CFDD}" presName="noGeometry" presStyleCnt="0"/>
      <dgm:spPr/>
    </dgm:pt>
    <dgm:pt modelId="{0398740D-DC1D-4ACA-AB7A-44CD09EB7B76}" type="pres">
      <dgm:prSet presAssocID="{23697047-F9C4-4663-9A7B-7EB9D815CFDD}" presName="childTextVisible" presStyleLbl="bgAccFollowNode1" presStyleIdx="0" presStyleCnt="2">
        <dgm:presLayoutVars>
          <dgm:bulletEnabled val="1"/>
        </dgm:presLayoutVars>
      </dgm:prSet>
      <dgm:spPr/>
      <dgm:t>
        <a:bodyPr/>
        <a:lstStyle/>
        <a:p>
          <a:endParaRPr lang="zh-TW" altLang="en-US"/>
        </a:p>
      </dgm:t>
    </dgm:pt>
    <dgm:pt modelId="{052AA562-3ED7-44B4-865A-F79F8E4D0B02}" type="pres">
      <dgm:prSet presAssocID="{23697047-F9C4-4663-9A7B-7EB9D815CFDD}" presName="childTextHidden" presStyleLbl="bgAccFollowNode1" presStyleIdx="0" presStyleCnt="2"/>
      <dgm:spPr/>
      <dgm:t>
        <a:bodyPr/>
        <a:lstStyle/>
        <a:p>
          <a:endParaRPr lang="zh-TW" altLang="en-US"/>
        </a:p>
      </dgm:t>
    </dgm:pt>
    <dgm:pt modelId="{E9C88D38-0A57-4C82-A2CB-63BA67684130}" type="pres">
      <dgm:prSet presAssocID="{23697047-F9C4-4663-9A7B-7EB9D815CFDD}" presName="parentText" presStyleLbl="node1" presStyleIdx="0" presStyleCnt="2">
        <dgm:presLayoutVars>
          <dgm:chMax val="1"/>
          <dgm:bulletEnabled val="1"/>
        </dgm:presLayoutVars>
      </dgm:prSet>
      <dgm:spPr/>
      <dgm:t>
        <a:bodyPr/>
        <a:lstStyle/>
        <a:p>
          <a:endParaRPr lang="zh-TW" altLang="en-US"/>
        </a:p>
      </dgm:t>
    </dgm:pt>
    <dgm:pt modelId="{EC2F2735-D6C2-4573-BD10-C4B156A31AF8}" type="pres">
      <dgm:prSet presAssocID="{23697047-F9C4-4663-9A7B-7EB9D815CFDD}" presName="aSpace" presStyleCnt="0"/>
      <dgm:spPr/>
    </dgm:pt>
    <dgm:pt modelId="{1FF08229-7345-425C-BFBD-643A78205B57}" type="pres">
      <dgm:prSet presAssocID="{8D31649E-0ED2-40C4-960E-8F27F5151A89}" presName="compNode" presStyleCnt="0"/>
      <dgm:spPr/>
    </dgm:pt>
    <dgm:pt modelId="{3B167683-F4EC-4432-AC4F-D9F7444BEF5A}" type="pres">
      <dgm:prSet presAssocID="{8D31649E-0ED2-40C4-960E-8F27F5151A89}" presName="noGeometry" presStyleCnt="0"/>
      <dgm:spPr/>
    </dgm:pt>
    <dgm:pt modelId="{16A29C63-A349-4CB6-BDDF-2D2EE93A1529}" type="pres">
      <dgm:prSet presAssocID="{8D31649E-0ED2-40C4-960E-8F27F5151A89}" presName="childTextVisible" presStyleLbl="bgAccFollowNode1" presStyleIdx="1" presStyleCnt="2">
        <dgm:presLayoutVars>
          <dgm:bulletEnabled val="1"/>
        </dgm:presLayoutVars>
      </dgm:prSet>
      <dgm:spPr/>
      <dgm:t>
        <a:bodyPr/>
        <a:lstStyle/>
        <a:p>
          <a:endParaRPr lang="zh-TW" altLang="en-US"/>
        </a:p>
      </dgm:t>
    </dgm:pt>
    <dgm:pt modelId="{3B7CE3F5-F71F-4F34-975B-B8F8482774FF}" type="pres">
      <dgm:prSet presAssocID="{8D31649E-0ED2-40C4-960E-8F27F5151A89}" presName="childTextHidden" presStyleLbl="bgAccFollowNode1" presStyleIdx="1" presStyleCnt="2"/>
      <dgm:spPr/>
      <dgm:t>
        <a:bodyPr/>
        <a:lstStyle/>
        <a:p>
          <a:endParaRPr lang="zh-TW" altLang="en-US"/>
        </a:p>
      </dgm:t>
    </dgm:pt>
    <dgm:pt modelId="{BD6C05F3-FE90-4F32-A1FF-C194FD4FA7CF}" type="pres">
      <dgm:prSet presAssocID="{8D31649E-0ED2-40C4-960E-8F27F5151A89}" presName="parentText" presStyleLbl="node1" presStyleIdx="1" presStyleCnt="2">
        <dgm:presLayoutVars>
          <dgm:chMax val="1"/>
          <dgm:bulletEnabled val="1"/>
        </dgm:presLayoutVars>
      </dgm:prSet>
      <dgm:spPr/>
      <dgm:t>
        <a:bodyPr/>
        <a:lstStyle/>
        <a:p>
          <a:endParaRPr lang="zh-TW" altLang="en-US"/>
        </a:p>
      </dgm:t>
    </dgm:pt>
  </dgm:ptLst>
  <dgm:cxnLst>
    <dgm:cxn modelId="{01E3B6EE-A79C-4269-B717-2D73079B7AEB}" type="presOf" srcId="{6D196089-E912-4970-A424-129D7234C13C}" destId="{052AA562-3ED7-44B4-865A-F79F8E4D0B02}" srcOrd="1" destOrd="0" presId="urn:microsoft.com/office/officeart/2005/8/layout/hProcess6"/>
    <dgm:cxn modelId="{5A17FA35-EB4F-4929-A9D1-3CFC30DBB052}" srcId="{44E7EB82-181B-4AC3-8BB9-90F86506EA4E}" destId="{8D31649E-0ED2-40C4-960E-8F27F5151A89}" srcOrd="1" destOrd="0" parTransId="{37A6B125-8BB6-410D-B5C4-FC3422C78C4C}" sibTransId="{93A5EDE0-C7AD-4AC1-BE52-DE0A798D4D28}"/>
    <dgm:cxn modelId="{B163A76B-E4D5-48D3-A983-63419AB62B05}" type="presOf" srcId="{23697047-F9C4-4663-9A7B-7EB9D815CFDD}" destId="{E9C88D38-0A57-4C82-A2CB-63BA67684130}" srcOrd="0" destOrd="0" presId="urn:microsoft.com/office/officeart/2005/8/layout/hProcess6"/>
    <dgm:cxn modelId="{CE7B0C15-6E06-43C7-BDD1-80EE9573A597}" type="presOf" srcId="{8D31649E-0ED2-40C4-960E-8F27F5151A89}" destId="{BD6C05F3-FE90-4F32-A1FF-C194FD4FA7CF}" srcOrd="0" destOrd="0" presId="urn:microsoft.com/office/officeart/2005/8/layout/hProcess6"/>
    <dgm:cxn modelId="{FFA8E8D7-D8A5-4791-9255-6B7D61664F70}" type="presOf" srcId="{44E7EB82-181B-4AC3-8BB9-90F86506EA4E}" destId="{E4AF54D3-33EA-43D8-9F60-5C140DCB39D8}" srcOrd="0" destOrd="0" presId="urn:microsoft.com/office/officeart/2005/8/layout/hProcess6"/>
    <dgm:cxn modelId="{CF326583-99A2-46B1-8348-2BFCBBB45BD7}" srcId="{23697047-F9C4-4663-9A7B-7EB9D815CFDD}" destId="{6D196089-E912-4970-A424-129D7234C13C}" srcOrd="0" destOrd="0" parTransId="{3654B602-4127-45CA-B229-34F8943CA38A}" sibTransId="{60895922-700C-49AA-820E-BF806FF089D5}"/>
    <dgm:cxn modelId="{DC0EB7F5-486D-402A-B6E1-CEBB2D83E986}" srcId="{44E7EB82-181B-4AC3-8BB9-90F86506EA4E}" destId="{23697047-F9C4-4663-9A7B-7EB9D815CFDD}" srcOrd="0" destOrd="0" parTransId="{1FF06C46-96BD-4DB4-8670-09E3DD74272F}" sibTransId="{F8D18C01-C69A-4AC1-913C-8F174BE24C02}"/>
    <dgm:cxn modelId="{C416DB37-178E-474A-A2E8-56B36C419AEA}" type="presOf" srcId="{279B4983-0BD8-4B16-94B0-F8F4E88ED022}" destId="{16A29C63-A349-4CB6-BDDF-2D2EE93A1529}" srcOrd="0" destOrd="0" presId="urn:microsoft.com/office/officeart/2005/8/layout/hProcess6"/>
    <dgm:cxn modelId="{90716271-9AC4-4A82-A369-9EC6B0A09E0E}" type="presOf" srcId="{6D196089-E912-4970-A424-129D7234C13C}" destId="{0398740D-DC1D-4ACA-AB7A-44CD09EB7B76}" srcOrd="0" destOrd="0" presId="urn:microsoft.com/office/officeart/2005/8/layout/hProcess6"/>
    <dgm:cxn modelId="{467136A9-70AC-4541-A6ED-83AAC6CB9AB4}" type="presOf" srcId="{279B4983-0BD8-4B16-94B0-F8F4E88ED022}" destId="{3B7CE3F5-F71F-4F34-975B-B8F8482774FF}" srcOrd="1" destOrd="0" presId="urn:microsoft.com/office/officeart/2005/8/layout/hProcess6"/>
    <dgm:cxn modelId="{7BD27198-E83E-4854-AEA3-A3C7D0A6684B}" srcId="{8D31649E-0ED2-40C4-960E-8F27F5151A89}" destId="{279B4983-0BD8-4B16-94B0-F8F4E88ED022}" srcOrd="0" destOrd="0" parTransId="{057E2BAD-7108-45A8-B7BA-B1AE870EDCAA}" sibTransId="{B0046159-AE53-4DE8-A34D-9ABB7E2A2D5B}"/>
    <dgm:cxn modelId="{1F34AC7B-55F3-4C62-83A0-C406F5DD0545}" type="presParOf" srcId="{E4AF54D3-33EA-43D8-9F60-5C140DCB39D8}" destId="{F81DF6B2-7A7A-4B83-9406-92D869B4C2C5}" srcOrd="0" destOrd="0" presId="urn:microsoft.com/office/officeart/2005/8/layout/hProcess6"/>
    <dgm:cxn modelId="{B7B42773-5217-4790-B624-0B1B08ACCEBC}" type="presParOf" srcId="{F81DF6B2-7A7A-4B83-9406-92D869B4C2C5}" destId="{73FFBA9A-7122-4E4A-9C3E-E86C4F06D11B}" srcOrd="0" destOrd="0" presId="urn:microsoft.com/office/officeart/2005/8/layout/hProcess6"/>
    <dgm:cxn modelId="{4C2C4A34-1426-4FD4-9110-BEB3477B2ACC}" type="presParOf" srcId="{F81DF6B2-7A7A-4B83-9406-92D869B4C2C5}" destId="{0398740D-DC1D-4ACA-AB7A-44CD09EB7B76}" srcOrd="1" destOrd="0" presId="urn:microsoft.com/office/officeart/2005/8/layout/hProcess6"/>
    <dgm:cxn modelId="{E5165B68-95B1-4CCA-B3AA-031D8FC88D4C}" type="presParOf" srcId="{F81DF6B2-7A7A-4B83-9406-92D869B4C2C5}" destId="{052AA562-3ED7-44B4-865A-F79F8E4D0B02}" srcOrd="2" destOrd="0" presId="urn:microsoft.com/office/officeart/2005/8/layout/hProcess6"/>
    <dgm:cxn modelId="{006C0C05-A81C-4615-9794-F475DA385588}" type="presParOf" srcId="{F81DF6B2-7A7A-4B83-9406-92D869B4C2C5}" destId="{E9C88D38-0A57-4C82-A2CB-63BA67684130}" srcOrd="3" destOrd="0" presId="urn:microsoft.com/office/officeart/2005/8/layout/hProcess6"/>
    <dgm:cxn modelId="{910E5B45-EB58-4761-A3AB-46335EB38F82}" type="presParOf" srcId="{E4AF54D3-33EA-43D8-9F60-5C140DCB39D8}" destId="{EC2F2735-D6C2-4573-BD10-C4B156A31AF8}" srcOrd="1" destOrd="0" presId="urn:microsoft.com/office/officeart/2005/8/layout/hProcess6"/>
    <dgm:cxn modelId="{3C26C36B-FB87-4982-B4EA-BEECA7511DB0}" type="presParOf" srcId="{E4AF54D3-33EA-43D8-9F60-5C140DCB39D8}" destId="{1FF08229-7345-425C-BFBD-643A78205B57}" srcOrd="2" destOrd="0" presId="urn:microsoft.com/office/officeart/2005/8/layout/hProcess6"/>
    <dgm:cxn modelId="{90EA2EFE-91FB-445F-AF52-FB52BA5302EA}" type="presParOf" srcId="{1FF08229-7345-425C-BFBD-643A78205B57}" destId="{3B167683-F4EC-4432-AC4F-D9F7444BEF5A}" srcOrd="0" destOrd="0" presId="urn:microsoft.com/office/officeart/2005/8/layout/hProcess6"/>
    <dgm:cxn modelId="{2E5D35B0-D6EC-42F1-A227-998B222C7618}" type="presParOf" srcId="{1FF08229-7345-425C-BFBD-643A78205B57}" destId="{16A29C63-A349-4CB6-BDDF-2D2EE93A1529}" srcOrd="1" destOrd="0" presId="urn:microsoft.com/office/officeart/2005/8/layout/hProcess6"/>
    <dgm:cxn modelId="{BE6DA3F8-6B01-482B-8198-BC41FC8B26D1}" type="presParOf" srcId="{1FF08229-7345-425C-BFBD-643A78205B57}" destId="{3B7CE3F5-F71F-4F34-975B-B8F8482774FF}" srcOrd="2" destOrd="0" presId="urn:microsoft.com/office/officeart/2005/8/layout/hProcess6"/>
    <dgm:cxn modelId="{0A655155-5FEE-4F2F-A1FE-DF33AE337D8B}" type="presParOf" srcId="{1FF08229-7345-425C-BFBD-643A78205B57}" destId="{BD6C05F3-FE90-4F32-A1FF-C194FD4FA7C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機要人員之平時考核、年終考績、獎懲、陞遷、調任、當選模範公務人員等人事措施，其公職人員是否需自行迴避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機要人員之工作、操行、學識、才能之優劣事實，與其考績等第、獎懲、調任或當選為模範公務人員是否覈實，源於機關首長對機要人員之才能認知及工作指派，如要求機關首長迴避所有涉及機要人員之人事行為，容</a:t>
          </a:r>
          <a:r>
            <a:rPr lang="zh-TW" altLang="en-US" b="1" dirty="0" smtClean="0">
              <a:solidFill>
                <a:srgbClr val="FF0000"/>
              </a:solidFill>
              <a:effectLst>
                <a:outerShdw blurRad="38100" dist="38100" dir="2700000" algn="tl">
                  <a:srgbClr val="000000">
                    <a:alpha val="43137"/>
                  </a:srgbClr>
                </a:outerShdw>
              </a:effectLst>
            </a:rPr>
            <a:t>將造成本法與公務員考績法等相關人事規定「綜覈名實」之基本要求衝突</a:t>
          </a:r>
          <a:r>
            <a:rPr lang="zh-TW" altLang="en-US" dirty="0" smtClean="0"/>
            <a:t>，容有就此為目的性限縮之必要。</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83C5F8D9-C2E0-49EC-A9EF-1D5FBC8EC41A}">
      <dgm:prSet phldrT="[文字]"/>
      <dgm:spPr/>
      <dgm:t>
        <a:bodyPr/>
        <a:lstStyle/>
        <a:p>
          <a:r>
            <a:rPr lang="zh-TW" altLang="en-US" dirty="0" smtClean="0"/>
            <a:t>審酌機要人員進用方式、工作性質及與機關首長間職務之特殊性，公職人員就涉及其機要人員之平時考核、年終考績、獎懲、陞遷、調任、當選模範公務人員等非財產上利益，尚</a:t>
          </a:r>
          <a:r>
            <a:rPr lang="zh-TW" altLang="en-US" b="1" dirty="0" smtClean="0">
              <a:solidFill>
                <a:srgbClr val="FF0000"/>
              </a:solidFill>
              <a:effectLst>
                <a:outerShdw blurRad="38100" dist="38100" dir="2700000" algn="tl">
                  <a:srgbClr val="000000">
                    <a:alpha val="43137"/>
                  </a:srgbClr>
                </a:outerShdw>
              </a:effectLst>
            </a:rPr>
            <a:t>無自行迴避之義務</a:t>
          </a:r>
          <a:r>
            <a:rPr lang="zh-TW" altLang="en-US" dirty="0" smtClean="0"/>
            <a:t>。</a:t>
          </a:r>
          <a:endParaRPr lang="zh-TW" altLang="en-US" dirty="0"/>
        </a:p>
      </dgm:t>
    </dgm:pt>
    <dgm:pt modelId="{1A8BD5B2-798B-40C4-853D-4BAA68BB0AAD}" type="parTrans" cxnId="{FCAE9CDA-7DFD-4F43-9DF0-2EF541C7E81F}">
      <dgm:prSet/>
      <dgm:spPr/>
      <dgm:t>
        <a:bodyPr/>
        <a:lstStyle/>
        <a:p>
          <a:endParaRPr lang="zh-TW" altLang="en-US"/>
        </a:p>
      </dgm:t>
    </dgm:pt>
    <dgm:pt modelId="{0987EF88-CB96-4CD3-B050-AEAF67317C6A}" type="sibTrans" cxnId="{FCAE9CDA-7DFD-4F43-9DF0-2EF541C7E81F}">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D5F93E8C-6A8D-437B-A842-E8460B3488B7}" type="presOf" srcId="{43EEFEB2-CE06-4455-8938-524F106F9730}" destId="{667DB146-856B-43B3-BEB1-67747B620618}" srcOrd="0" destOrd="1" presId="urn:microsoft.com/office/officeart/2005/8/layout/vList2"/>
    <dgm:cxn modelId="{FCAE9CDA-7DFD-4F43-9DF0-2EF541C7E81F}" srcId="{405F57AB-91B1-488A-9401-5002D01D3B2C}" destId="{83C5F8D9-C2E0-49EC-A9EF-1D5FBC8EC41A}" srcOrd="2" destOrd="0" parTransId="{1A8BD5B2-798B-40C4-853D-4BAA68BB0AAD}" sibTransId="{0987EF88-CB96-4CD3-B050-AEAF67317C6A}"/>
    <dgm:cxn modelId="{37CA9590-54E0-4563-8F52-15895088DF80}" srcId="{405F57AB-91B1-488A-9401-5002D01D3B2C}" destId="{43EEFEB2-CE06-4455-8938-524F106F9730}" srcOrd="1" destOrd="0" parTransId="{0E118262-604B-4930-AB25-7EDE6F7443F6}" sibTransId="{02FAC995-0BBC-48BA-9EC2-085ED96205EA}"/>
    <dgm:cxn modelId="{52FCD205-795D-4433-8A70-588131BC5934}" type="presOf" srcId="{83C5F8D9-C2E0-49EC-A9EF-1D5FBC8EC41A}" destId="{667DB146-856B-43B3-BEB1-67747B620618}" srcOrd="0" destOrd="2"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E1B11505-9620-4A6E-AEC9-8308BC7EA859}" type="presOf" srcId="{405F57AB-91B1-488A-9401-5002D01D3B2C}" destId="{5FC8E020-C2BE-47DD-9568-991CBBC4143C}" srcOrd="0" destOrd="0" presId="urn:microsoft.com/office/officeart/2005/8/layout/vList2"/>
    <dgm:cxn modelId="{852BAA71-30D2-40C3-B1C2-737FF182BDCD}" srcId="{405F57AB-91B1-488A-9401-5002D01D3B2C}" destId="{7D0DBBFA-57ED-4224-89C5-B1B25997C6F2}" srcOrd="0" destOrd="0" parTransId="{434AB161-8174-4427-A5B2-AA68A7C62140}" sibTransId="{0BE32570-E4B1-4F78-84EC-061298755F36}"/>
    <dgm:cxn modelId="{9658616E-DAEC-4164-96A7-66579B5DEDF6}" type="presOf" srcId="{025CCB21-5A7E-444D-A1B1-73CA0B4DB18F}" destId="{5FA8C970-FDE9-42EF-9873-CDC0387CE0C7}" srcOrd="0" destOrd="0" presId="urn:microsoft.com/office/officeart/2005/8/layout/vList2"/>
    <dgm:cxn modelId="{02515E44-70D9-46F1-B353-EEB57CF376B7}" type="presOf" srcId="{7D0DBBFA-57ED-4224-89C5-B1B25997C6F2}" destId="{667DB146-856B-43B3-BEB1-67747B620618}" srcOrd="0" destOrd="0" presId="urn:microsoft.com/office/officeart/2005/8/layout/vList2"/>
    <dgm:cxn modelId="{300BEFA8-9C34-40A1-B0EC-FA1E34E6FCBD}" type="presParOf" srcId="{5FA8C970-FDE9-42EF-9873-CDC0387CE0C7}" destId="{5FC8E020-C2BE-47DD-9568-991CBBC4143C}" srcOrd="0" destOrd="0" presId="urn:microsoft.com/office/officeart/2005/8/layout/vList2"/>
    <dgm:cxn modelId="{BB7C6731-43AF-44A7-8984-747A4EE38D99}"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公職人員對其所進用之簡任機要人員，如依公務人員加給給與辦法規定，辦理簡任非主管人員比照主管職務核給職務加給涉及財產上利益時，公職人員是否須自行迴避？</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機關首長仍應衡酌該機要人員職責程度，決定是否比照主管職務核給職務加給，其職責程度源於機關首長之任務指派，係機關首長用人權限衍生之職務加給，如要求機關長官全部迴避，形同剝奪機關長官之法定職務權限，將妨礙其領導統御，與本法規範本旨有悖，故尚無自行迴避之義務。 </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37CA9590-54E0-4563-8F52-15895088DF80}" srcId="{405F57AB-91B1-488A-9401-5002D01D3B2C}" destId="{43EEFEB2-CE06-4455-8938-524F106F9730}" srcOrd="1" destOrd="0" parTransId="{0E118262-604B-4930-AB25-7EDE6F7443F6}" sibTransId="{02FAC995-0BBC-48BA-9EC2-085ED96205EA}"/>
    <dgm:cxn modelId="{03D706AF-13E9-432A-9E86-AA1EC4E8E20B}" type="presOf" srcId="{7D0DBBFA-57ED-4224-89C5-B1B25997C6F2}" destId="{667DB146-856B-43B3-BEB1-67747B620618}"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3C5C3C5E-4D69-4B9B-92EF-07B0F83AC198}" type="presOf" srcId="{43EEFEB2-CE06-4455-8938-524F106F9730}" destId="{667DB146-856B-43B3-BEB1-67747B620618}" srcOrd="0" destOrd="1" presId="urn:microsoft.com/office/officeart/2005/8/layout/vList2"/>
    <dgm:cxn modelId="{FC10728B-FFF3-483B-91BC-731BB002EF94}" type="presOf" srcId="{025CCB21-5A7E-444D-A1B1-73CA0B4DB18F}" destId="{5FA8C970-FDE9-42EF-9873-CDC0387CE0C7}" srcOrd="0" destOrd="0" presId="urn:microsoft.com/office/officeart/2005/8/layout/vList2"/>
    <dgm:cxn modelId="{2ADFF32C-8B43-4172-962D-C8C0FF99B19F}" type="presOf" srcId="{405F57AB-91B1-488A-9401-5002D01D3B2C}" destId="{5FC8E020-C2BE-47DD-9568-991CBBC4143C}" srcOrd="0" destOrd="0" presId="urn:microsoft.com/office/officeart/2005/8/layout/vList2"/>
    <dgm:cxn modelId="{F8A8824C-4016-4412-B443-6AC625664A55}" type="presParOf" srcId="{5FA8C970-FDE9-42EF-9873-CDC0387CE0C7}" destId="{5FC8E020-C2BE-47DD-9568-991CBBC4143C}" srcOrd="0" destOrd="0" presId="urn:microsoft.com/office/officeart/2005/8/layout/vList2"/>
    <dgm:cxn modelId="{99459DCB-2AA5-4F06-8715-639A58D48ACA}"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5CCB21-5A7E-444D-A1B1-73CA0B4DB18F}"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zh-TW" altLang="en-US"/>
        </a:p>
      </dgm:t>
    </dgm:pt>
    <dgm:pt modelId="{405F57AB-91B1-488A-9401-5002D01D3B2C}">
      <dgm:prSet phldrT="[文字]"/>
      <dgm:spPr/>
      <dgm:t>
        <a:bodyPr/>
        <a:lstStyle/>
        <a:p>
          <a:r>
            <a:rPr lang="zh-TW" altLang="en-US" dirty="0" smtClean="0"/>
            <a:t>公職人員對於其進用之機要人員核發生日禮金、加班費、休假補助費、未休假加班費、國內進修費用補助、結婚補助、喪葬補助、生育補助、健康檢查補助、公教人員保險現金給付，公職人員是否需自行迴避</a:t>
          </a:r>
          <a:r>
            <a:rPr lang="en-US" altLang="en-US" dirty="0" smtClean="0"/>
            <a:t>?</a:t>
          </a:r>
          <a:endParaRPr lang="zh-TW" altLang="en-US" dirty="0"/>
        </a:p>
      </dgm:t>
    </dgm:pt>
    <dgm:pt modelId="{2773CA13-7797-4333-932B-EC07C1ADA43A}" type="parTrans" cxnId="{CF920FC8-42B9-480A-91C6-93A88F2A8C85}">
      <dgm:prSet/>
      <dgm:spPr/>
      <dgm:t>
        <a:bodyPr/>
        <a:lstStyle/>
        <a:p>
          <a:endParaRPr lang="zh-TW" altLang="en-US"/>
        </a:p>
      </dgm:t>
    </dgm:pt>
    <dgm:pt modelId="{76420968-12F8-4AAA-9069-673E63C0AE53}" type="sibTrans" cxnId="{CF920FC8-42B9-480A-91C6-93A88F2A8C85}">
      <dgm:prSet/>
      <dgm:spPr/>
      <dgm:t>
        <a:bodyPr/>
        <a:lstStyle/>
        <a:p>
          <a:endParaRPr lang="zh-TW" altLang="en-US"/>
        </a:p>
      </dgm:t>
    </dgm:pt>
    <dgm:pt modelId="{43EEFEB2-CE06-4455-8938-524F106F9730}">
      <dgm:prSet phldrT="[文字]"/>
      <dgm:spPr/>
      <dgm:t>
        <a:bodyPr/>
        <a:lstStyle/>
        <a:p>
          <a:r>
            <a:rPr lang="zh-TW" altLang="en-US" dirty="0" smtClean="0"/>
            <a:t>生日禮金、加班費、休假補助費、未休假加班費、國內進修費用補助、結婚補助、喪葬補助、生育補助、健康檢查補助、公教人員保險現金給付，係</a:t>
          </a:r>
          <a:r>
            <a:rPr lang="zh-TW" altLang="en-US" b="1" dirty="0" smtClean="0">
              <a:solidFill>
                <a:srgbClr val="FF0000"/>
              </a:solidFill>
              <a:effectLst>
                <a:outerShdw blurRad="38100" dist="38100" dir="2700000" algn="tl">
                  <a:srgbClr val="000000">
                    <a:alpha val="43137"/>
                  </a:srgbClr>
                </a:outerShdw>
              </a:effectLst>
            </a:rPr>
            <a:t>依法定條件核予給付</a:t>
          </a:r>
          <a:r>
            <a:rPr lang="zh-TW" altLang="en-US" dirty="0" smtClean="0"/>
            <a:t>，核准人對於核准金額多寡並</a:t>
          </a:r>
          <a:r>
            <a:rPr lang="zh-TW" altLang="en-US" b="1" dirty="0" smtClean="0">
              <a:solidFill>
                <a:srgbClr val="FF0000"/>
              </a:solidFill>
              <a:effectLst>
                <a:outerShdw blurRad="38100" dist="38100" dir="2700000" algn="tl">
                  <a:srgbClr val="000000">
                    <a:alpha val="43137"/>
                  </a:srgbClr>
                </a:outerShdw>
              </a:effectLst>
            </a:rPr>
            <a:t>無裁量空間</a:t>
          </a:r>
          <a:r>
            <a:rPr lang="zh-TW" altLang="en-US" dirty="0" smtClean="0"/>
            <a:t>，實難謂有不法利益輸送之情形，尚與本法所稱利益衝突之要件有別。 </a:t>
          </a:r>
          <a:endParaRPr lang="zh-TW" altLang="en-US" dirty="0"/>
        </a:p>
      </dgm:t>
    </dgm:pt>
    <dgm:pt modelId="{0E118262-604B-4930-AB25-7EDE6F7443F6}" type="parTrans" cxnId="{37CA9590-54E0-4563-8F52-15895088DF80}">
      <dgm:prSet/>
      <dgm:spPr/>
      <dgm:t>
        <a:bodyPr/>
        <a:lstStyle/>
        <a:p>
          <a:endParaRPr lang="zh-TW" altLang="en-US"/>
        </a:p>
      </dgm:t>
    </dgm:pt>
    <dgm:pt modelId="{02FAC995-0BBC-48BA-9EC2-085ED96205EA}" type="sibTrans" cxnId="{37CA9590-54E0-4563-8F52-15895088DF80}">
      <dgm:prSet/>
      <dgm:spPr/>
      <dgm:t>
        <a:bodyPr/>
        <a:lstStyle/>
        <a:p>
          <a:endParaRPr lang="zh-TW" altLang="en-US"/>
        </a:p>
      </dgm:t>
    </dgm:pt>
    <dgm:pt modelId="{7D0DBBFA-57ED-4224-89C5-B1B25997C6F2}">
      <dgm:prSet phldrT="[文字]"/>
      <dgm:spPr/>
      <dgm:t>
        <a:bodyPr/>
        <a:lstStyle/>
        <a:p>
          <a:r>
            <a:rPr lang="zh-TW" altLang="en-US" dirty="0" smtClean="0"/>
            <a:t>法務部</a:t>
          </a:r>
          <a:r>
            <a:rPr lang="en-US" altLang="zh-TW" dirty="0" smtClean="0"/>
            <a:t>108</a:t>
          </a:r>
          <a:r>
            <a:rPr lang="zh-TW" altLang="en-US" dirty="0" smtClean="0"/>
            <a:t>年</a:t>
          </a:r>
          <a:r>
            <a:rPr lang="en-US" altLang="zh-TW" dirty="0" smtClean="0"/>
            <a:t>3</a:t>
          </a:r>
          <a:r>
            <a:rPr lang="zh-TW" altLang="en-US" dirty="0" smtClean="0"/>
            <a:t>月</a:t>
          </a:r>
          <a:r>
            <a:rPr lang="en-US" altLang="zh-TW" dirty="0" smtClean="0"/>
            <a:t>19</a:t>
          </a:r>
          <a:r>
            <a:rPr lang="zh-TW" altLang="en-US" dirty="0" smtClean="0"/>
            <a:t>日法廉字第</a:t>
          </a:r>
          <a:r>
            <a:rPr lang="en-US" altLang="zh-TW" dirty="0" smtClean="0"/>
            <a:t>10805001780</a:t>
          </a:r>
          <a:r>
            <a:rPr lang="zh-TW" altLang="en-US" dirty="0" smtClean="0"/>
            <a:t>號函。</a:t>
          </a:r>
          <a:endParaRPr lang="zh-TW" altLang="en-US" dirty="0"/>
        </a:p>
      </dgm:t>
    </dgm:pt>
    <dgm:pt modelId="{434AB161-8174-4427-A5B2-AA68A7C62140}" type="parTrans" cxnId="{852BAA71-30D2-40C3-B1C2-737FF182BDCD}">
      <dgm:prSet/>
      <dgm:spPr/>
      <dgm:t>
        <a:bodyPr/>
        <a:lstStyle/>
        <a:p>
          <a:endParaRPr lang="zh-TW" altLang="en-US"/>
        </a:p>
      </dgm:t>
    </dgm:pt>
    <dgm:pt modelId="{0BE32570-E4B1-4F78-84EC-061298755F36}" type="sibTrans" cxnId="{852BAA71-30D2-40C3-B1C2-737FF182BDCD}">
      <dgm:prSet/>
      <dgm:spPr/>
      <dgm:t>
        <a:bodyPr/>
        <a:lstStyle/>
        <a:p>
          <a:endParaRPr lang="zh-TW" altLang="en-US"/>
        </a:p>
      </dgm:t>
    </dgm:pt>
    <dgm:pt modelId="{5FA8C970-FDE9-42EF-9873-CDC0387CE0C7}" type="pres">
      <dgm:prSet presAssocID="{025CCB21-5A7E-444D-A1B1-73CA0B4DB18F}" presName="linear" presStyleCnt="0">
        <dgm:presLayoutVars>
          <dgm:animLvl val="lvl"/>
          <dgm:resizeHandles val="exact"/>
        </dgm:presLayoutVars>
      </dgm:prSet>
      <dgm:spPr/>
      <dgm:t>
        <a:bodyPr/>
        <a:lstStyle/>
        <a:p>
          <a:endParaRPr lang="zh-TW" altLang="en-US"/>
        </a:p>
      </dgm:t>
    </dgm:pt>
    <dgm:pt modelId="{5FC8E020-C2BE-47DD-9568-991CBBC4143C}" type="pres">
      <dgm:prSet presAssocID="{405F57AB-91B1-488A-9401-5002D01D3B2C}" presName="parentText" presStyleLbl="node1" presStyleIdx="0" presStyleCnt="1">
        <dgm:presLayoutVars>
          <dgm:chMax val="0"/>
          <dgm:bulletEnabled val="1"/>
        </dgm:presLayoutVars>
      </dgm:prSet>
      <dgm:spPr/>
      <dgm:t>
        <a:bodyPr/>
        <a:lstStyle/>
        <a:p>
          <a:endParaRPr lang="zh-TW" altLang="en-US"/>
        </a:p>
      </dgm:t>
    </dgm:pt>
    <dgm:pt modelId="{667DB146-856B-43B3-BEB1-67747B620618}" type="pres">
      <dgm:prSet presAssocID="{405F57AB-91B1-488A-9401-5002D01D3B2C}" presName="childText" presStyleLbl="revTx" presStyleIdx="0" presStyleCnt="1" custScaleY="116689" custLinFactNeighborY="9925">
        <dgm:presLayoutVars>
          <dgm:bulletEnabled val="1"/>
        </dgm:presLayoutVars>
      </dgm:prSet>
      <dgm:spPr/>
      <dgm:t>
        <a:bodyPr/>
        <a:lstStyle/>
        <a:p>
          <a:endParaRPr lang="zh-TW" altLang="en-US"/>
        </a:p>
      </dgm:t>
    </dgm:pt>
  </dgm:ptLst>
  <dgm:cxnLst>
    <dgm:cxn modelId="{AFD850CF-6986-4E6B-9227-EC51B0E34B3F}" type="presOf" srcId="{43EEFEB2-CE06-4455-8938-524F106F9730}" destId="{667DB146-856B-43B3-BEB1-67747B620618}" srcOrd="0" destOrd="1" presId="urn:microsoft.com/office/officeart/2005/8/layout/vList2"/>
    <dgm:cxn modelId="{37CA9590-54E0-4563-8F52-15895088DF80}" srcId="{405F57AB-91B1-488A-9401-5002D01D3B2C}" destId="{43EEFEB2-CE06-4455-8938-524F106F9730}" srcOrd="1" destOrd="0" parTransId="{0E118262-604B-4930-AB25-7EDE6F7443F6}" sibTransId="{02FAC995-0BBC-48BA-9EC2-085ED96205EA}"/>
    <dgm:cxn modelId="{7179DF7F-5C5E-47AD-A9F9-BE2494B53DB3}" type="presOf" srcId="{025CCB21-5A7E-444D-A1B1-73CA0B4DB18F}" destId="{5FA8C970-FDE9-42EF-9873-CDC0387CE0C7}" srcOrd="0" destOrd="0" presId="urn:microsoft.com/office/officeart/2005/8/layout/vList2"/>
    <dgm:cxn modelId="{CF920FC8-42B9-480A-91C6-93A88F2A8C85}" srcId="{025CCB21-5A7E-444D-A1B1-73CA0B4DB18F}" destId="{405F57AB-91B1-488A-9401-5002D01D3B2C}" srcOrd="0" destOrd="0" parTransId="{2773CA13-7797-4333-932B-EC07C1ADA43A}" sibTransId="{76420968-12F8-4AAA-9069-673E63C0AE53}"/>
    <dgm:cxn modelId="{852BAA71-30D2-40C3-B1C2-737FF182BDCD}" srcId="{405F57AB-91B1-488A-9401-5002D01D3B2C}" destId="{7D0DBBFA-57ED-4224-89C5-B1B25997C6F2}" srcOrd="0" destOrd="0" parTransId="{434AB161-8174-4427-A5B2-AA68A7C62140}" sibTransId="{0BE32570-E4B1-4F78-84EC-061298755F36}"/>
    <dgm:cxn modelId="{DED09EDA-B930-4C94-8A01-4A05D7577D85}" type="presOf" srcId="{7D0DBBFA-57ED-4224-89C5-B1B25997C6F2}" destId="{667DB146-856B-43B3-BEB1-67747B620618}" srcOrd="0" destOrd="0" presId="urn:microsoft.com/office/officeart/2005/8/layout/vList2"/>
    <dgm:cxn modelId="{91D2F69D-3200-43B6-8A81-F9E6AE55D6D2}" type="presOf" srcId="{405F57AB-91B1-488A-9401-5002D01D3B2C}" destId="{5FC8E020-C2BE-47DD-9568-991CBBC4143C}" srcOrd="0" destOrd="0" presId="urn:microsoft.com/office/officeart/2005/8/layout/vList2"/>
    <dgm:cxn modelId="{AA0E44C9-9789-4B75-AF24-0A1DE739C1D6}" type="presParOf" srcId="{5FA8C970-FDE9-42EF-9873-CDC0387CE0C7}" destId="{5FC8E020-C2BE-47DD-9568-991CBBC4143C}" srcOrd="0" destOrd="0" presId="urn:microsoft.com/office/officeart/2005/8/layout/vList2"/>
    <dgm:cxn modelId="{0E5D7F33-E73C-4DB8-A50D-BA74FD14F0BE}" type="presParOf" srcId="{5FA8C970-FDE9-42EF-9873-CDC0387CE0C7}" destId="{667DB146-856B-43B3-BEB1-67747B6206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134789" y="140141"/>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公</a:t>
          </a:r>
          <a:endParaRPr lang="zh-TW" altLang="en-US" sz="1600" kern="1200" dirty="0"/>
        </a:p>
      </dsp:txBody>
      <dsp:txXfrm rot="-5400000">
        <a:off x="1" y="319860"/>
        <a:ext cx="629015" cy="269579"/>
      </dsp:txXfrm>
    </dsp:sp>
    <dsp:sp modelId="{30DF4879-2A22-42A9-856A-75F51E5EAD19}">
      <dsp:nvSpPr>
        <dsp:cNvPr id="0" name=""/>
        <dsp:cNvSpPr/>
      </dsp:nvSpPr>
      <dsp:spPr>
        <a:xfrm rot="5400000">
          <a:off x="3846863" y="-3212495"/>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總統、副總統。</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各級政府機關（構）</a:t>
          </a:r>
          <a:r>
            <a:rPr lang="zh-TW" altLang="en-US" sz="1200" kern="1200" dirty="0" smtClean="0"/>
            <a:t>、公營事業總、分支機構之</a:t>
          </a:r>
          <a:r>
            <a:rPr lang="zh-TW" altLang="en-US" sz="1200" kern="1200" dirty="0" smtClean="0">
              <a:solidFill>
                <a:srgbClr val="FF0000"/>
              </a:solidFill>
            </a:rPr>
            <a:t>首長、副首長、幕僚長、副幕僚長與該等職務之人</a:t>
          </a:r>
          <a:r>
            <a:rPr lang="zh-TW" altLang="en-US" sz="1200" kern="1200" dirty="0" smtClean="0"/>
            <a:t>。</a:t>
          </a:r>
          <a:endParaRPr lang="zh-TW" altLang="en-US" sz="1200" kern="1200" dirty="0"/>
        </a:p>
      </dsp:txBody>
      <dsp:txXfrm rot="-5400000">
        <a:off x="629016" y="33865"/>
        <a:ext cx="6991269" cy="527060"/>
      </dsp:txXfrm>
    </dsp:sp>
    <dsp:sp modelId="{4FDE477B-91C5-4701-9539-B5986E94C6AA}">
      <dsp:nvSpPr>
        <dsp:cNvPr id="0" name=""/>
        <dsp:cNvSpPr/>
      </dsp:nvSpPr>
      <dsp:spPr>
        <a:xfrm rot="5400000">
          <a:off x="-134789" y="940745"/>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職</a:t>
          </a:r>
          <a:endParaRPr lang="zh-TW" altLang="en-US" sz="1600" kern="1200" dirty="0"/>
        </a:p>
      </dsp:txBody>
      <dsp:txXfrm rot="-5400000">
        <a:off x="1" y="1120464"/>
        <a:ext cx="629015" cy="269579"/>
      </dsp:txXfrm>
    </dsp:sp>
    <dsp:sp modelId="{486C3729-FF15-4D70-BC46-22215A385CCB}">
      <dsp:nvSpPr>
        <dsp:cNvPr id="0" name=""/>
        <dsp:cNvSpPr/>
      </dsp:nvSpPr>
      <dsp:spPr>
        <a:xfrm rot="5400000">
          <a:off x="3846863" y="-2411891"/>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政務人員</a:t>
          </a:r>
          <a:r>
            <a:rPr lang="zh-TW" altLang="en-US" sz="1200" kern="1200" dirty="0" smtClean="0"/>
            <a:t>。</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各級公立學校</a:t>
          </a:r>
          <a:r>
            <a:rPr lang="zh-TW" altLang="en-US" sz="1200" kern="1200" dirty="0" smtClean="0"/>
            <a:t>、軍警院校、矯正學校</a:t>
          </a:r>
          <a:r>
            <a:rPr lang="zh-TW" altLang="en-US" sz="1200" kern="1200" dirty="0" smtClean="0">
              <a:solidFill>
                <a:srgbClr val="FF0000"/>
              </a:solidFill>
            </a:rPr>
            <a:t>校長、副校長</a:t>
          </a:r>
          <a:r>
            <a:rPr lang="zh-TW" altLang="en-US" sz="1200" kern="1200" dirty="0" smtClean="0"/>
            <a:t>；其設有附屬機構者，該機構之首長、副首長。</a:t>
          </a:r>
          <a:endParaRPr lang="zh-TW" altLang="en-US" sz="1200" kern="1200" dirty="0"/>
        </a:p>
      </dsp:txBody>
      <dsp:txXfrm rot="-5400000">
        <a:off x="629016" y="834469"/>
        <a:ext cx="6991269" cy="527060"/>
      </dsp:txXfrm>
    </dsp:sp>
    <dsp:sp modelId="{6A365DB3-6FB1-475F-B1D5-01DE314C5501}">
      <dsp:nvSpPr>
        <dsp:cNvPr id="0" name=""/>
        <dsp:cNvSpPr/>
      </dsp:nvSpPr>
      <dsp:spPr>
        <a:xfrm rot="5400000">
          <a:off x="-134789" y="1741349"/>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人</a:t>
          </a:r>
          <a:endParaRPr lang="zh-TW" altLang="en-US" sz="1600" kern="1200" dirty="0"/>
        </a:p>
      </dsp:txBody>
      <dsp:txXfrm rot="-5400000">
        <a:off x="1" y="1921068"/>
        <a:ext cx="629015" cy="269579"/>
      </dsp:txXfrm>
    </dsp:sp>
    <dsp:sp modelId="{7F26EE74-CD7F-4832-8AC1-06DF1CBC6DE0}">
      <dsp:nvSpPr>
        <dsp:cNvPr id="0" name=""/>
        <dsp:cNvSpPr/>
      </dsp:nvSpPr>
      <dsp:spPr>
        <a:xfrm rot="5400000">
          <a:off x="3846863" y="-1611287"/>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各級民意機關之</a:t>
          </a:r>
          <a:r>
            <a:rPr lang="zh-TW" altLang="en-US" sz="1200" kern="1200" dirty="0" smtClean="0">
              <a:solidFill>
                <a:srgbClr val="FF0000"/>
              </a:solidFill>
            </a:rPr>
            <a:t>民意代表</a:t>
          </a:r>
          <a:r>
            <a:rPr lang="zh-TW" altLang="en-US" sz="1200" kern="1200" dirty="0" smtClean="0"/>
            <a:t>。</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代表政府或公股出任其出資、捐助之私法人之董事、監察人與該等職務之人。</a:t>
          </a:r>
          <a:endParaRPr lang="zh-TW" altLang="en-US" sz="1200" kern="1200" dirty="0"/>
        </a:p>
      </dsp:txBody>
      <dsp:txXfrm rot="-5400000">
        <a:off x="629016" y="1635073"/>
        <a:ext cx="6991269" cy="527060"/>
      </dsp:txXfrm>
    </dsp:sp>
    <dsp:sp modelId="{ADA4714C-1571-46C4-8367-CF8599DF16A8}">
      <dsp:nvSpPr>
        <dsp:cNvPr id="0" name=""/>
        <dsp:cNvSpPr/>
      </dsp:nvSpPr>
      <dsp:spPr>
        <a:xfrm rot="5400000">
          <a:off x="-134789" y="2541954"/>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員</a:t>
          </a:r>
          <a:endParaRPr lang="zh-TW" altLang="en-US" sz="1600" kern="1200" dirty="0"/>
        </a:p>
      </dsp:txBody>
      <dsp:txXfrm rot="-5400000">
        <a:off x="1" y="2721673"/>
        <a:ext cx="629015" cy="269579"/>
      </dsp:txXfrm>
    </dsp:sp>
    <dsp:sp modelId="{672DA8E5-B02D-4009-8363-CD5C5DC99989}">
      <dsp:nvSpPr>
        <dsp:cNvPr id="0" name=""/>
        <dsp:cNvSpPr/>
      </dsp:nvSpPr>
      <dsp:spPr>
        <a:xfrm rot="5400000">
          <a:off x="3846863" y="-810682"/>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公法人之董事、監察人、首長、執行長與該等職務之人。</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政府捐助之財團法人之董事長、執行長、秘書長與該等職務之人。</a:t>
          </a:r>
          <a:endParaRPr lang="zh-TW" altLang="en-US" sz="1200" kern="1200" dirty="0"/>
        </a:p>
      </dsp:txBody>
      <dsp:txXfrm rot="-5400000">
        <a:off x="629016" y="2435678"/>
        <a:ext cx="6991269" cy="527060"/>
      </dsp:txXfrm>
    </dsp:sp>
    <dsp:sp modelId="{8ABF8E01-D2B1-46F1-812F-053A0357CCCF}">
      <dsp:nvSpPr>
        <dsp:cNvPr id="0" name=""/>
        <dsp:cNvSpPr/>
      </dsp:nvSpPr>
      <dsp:spPr>
        <a:xfrm rot="5400000">
          <a:off x="-134789" y="3342558"/>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定</a:t>
          </a:r>
          <a:endParaRPr lang="zh-TW" altLang="en-US" sz="1600" kern="1200" dirty="0"/>
        </a:p>
      </dsp:txBody>
      <dsp:txXfrm rot="-5400000">
        <a:off x="1" y="3522277"/>
        <a:ext cx="629015" cy="269579"/>
      </dsp:txXfrm>
    </dsp:sp>
    <dsp:sp modelId="{124600CF-810F-4BD9-BDC2-6ADC229D1D98}">
      <dsp:nvSpPr>
        <dsp:cNvPr id="0" name=""/>
        <dsp:cNvSpPr/>
      </dsp:nvSpPr>
      <dsp:spPr>
        <a:xfrm rot="5400000">
          <a:off x="3846863" y="-10078"/>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法官、檢察官、戰時軍法官、行政執行官、司法事務官及檢察事務官。</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各級軍事機關（構）及部隊上校編階以上之主官、副主官。</a:t>
          </a:r>
          <a:endParaRPr lang="zh-TW" altLang="en-US" sz="1200" kern="1200" dirty="0"/>
        </a:p>
      </dsp:txBody>
      <dsp:txXfrm rot="-5400000">
        <a:off x="629016" y="3236283"/>
        <a:ext cx="6991269" cy="527060"/>
      </dsp:txXfrm>
    </dsp:sp>
    <dsp:sp modelId="{55FE4F48-21E0-42C6-BD35-EC19AA2A24C0}">
      <dsp:nvSpPr>
        <dsp:cNvPr id="0" name=""/>
        <dsp:cNvSpPr/>
      </dsp:nvSpPr>
      <dsp:spPr>
        <a:xfrm rot="5400000">
          <a:off x="-134789" y="4143162"/>
          <a:ext cx="898594" cy="6290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smtClean="0"/>
            <a:t>義</a:t>
          </a:r>
          <a:endParaRPr lang="zh-TW" altLang="en-US" sz="1600" kern="1200" dirty="0"/>
        </a:p>
      </dsp:txBody>
      <dsp:txXfrm rot="-5400000">
        <a:off x="1" y="4322881"/>
        <a:ext cx="629015" cy="269579"/>
      </dsp:txXfrm>
    </dsp:sp>
    <dsp:sp modelId="{844E8078-40F0-4224-BCCC-D0D87EA779A9}">
      <dsp:nvSpPr>
        <dsp:cNvPr id="0" name=""/>
        <dsp:cNvSpPr/>
      </dsp:nvSpPr>
      <dsp:spPr>
        <a:xfrm rot="5400000">
          <a:off x="3846863" y="790525"/>
          <a:ext cx="584086" cy="7019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solidFill>
                <a:srgbClr val="FF0000"/>
              </a:solidFill>
            </a:rPr>
            <a:t>其他各級政府機關（構）</a:t>
          </a:r>
          <a:r>
            <a:rPr lang="zh-TW" altLang="en-US" sz="1200" kern="1200" dirty="0" smtClean="0"/>
            <a:t>、公營事業機構、各級公立學校、軍警院 校、矯正學校及附屬機構</a:t>
          </a:r>
          <a:r>
            <a:rPr lang="zh-TW" altLang="en-US" sz="1200" kern="1200" dirty="0" smtClean="0">
              <a:solidFill>
                <a:srgbClr val="FF0000"/>
              </a:solidFill>
            </a:rPr>
            <a:t>辦理工務、建築管理、城鄉計畫、政風、會計、審計、採購業務之主管人員</a:t>
          </a:r>
          <a:r>
            <a:rPr lang="zh-TW" altLang="en-US" sz="1200" kern="1200" dirty="0" smtClean="0"/>
            <a:t>。</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其他職務性質特殊，經行政院會同主管府、院核定適用本法之人員。</a:t>
          </a:r>
          <a:endParaRPr lang="zh-TW" altLang="en-US" sz="1200" kern="1200" dirty="0"/>
        </a:p>
      </dsp:txBody>
      <dsp:txXfrm rot="-5400000">
        <a:off x="629016" y="4036886"/>
        <a:ext cx="6991269" cy="527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201689"/>
          <a:ext cx="8064896" cy="172692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zh-TW" altLang="en-US" sz="4100" kern="1200" dirty="0" smtClean="0">
              <a:solidFill>
                <a:srgbClr val="FF0000"/>
              </a:solidFill>
            </a:rPr>
            <a:t>機要人員</a:t>
          </a:r>
          <a:r>
            <a:rPr lang="zh-TW" altLang="en-US" sz="4100" kern="1200" dirty="0" smtClean="0"/>
            <a:t>之請假、公差、兼（課）職，其公職人員是否需自行迴避</a:t>
          </a:r>
          <a:r>
            <a:rPr lang="en-US" altLang="en-US" sz="4100" kern="1200" dirty="0" smtClean="0"/>
            <a:t>?</a:t>
          </a:r>
          <a:endParaRPr lang="zh-TW" altLang="en-US" sz="4100" kern="1200" dirty="0"/>
        </a:p>
      </dsp:txBody>
      <dsp:txXfrm>
        <a:off x="84301" y="285990"/>
        <a:ext cx="7896294" cy="1558318"/>
      </dsp:txXfrm>
    </dsp:sp>
    <dsp:sp modelId="{667DB146-856B-43B3-BEB1-67747B620618}">
      <dsp:nvSpPr>
        <dsp:cNvPr id="0" name=""/>
        <dsp:cNvSpPr/>
      </dsp:nvSpPr>
      <dsp:spPr>
        <a:xfrm>
          <a:off x="0" y="2100006"/>
          <a:ext cx="8064896" cy="30700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zh-TW" altLang="en-US" sz="3200" kern="1200" dirty="0" smtClean="0"/>
            <a:t>法務部</a:t>
          </a:r>
          <a:r>
            <a:rPr lang="en-US" altLang="zh-TW" sz="3200" kern="1200" dirty="0" smtClean="0"/>
            <a:t>108</a:t>
          </a:r>
          <a:r>
            <a:rPr lang="zh-TW" altLang="en-US" sz="3200" kern="1200" dirty="0" smtClean="0"/>
            <a:t>年</a:t>
          </a:r>
          <a:r>
            <a:rPr lang="en-US" altLang="zh-TW" sz="3200" kern="1200" dirty="0" smtClean="0"/>
            <a:t>3</a:t>
          </a:r>
          <a:r>
            <a:rPr lang="zh-TW" altLang="en-US" sz="3200" kern="1200" dirty="0" smtClean="0"/>
            <a:t>月</a:t>
          </a:r>
          <a:r>
            <a:rPr lang="en-US" altLang="zh-TW" sz="3200" kern="1200" dirty="0" smtClean="0"/>
            <a:t>19</a:t>
          </a:r>
          <a:r>
            <a:rPr lang="zh-TW" altLang="en-US" sz="3200" kern="1200" dirty="0" smtClean="0"/>
            <a:t>日法廉字第</a:t>
          </a:r>
          <a:r>
            <a:rPr lang="en-US" altLang="zh-TW" sz="3200" kern="1200" dirty="0" smtClean="0"/>
            <a:t>10805001780</a:t>
          </a:r>
          <a:r>
            <a:rPr lang="zh-TW" altLang="en-US" sz="3200" kern="1200" dirty="0" smtClean="0"/>
            <a:t>號函。</a:t>
          </a:r>
          <a:endParaRPr lang="zh-TW" altLang="en-US" sz="3200" kern="1200" dirty="0"/>
        </a:p>
        <a:p>
          <a:pPr marL="285750" lvl="1" indent="-285750" algn="l" defTabSz="1422400">
            <a:lnSpc>
              <a:spcPct val="90000"/>
            </a:lnSpc>
            <a:spcBef>
              <a:spcPct val="0"/>
            </a:spcBef>
            <a:spcAft>
              <a:spcPct val="20000"/>
            </a:spcAft>
            <a:buChar char="••"/>
          </a:pPr>
          <a:r>
            <a:rPr lang="zh-TW" altLang="en-US" sz="3200" kern="1200" dirty="0" smtClean="0"/>
            <a:t>核批請假、公差、兼（課）職等行為，性質上為無損益之中性行為，尚無生自行迴避義務之疑義。</a:t>
          </a:r>
          <a:endParaRPr lang="zh-TW" altLang="en-US" sz="3200" kern="1200" dirty="0"/>
        </a:p>
      </dsp:txBody>
      <dsp:txXfrm>
        <a:off x="0" y="2100006"/>
        <a:ext cx="8064896" cy="30700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29" y="88719"/>
          <a:ext cx="284857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t>條文規範</a:t>
          </a:r>
          <a:endParaRPr lang="zh-TW" altLang="en-US" sz="1600" kern="1200" dirty="0"/>
        </a:p>
      </dsp:txBody>
      <dsp:txXfrm>
        <a:off x="29" y="88719"/>
        <a:ext cx="2848570" cy="460800"/>
      </dsp:txXfrm>
    </dsp:sp>
    <dsp:sp modelId="{88E3EE03-D51C-4190-A4E0-B56EB1EFB58D}">
      <dsp:nvSpPr>
        <dsp:cNvPr id="0" name=""/>
        <dsp:cNvSpPr/>
      </dsp:nvSpPr>
      <dsp:spPr>
        <a:xfrm>
          <a:off x="29" y="549519"/>
          <a:ext cx="284857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動產、不動產</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現金、存款、外幣、有價證券</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債權或其他財產上權利</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en-US" altLang="zh-TW" sz="1600" kern="1200" dirty="0" smtClean="0">
              <a:latin typeface="+mj-ea"/>
              <a:ea typeface="+mj-ea"/>
              <a:cs typeface="Times New Roman" pitchFamily="18" charset="0"/>
            </a:rPr>
            <a:t>.</a:t>
          </a:r>
          <a:r>
            <a:rPr lang="zh-TW" altLang="en-US" sz="1600" kern="1200" dirty="0" smtClean="0">
              <a:latin typeface="+mj-ea"/>
              <a:ea typeface="+mj-ea"/>
              <a:cs typeface="Times New Roman" pitchFamily="18" charset="0"/>
            </a:rPr>
            <a:t>其他具有經濟價值</a:t>
          </a:r>
          <a:r>
            <a:rPr lang="zh-TW" altLang="en-US" sz="1600" kern="1200" smtClean="0">
              <a:latin typeface="+mj-ea"/>
              <a:ea typeface="+mj-ea"/>
              <a:cs typeface="Times New Roman" pitchFamily="18" charset="0"/>
            </a:rPr>
            <a:t>或得以金錢交易取得之利益</a:t>
          </a:r>
          <a:endParaRPr lang="en-US" altLang="zh-TW" sz="1600" kern="1200" dirty="0" smtClean="0">
            <a:latin typeface="+mj-ea"/>
            <a:ea typeface="+mj-ea"/>
            <a:cs typeface="Times New Roman" pitchFamily="18" charset="0"/>
          </a:endParaRPr>
        </a:p>
      </dsp:txBody>
      <dsp:txXfrm>
        <a:off x="29" y="549519"/>
        <a:ext cx="2848570" cy="3425760"/>
      </dsp:txXfrm>
    </dsp:sp>
    <dsp:sp modelId="{BCFE9464-439F-4DD0-9F39-D65FC4C75565}">
      <dsp:nvSpPr>
        <dsp:cNvPr id="0" name=""/>
        <dsp:cNvSpPr/>
      </dsp:nvSpPr>
      <dsp:spPr>
        <a:xfrm>
          <a:off x="3247399" y="88719"/>
          <a:ext cx="284857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TW" altLang="en-US" sz="1600" kern="1200" dirty="0" smtClean="0"/>
            <a:t>實務案例</a:t>
          </a:r>
          <a:endParaRPr lang="zh-TW" altLang="en-US" sz="1600" kern="1200" dirty="0"/>
        </a:p>
      </dsp:txBody>
      <dsp:txXfrm>
        <a:off x="3247399" y="88719"/>
        <a:ext cx="2848570" cy="460800"/>
      </dsp:txXfrm>
    </dsp:sp>
    <dsp:sp modelId="{62130618-2AF9-48A4-8FD1-76A17E427E7E}">
      <dsp:nvSpPr>
        <dsp:cNvPr id="0" name=""/>
        <dsp:cNvSpPr/>
      </dsp:nvSpPr>
      <dsp:spPr>
        <a:xfrm>
          <a:off x="3247399" y="549519"/>
          <a:ext cx="284857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獎金之決定與發放</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工程、財物、勞務採購</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都市計畫、土地開發</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違章建築之緩拆或免拆</a:t>
          </a:r>
          <a:endParaRPr lang="en-US" altLang="zh-TW" sz="1600" kern="1200" dirty="0" smtClean="0">
            <a:latin typeface="+mj-ea"/>
            <a:ea typeface="+mj-ea"/>
            <a:cs typeface="Times New Roman" pitchFamily="18" charset="0"/>
          </a:endParaRPr>
        </a:p>
        <a:p>
          <a:pPr marL="171450" lvl="1" indent="-171450" algn="l" defTabSz="711200">
            <a:lnSpc>
              <a:spcPct val="90000"/>
            </a:lnSpc>
            <a:spcBef>
              <a:spcPct val="0"/>
            </a:spcBef>
            <a:spcAft>
              <a:spcPct val="15000"/>
            </a:spcAft>
            <a:buChar char="••"/>
          </a:pPr>
          <a:r>
            <a:rPr lang="zh-TW" altLang="en-US" sz="1600" kern="1200" dirty="0" smtClean="0">
              <a:latin typeface="+mj-ea"/>
              <a:ea typeface="+mj-ea"/>
              <a:cs typeface="Times New Roman" pitchFamily="18" charset="0"/>
            </a:rPr>
            <a:t>租金、報酬、車資等之減免</a:t>
          </a:r>
          <a:endParaRPr lang="en-US" altLang="zh-TW" sz="1600" kern="1200" dirty="0" smtClean="0">
            <a:latin typeface="+mj-ea"/>
            <a:ea typeface="+mj-ea"/>
            <a:cs typeface="Times New Roman" pitchFamily="18" charset="0"/>
          </a:endParaRPr>
        </a:p>
        <a:p>
          <a:pPr marL="171450" lvl="1" indent="-171450" algn="l" defTabSz="711200" rtl="0">
            <a:lnSpc>
              <a:spcPct val="90000"/>
            </a:lnSpc>
            <a:spcBef>
              <a:spcPct val="0"/>
            </a:spcBef>
            <a:spcAft>
              <a:spcPct val="15000"/>
            </a:spcAft>
            <a:buChar char="••"/>
          </a:pPr>
          <a:r>
            <a:rPr lang="zh-TW" altLang="en-US" sz="1600" kern="1200" dirty="0" smtClean="0">
              <a:latin typeface="+mj-ea"/>
              <a:ea typeface="+mj-ea"/>
              <a:cs typeface="Times New Roman" pitchFamily="18" charset="0"/>
            </a:rPr>
            <a:t>專利權、商標權、礦業權、漁業權或著作權等權利</a:t>
          </a:r>
          <a:endParaRPr lang="en-US" altLang="zh-TW" sz="1600" kern="1200" dirty="0" smtClean="0">
            <a:latin typeface="+mj-ea"/>
            <a:ea typeface="+mj-ea"/>
            <a:cs typeface="Times New Roman" pitchFamily="18" charset="0"/>
          </a:endParaRPr>
        </a:p>
        <a:p>
          <a:pPr marL="171450" lvl="1" indent="-171450" algn="l" defTabSz="711200" rtl="0">
            <a:lnSpc>
              <a:spcPct val="90000"/>
            </a:lnSpc>
            <a:spcBef>
              <a:spcPct val="0"/>
            </a:spcBef>
            <a:spcAft>
              <a:spcPct val="15000"/>
            </a:spcAft>
            <a:buChar char="••"/>
          </a:pPr>
          <a:r>
            <a:rPr lang="zh-TW" altLang="en-US" sz="1600" kern="1200" dirty="0" smtClean="0">
              <a:latin typeface="+mj-ea"/>
              <a:ea typeface="+mj-ea"/>
              <a:cs typeface="Times New Roman" pitchFamily="18" charset="0"/>
            </a:rPr>
            <a:t>貴賓卡、會員證、球員證、招待券或優待券等利益</a:t>
          </a:r>
        </a:p>
      </dsp:txBody>
      <dsp:txXfrm>
        <a:off x="3247399" y="549519"/>
        <a:ext cx="2848570" cy="34257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67DD-3CE7-4B32-B298-A189DADFA485}">
      <dsp:nvSpPr>
        <dsp:cNvPr id="0" name=""/>
        <dsp:cNvSpPr/>
      </dsp:nvSpPr>
      <dsp:spPr>
        <a:xfrm>
          <a:off x="2254744" y="1110210"/>
          <a:ext cx="2858991" cy="29799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標楷體" panose="03000509000000000000" pitchFamily="65" charset="-120"/>
              <a:ea typeface="標楷體" panose="03000509000000000000" pitchFamily="65" charset="-120"/>
            </a:rPr>
            <a:t>有利公職人員或其關係人在第</a:t>
          </a:r>
          <a:r>
            <a:rPr lang="en-US" altLang="en-US" sz="2100" b="1" kern="1200" dirty="0" smtClean="0">
              <a:latin typeface="標楷體" panose="03000509000000000000" pitchFamily="65" charset="-120"/>
              <a:ea typeface="標楷體" panose="03000509000000000000" pitchFamily="65" charset="-120"/>
            </a:rPr>
            <a:t>2</a:t>
          </a:r>
          <a:r>
            <a:rPr lang="zh-TW" altLang="en-US" sz="2100" b="1" kern="1200" dirty="0" smtClean="0">
              <a:latin typeface="標楷體" panose="03000509000000000000" pitchFamily="65" charset="-120"/>
              <a:ea typeface="標楷體" panose="03000509000000000000" pitchFamily="65" charset="-120"/>
            </a:rPr>
            <a:t>條第</a:t>
          </a:r>
          <a:r>
            <a:rPr lang="en-US" altLang="en-US" sz="2100" b="1" kern="1200" dirty="0" smtClean="0">
              <a:latin typeface="標楷體" panose="03000509000000000000" pitchFamily="65" charset="-120"/>
              <a:ea typeface="標楷體" panose="03000509000000000000" pitchFamily="65" charset="-120"/>
            </a:rPr>
            <a:t>1</a:t>
          </a:r>
          <a:r>
            <a:rPr lang="zh-TW" altLang="en-US" sz="2100" b="1" kern="1200" dirty="0" smtClean="0">
              <a:latin typeface="標楷體" panose="03000509000000000000" pitchFamily="65" charset="-120"/>
              <a:ea typeface="標楷體" panose="03000509000000000000" pitchFamily="65" charset="-120"/>
            </a:rPr>
            <a:t>項所列之機關（構）團體、學校、法人、事業機構、部隊之</a:t>
          </a:r>
          <a:endParaRPr lang="zh-TW" altLang="en-US" sz="2100" b="1" kern="1200" dirty="0">
            <a:latin typeface="標楷體" panose="03000509000000000000" pitchFamily="65" charset="-120"/>
            <a:ea typeface="標楷體" panose="03000509000000000000" pitchFamily="65" charset="-120"/>
          </a:endParaRPr>
        </a:p>
      </dsp:txBody>
      <dsp:txXfrm>
        <a:off x="2673434" y="1546611"/>
        <a:ext cx="2021611" cy="2107128"/>
      </dsp:txXfrm>
    </dsp:sp>
    <dsp:sp modelId="{930AB2BC-C894-4531-9DAD-FEAD5F5DCBDF}">
      <dsp:nvSpPr>
        <dsp:cNvPr id="0" name=""/>
        <dsp:cNvSpPr/>
      </dsp:nvSpPr>
      <dsp:spPr>
        <a:xfrm rot="16200000">
          <a:off x="3630140" y="1043938"/>
          <a:ext cx="108198" cy="24345"/>
        </a:xfrm>
        <a:custGeom>
          <a:avLst/>
          <a:gdLst/>
          <a:ahLst/>
          <a:cxnLst/>
          <a:rect l="0" t="0" r="0" b="0"/>
          <a:pathLst>
            <a:path>
              <a:moveTo>
                <a:pt x="0" y="12172"/>
              </a:moveTo>
              <a:lnTo>
                <a:pt x="108198"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1535" y="1053406"/>
        <a:ext cx="5409" cy="5409"/>
      </dsp:txXfrm>
    </dsp:sp>
    <dsp:sp modelId="{38A1D0A5-0F91-4183-B646-67953800E054}">
      <dsp:nvSpPr>
        <dsp:cNvPr id="0" name=""/>
        <dsp:cNvSpPr/>
      </dsp:nvSpPr>
      <dsp:spPr>
        <a:xfrm>
          <a:off x="3185932" y="5395"/>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任用</a:t>
          </a:r>
          <a:endParaRPr lang="zh-TW" altLang="en-US" sz="2500" b="1" kern="1200" dirty="0">
            <a:latin typeface="標楷體" panose="03000509000000000000" pitchFamily="65" charset="-120"/>
            <a:ea typeface="標楷體" panose="03000509000000000000" pitchFamily="65" charset="-120"/>
          </a:endParaRPr>
        </a:p>
      </dsp:txBody>
      <dsp:txXfrm>
        <a:off x="3331883" y="151346"/>
        <a:ext cx="704713" cy="704713"/>
      </dsp:txXfrm>
    </dsp:sp>
    <dsp:sp modelId="{C4C05508-01D9-4A36-A622-CF8FBEE74032}">
      <dsp:nvSpPr>
        <dsp:cNvPr id="0" name=""/>
        <dsp:cNvSpPr/>
      </dsp:nvSpPr>
      <dsp:spPr>
        <a:xfrm rot="18360000">
          <a:off x="4520451" y="1347626"/>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582177" y="1356550"/>
        <a:ext cx="6497" cy="6497"/>
      </dsp:txXfrm>
    </dsp:sp>
    <dsp:sp modelId="{B79C36DE-4388-4D03-B00F-6683F949A492}">
      <dsp:nvSpPr>
        <dsp:cNvPr id="0" name=""/>
        <dsp:cNvSpPr/>
      </dsp:nvSpPr>
      <dsp:spPr>
        <a:xfrm>
          <a:off x="4418207" y="405786"/>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陞遷</a:t>
          </a:r>
          <a:endParaRPr lang="zh-TW" altLang="en-US" sz="2500" b="1" kern="1200" dirty="0">
            <a:latin typeface="標楷體" panose="03000509000000000000" pitchFamily="65" charset="-120"/>
            <a:ea typeface="標楷體" panose="03000509000000000000" pitchFamily="65" charset="-120"/>
          </a:endParaRPr>
        </a:p>
      </dsp:txBody>
      <dsp:txXfrm>
        <a:off x="4564158" y="551737"/>
        <a:ext cx="704713" cy="704713"/>
      </dsp:txXfrm>
    </dsp:sp>
    <dsp:sp modelId="{4B9BB72F-2E99-4778-8DCB-D89262042547}">
      <dsp:nvSpPr>
        <dsp:cNvPr id="0" name=""/>
        <dsp:cNvSpPr/>
      </dsp:nvSpPr>
      <dsp:spPr>
        <a:xfrm rot="20520000">
          <a:off x="5044968" y="2119360"/>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22493" y="2127453"/>
        <a:ext cx="8160" cy="8160"/>
      </dsp:txXfrm>
    </dsp:sp>
    <dsp:sp modelId="{55B6263F-EFFA-4D29-BE97-ADEC77EEC106}">
      <dsp:nvSpPr>
        <dsp:cNvPr id="0" name=""/>
        <dsp:cNvSpPr/>
      </dsp:nvSpPr>
      <dsp:spPr>
        <a:xfrm>
          <a:off x="5179795" y="1454022"/>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標楷體" panose="03000509000000000000" pitchFamily="65" charset="-120"/>
              <a:ea typeface="標楷體" panose="03000509000000000000" pitchFamily="65" charset="-120"/>
            </a:rPr>
            <a:t>調動</a:t>
          </a:r>
          <a:endParaRPr lang="zh-TW" altLang="en-US" sz="2500" b="1" kern="1200" dirty="0">
            <a:latin typeface="標楷體" panose="03000509000000000000" pitchFamily="65" charset="-120"/>
            <a:ea typeface="標楷體" panose="03000509000000000000" pitchFamily="65" charset="-120"/>
          </a:endParaRPr>
        </a:p>
      </dsp:txBody>
      <dsp:txXfrm>
        <a:off x="5325746" y="1599973"/>
        <a:ext cx="704713" cy="704713"/>
      </dsp:txXfrm>
    </dsp:sp>
    <dsp:sp modelId="{3A013F29-5532-47B0-93DE-85A871B157BD}">
      <dsp:nvSpPr>
        <dsp:cNvPr id="0" name=""/>
        <dsp:cNvSpPr/>
      </dsp:nvSpPr>
      <dsp:spPr>
        <a:xfrm rot="1080000">
          <a:off x="5044968" y="3056645"/>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122493" y="3064738"/>
        <a:ext cx="8160" cy="8160"/>
      </dsp:txXfrm>
    </dsp:sp>
    <dsp:sp modelId="{798558F8-D6B6-4316-B67E-D1EE00354A7C}">
      <dsp:nvSpPr>
        <dsp:cNvPr id="0" name=""/>
        <dsp:cNvSpPr/>
      </dsp:nvSpPr>
      <dsp:spPr>
        <a:xfrm>
          <a:off x="5179795" y="2749713"/>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聘任</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5325746" y="2895664"/>
        <a:ext cx="704713" cy="704713"/>
      </dsp:txXfrm>
    </dsp:sp>
    <dsp:sp modelId="{FEBBD042-F125-4828-9B4B-21EA0647A0D7}">
      <dsp:nvSpPr>
        <dsp:cNvPr id="0" name=""/>
        <dsp:cNvSpPr/>
      </dsp:nvSpPr>
      <dsp:spPr>
        <a:xfrm rot="3240000">
          <a:off x="4520451" y="3828379"/>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582177" y="3837303"/>
        <a:ext cx="6497" cy="6497"/>
      </dsp:txXfrm>
    </dsp:sp>
    <dsp:sp modelId="{A52B8EF8-E222-4DE3-92D0-610AFE73F85E}">
      <dsp:nvSpPr>
        <dsp:cNvPr id="0" name=""/>
        <dsp:cNvSpPr/>
      </dsp:nvSpPr>
      <dsp:spPr>
        <a:xfrm>
          <a:off x="4418207" y="3797949"/>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聘用</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4564158" y="3943900"/>
        <a:ext cx="704713" cy="704713"/>
      </dsp:txXfrm>
    </dsp:sp>
    <dsp:sp modelId="{C7ED1E4C-EEE4-440A-9522-7CEDDECCAB5A}">
      <dsp:nvSpPr>
        <dsp:cNvPr id="0" name=""/>
        <dsp:cNvSpPr/>
      </dsp:nvSpPr>
      <dsp:spPr>
        <a:xfrm rot="5400000">
          <a:off x="3630140" y="4132068"/>
          <a:ext cx="108198" cy="24345"/>
        </a:xfrm>
        <a:custGeom>
          <a:avLst/>
          <a:gdLst/>
          <a:ahLst/>
          <a:cxnLst/>
          <a:rect l="0" t="0" r="0" b="0"/>
          <a:pathLst>
            <a:path>
              <a:moveTo>
                <a:pt x="0" y="12172"/>
              </a:moveTo>
              <a:lnTo>
                <a:pt x="108198"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681535" y="4141535"/>
        <a:ext cx="5409" cy="5409"/>
      </dsp:txXfrm>
    </dsp:sp>
    <dsp:sp modelId="{FC1327D6-1C93-4FC6-A93E-5A4420428C0F}">
      <dsp:nvSpPr>
        <dsp:cNvPr id="0" name=""/>
        <dsp:cNvSpPr/>
      </dsp:nvSpPr>
      <dsp:spPr>
        <a:xfrm>
          <a:off x="3185932" y="4198340"/>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約僱</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3331883" y="4344291"/>
        <a:ext cx="704713" cy="704713"/>
      </dsp:txXfrm>
    </dsp:sp>
    <dsp:sp modelId="{D5BCD0F1-1D96-44BC-B48D-E9D1F8F2D9F9}">
      <dsp:nvSpPr>
        <dsp:cNvPr id="0" name=""/>
        <dsp:cNvSpPr/>
      </dsp:nvSpPr>
      <dsp:spPr>
        <a:xfrm rot="7560000">
          <a:off x="2718079" y="3828379"/>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79804" y="3837303"/>
        <a:ext cx="6497" cy="6497"/>
      </dsp:txXfrm>
    </dsp:sp>
    <dsp:sp modelId="{0407C7FD-70AD-4765-B74F-190596EA6FEC}">
      <dsp:nvSpPr>
        <dsp:cNvPr id="0" name=""/>
        <dsp:cNvSpPr/>
      </dsp:nvSpPr>
      <dsp:spPr>
        <a:xfrm>
          <a:off x="1953656" y="3797949"/>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勞動派遣</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2099607" y="3943900"/>
        <a:ext cx="704713" cy="704713"/>
      </dsp:txXfrm>
    </dsp:sp>
    <dsp:sp modelId="{44CFA323-98B1-4B62-ABEE-5F23DD75DB37}">
      <dsp:nvSpPr>
        <dsp:cNvPr id="0" name=""/>
        <dsp:cNvSpPr/>
      </dsp:nvSpPr>
      <dsp:spPr>
        <a:xfrm rot="9720000">
          <a:off x="2160301" y="3056645"/>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37826" y="3064738"/>
        <a:ext cx="8160" cy="8160"/>
      </dsp:txXfrm>
    </dsp:sp>
    <dsp:sp modelId="{D1222F0C-6979-46C2-A71C-099A796D7AB1}">
      <dsp:nvSpPr>
        <dsp:cNvPr id="0" name=""/>
        <dsp:cNvSpPr/>
      </dsp:nvSpPr>
      <dsp:spPr>
        <a:xfrm>
          <a:off x="1192068" y="2749713"/>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考績</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1338019" y="2895664"/>
        <a:ext cx="704713" cy="704713"/>
      </dsp:txXfrm>
    </dsp:sp>
    <dsp:sp modelId="{AE1275A6-F302-4C2A-898D-588E8AB023B4}">
      <dsp:nvSpPr>
        <dsp:cNvPr id="0" name=""/>
        <dsp:cNvSpPr/>
      </dsp:nvSpPr>
      <dsp:spPr>
        <a:xfrm rot="11880000">
          <a:off x="2160301" y="2119360"/>
          <a:ext cx="163209" cy="24345"/>
        </a:xfrm>
        <a:custGeom>
          <a:avLst/>
          <a:gdLst/>
          <a:ahLst/>
          <a:cxnLst/>
          <a:rect l="0" t="0" r="0" b="0"/>
          <a:pathLst>
            <a:path>
              <a:moveTo>
                <a:pt x="0" y="12172"/>
              </a:moveTo>
              <a:lnTo>
                <a:pt x="16320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37826" y="2127453"/>
        <a:ext cx="8160" cy="8160"/>
      </dsp:txXfrm>
    </dsp:sp>
    <dsp:sp modelId="{F8B2B00C-6B71-4A42-818C-A060BE5E05E8}">
      <dsp:nvSpPr>
        <dsp:cNvPr id="0" name=""/>
        <dsp:cNvSpPr/>
      </dsp:nvSpPr>
      <dsp:spPr>
        <a:xfrm>
          <a:off x="1192068" y="1454022"/>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dirty="0" smtClean="0">
              <a:solidFill>
                <a:srgbClr val="FFC000"/>
              </a:solidFill>
              <a:latin typeface="標楷體" panose="03000509000000000000" pitchFamily="65" charset="-120"/>
              <a:ea typeface="標楷體" panose="03000509000000000000" pitchFamily="65" charset="-120"/>
            </a:rPr>
            <a:t>臨時人員</a:t>
          </a:r>
          <a:endParaRPr lang="zh-TW" altLang="en-US" sz="2500" b="1" kern="1200" dirty="0">
            <a:solidFill>
              <a:srgbClr val="FFC000"/>
            </a:solidFill>
            <a:latin typeface="標楷體" panose="03000509000000000000" pitchFamily="65" charset="-120"/>
            <a:ea typeface="標楷體" panose="03000509000000000000" pitchFamily="65" charset="-120"/>
          </a:endParaRPr>
        </a:p>
      </dsp:txBody>
      <dsp:txXfrm>
        <a:off x="1338019" y="1599973"/>
        <a:ext cx="704713" cy="704713"/>
      </dsp:txXfrm>
    </dsp:sp>
    <dsp:sp modelId="{0B6AF87D-B00E-4466-A5B9-FDE2D5AA5000}">
      <dsp:nvSpPr>
        <dsp:cNvPr id="0" name=""/>
        <dsp:cNvSpPr/>
      </dsp:nvSpPr>
      <dsp:spPr>
        <a:xfrm rot="14040000">
          <a:off x="2718079" y="1347626"/>
          <a:ext cx="129949" cy="24345"/>
        </a:xfrm>
        <a:custGeom>
          <a:avLst/>
          <a:gdLst/>
          <a:ahLst/>
          <a:cxnLst/>
          <a:rect l="0" t="0" r="0" b="0"/>
          <a:pathLst>
            <a:path>
              <a:moveTo>
                <a:pt x="0" y="12172"/>
              </a:moveTo>
              <a:lnTo>
                <a:pt x="129949" y="12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779804" y="1356550"/>
        <a:ext cx="6497" cy="6497"/>
      </dsp:txXfrm>
    </dsp:sp>
    <dsp:sp modelId="{82699C2E-F55F-4C0B-81EF-F534127CC089}">
      <dsp:nvSpPr>
        <dsp:cNvPr id="0" name=""/>
        <dsp:cNvSpPr/>
      </dsp:nvSpPr>
      <dsp:spPr>
        <a:xfrm>
          <a:off x="1953656" y="405786"/>
          <a:ext cx="996615" cy="996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rgbClr val="FFC000"/>
              </a:solidFill>
              <a:latin typeface="標楷體" panose="03000509000000000000" pitchFamily="65" charset="-120"/>
              <a:ea typeface="標楷體" panose="03000509000000000000" pitchFamily="65" charset="-120"/>
            </a:rPr>
            <a:t>其他相類似人事措施</a:t>
          </a:r>
          <a:endParaRPr lang="zh-TW" altLang="en-US" sz="1500" b="1" kern="1200" dirty="0">
            <a:solidFill>
              <a:srgbClr val="FFC000"/>
            </a:solidFill>
            <a:latin typeface="標楷體" panose="03000509000000000000" pitchFamily="65" charset="-120"/>
            <a:ea typeface="標楷體" panose="03000509000000000000" pitchFamily="65" charset="-120"/>
          </a:endParaRPr>
        </a:p>
      </dsp:txBody>
      <dsp:txXfrm>
        <a:off x="2099607" y="551737"/>
        <a:ext cx="704713" cy="7047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0B5FC-9391-4774-85A5-6C9E0E76DA4F}">
      <dsp:nvSpPr>
        <dsp:cNvPr id="0" name=""/>
        <dsp:cNvSpPr/>
      </dsp:nvSpPr>
      <dsp:spPr>
        <a:xfrm rot="17146131">
          <a:off x="1283789" y="164764"/>
          <a:ext cx="3078609" cy="3876320"/>
        </a:xfrm>
        <a:prstGeom prst="swooshArrow">
          <a:avLst>
            <a:gd name="adj1" fmla="val 16310"/>
            <a:gd name="adj2" fmla="val 3137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9B345A91-9324-44CE-BDE2-6CCD607B899D}">
      <dsp:nvSpPr>
        <dsp:cNvPr id="0" name=""/>
        <dsp:cNvSpPr/>
      </dsp:nvSpPr>
      <dsp:spPr>
        <a:xfrm>
          <a:off x="251513" y="2592289"/>
          <a:ext cx="1654048" cy="933939"/>
        </a:xfrm>
        <a:prstGeom prst="rect">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w="9525" cap="flat" cmpd="sng" algn="ctr">
          <a:solidFill>
            <a:schemeClr val="accent2">
              <a:shade val="50000"/>
              <a:satMod val="103000"/>
            </a:schemeClr>
          </a:solidFill>
          <a:prstDash val="solid"/>
        </a:ln>
        <a:effectLst>
          <a:outerShdw blurRad="57150" dist="38100" dir="5400000" algn="ctr" rotWithShape="0">
            <a:schemeClr val="accent2">
              <a:shade val="9000"/>
              <a:alpha val="48000"/>
              <a:satMod val="105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5560" tIns="35560" rIns="35560" bIns="35560" numCol="1" spcCol="1270" anchor="b" anchorCtr="0">
          <a:noAutofit/>
        </a:bodyPr>
        <a:lstStyle/>
        <a:p>
          <a:pPr lvl="0" algn="ctr" defTabSz="1244600">
            <a:lnSpc>
              <a:spcPct val="90000"/>
            </a:lnSpc>
            <a:spcBef>
              <a:spcPct val="0"/>
            </a:spcBef>
            <a:spcAft>
              <a:spcPct val="35000"/>
            </a:spcAft>
          </a:pPr>
          <a:r>
            <a:rPr lang="zh-TW" altLang="en-US" sz="2800" b="1" kern="1200" dirty="0" smtClean="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澄色字為新修增列</a:t>
          </a:r>
          <a:endParaRPr lang="zh-TW" altLang="en-US" sz="2800" b="1" kern="1200" dirty="0">
            <a:solidFill>
              <a:srgbClr val="FFC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sp:txBody>
      <dsp:txXfrm>
        <a:off x="251513" y="2592289"/>
        <a:ext cx="1654048" cy="933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33A77-3C19-4803-AD8A-0E69CD604E6B}">
      <dsp:nvSpPr>
        <dsp:cNvPr id="0" name=""/>
        <dsp:cNvSpPr/>
      </dsp:nvSpPr>
      <dsp:spPr>
        <a:xfrm>
          <a:off x="-6269477" y="-959073"/>
          <a:ext cx="7462763" cy="7462763"/>
        </a:xfrm>
        <a:prstGeom prst="blockArc">
          <a:avLst>
            <a:gd name="adj1" fmla="val 18900000"/>
            <a:gd name="adj2" fmla="val 2700000"/>
            <a:gd name="adj3" fmla="val 289"/>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03FF13-6AFD-4ADF-9767-0CA0FAB4511F}">
      <dsp:nvSpPr>
        <dsp:cNvPr id="0" name=""/>
        <dsp:cNvSpPr/>
      </dsp:nvSpPr>
      <dsp:spPr>
        <a:xfrm>
          <a:off x="444285" y="291979"/>
          <a:ext cx="8621142" cy="583737"/>
        </a:xfrm>
        <a:prstGeom prst="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政府採購法以</a:t>
          </a:r>
          <a:r>
            <a:rPr lang="zh-TW" altLang="en-US" sz="2000" b="1" i="0" kern="1200" dirty="0" smtClean="0">
              <a:solidFill>
                <a:srgbClr val="FF0000"/>
              </a:solidFill>
            </a:rPr>
            <a:t>公告程序</a:t>
          </a:r>
          <a:r>
            <a:rPr lang="zh-TW" altLang="en-US" sz="2000" b="1" i="0" kern="1200" dirty="0" smtClean="0"/>
            <a:t>或同法第一百零五條辦理之採購</a:t>
          </a:r>
          <a:endParaRPr lang="zh-TW" altLang="en-US" sz="2000" b="1" kern="1200" dirty="0">
            <a:latin typeface="標楷體" panose="03000509000000000000" pitchFamily="65" charset="-120"/>
            <a:ea typeface="標楷體" panose="03000509000000000000" pitchFamily="65" charset="-120"/>
          </a:endParaRPr>
        </a:p>
      </dsp:txBody>
      <dsp:txXfrm>
        <a:off x="444285" y="291979"/>
        <a:ext cx="8621142" cy="583737"/>
      </dsp:txXfrm>
    </dsp:sp>
    <dsp:sp modelId="{68E5E473-96CB-4845-9E06-58C328013372}">
      <dsp:nvSpPr>
        <dsp:cNvPr id="0" name=""/>
        <dsp:cNvSpPr/>
      </dsp:nvSpPr>
      <dsp:spPr>
        <a:xfrm>
          <a:off x="79450" y="21901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ECB860A-4947-4478-B0B6-95B4A4A0D8EA}">
      <dsp:nvSpPr>
        <dsp:cNvPr id="0" name=""/>
        <dsp:cNvSpPr/>
      </dsp:nvSpPr>
      <dsp:spPr>
        <a:xfrm>
          <a:off x="924449" y="1118484"/>
          <a:ext cx="8140978" cy="681717"/>
        </a:xfrm>
        <a:prstGeom prst="rect">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依法令規定經由公平競爭方式，以公告程序辦理之採購、標售、標租或招標設定用益物權。</a:t>
          </a:r>
          <a:endParaRPr lang="zh-TW" altLang="en-US" sz="2000" b="1" kern="1200" dirty="0">
            <a:latin typeface="標楷體" panose="03000509000000000000" pitchFamily="65" charset="-120"/>
            <a:ea typeface="標楷體" panose="03000509000000000000" pitchFamily="65" charset="-120"/>
          </a:endParaRPr>
        </a:p>
      </dsp:txBody>
      <dsp:txXfrm>
        <a:off x="924449" y="1118484"/>
        <a:ext cx="8140978" cy="681717"/>
      </dsp:txXfrm>
    </dsp:sp>
    <dsp:sp modelId="{F14C6CA0-62C8-413C-BEB7-C29AD3FAE40B}">
      <dsp:nvSpPr>
        <dsp:cNvPr id="0" name=""/>
        <dsp:cNvSpPr/>
      </dsp:nvSpPr>
      <dsp:spPr>
        <a:xfrm>
          <a:off x="559613" y="1094507"/>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1136CA9-A797-4D20-83F8-A1E20086F1D1}">
      <dsp:nvSpPr>
        <dsp:cNvPr id="0" name=""/>
        <dsp:cNvSpPr/>
      </dsp:nvSpPr>
      <dsp:spPr>
        <a:xfrm>
          <a:off x="1171345" y="1872208"/>
          <a:ext cx="7921412" cy="925258"/>
        </a:xfrm>
        <a:prstGeom prst="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solidFill>
                <a:srgbClr val="FF0000"/>
              </a:solidFill>
            </a:rPr>
            <a:t>基於法定身分依法令規定申請之補助；或對公職人員之關係人依法令規定以公開公平方式辦理之補助，或禁止其補助反不利於公共利益且經補助法令主管機關核定同意之補助。</a:t>
          </a:r>
          <a:endParaRPr lang="zh-TW" altLang="en-US" sz="2000" b="1" kern="1200" dirty="0">
            <a:solidFill>
              <a:srgbClr val="FF0000"/>
            </a:solidFill>
            <a:latin typeface="標楷體" panose="03000509000000000000" pitchFamily="65" charset="-120"/>
            <a:ea typeface="標楷體" panose="03000509000000000000" pitchFamily="65" charset="-120"/>
          </a:endParaRPr>
        </a:p>
      </dsp:txBody>
      <dsp:txXfrm>
        <a:off x="1171345" y="1872208"/>
        <a:ext cx="7921412" cy="925258"/>
      </dsp:txXfrm>
    </dsp:sp>
    <dsp:sp modelId="{90F3993A-88AA-4270-BC9E-9C015D24ED88}">
      <dsp:nvSpPr>
        <dsp:cNvPr id="0" name=""/>
        <dsp:cNvSpPr/>
      </dsp:nvSpPr>
      <dsp:spPr>
        <a:xfrm>
          <a:off x="779180" y="197000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E9FE73A-6859-4C12-BAC1-B5331FF36505}">
      <dsp:nvSpPr>
        <dsp:cNvPr id="0" name=""/>
        <dsp:cNvSpPr/>
      </dsp:nvSpPr>
      <dsp:spPr>
        <a:xfrm>
          <a:off x="1144016" y="2917909"/>
          <a:ext cx="7921412" cy="583737"/>
        </a:xfrm>
        <a:prstGeom prst="rect">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交易標的為公職人員服務或受其監督之機關團體所提供，並以公定價格交易。</a:t>
          </a:r>
          <a:endParaRPr lang="zh-TW" altLang="en-US" sz="2000" b="1" kern="1200" dirty="0">
            <a:latin typeface="標楷體" panose="03000509000000000000" pitchFamily="65" charset="-120"/>
            <a:ea typeface="標楷體" panose="03000509000000000000" pitchFamily="65" charset="-120"/>
          </a:endParaRPr>
        </a:p>
      </dsp:txBody>
      <dsp:txXfrm>
        <a:off x="1144016" y="2917909"/>
        <a:ext cx="7921412" cy="583737"/>
      </dsp:txXfrm>
    </dsp:sp>
    <dsp:sp modelId="{CBD9248D-2085-4319-BF66-1BE8160704BD}">
      <dsp:nvSpPr>
        <dsp:cNvPr id="0" name=""/>
        <dsp:cNvSpPr/>
      </dsp:nvSpPr>
      <dsp:spPr>
        <a:xfrm>
          <a:off x="779180" y="284494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BE8344-5A4F-4558-898E-B21AF2115A0E}">
      <dsp:nvSpPr>
        <dsp:cNvPr id="0" name=""/>
        <dsp:cNvSpPr/>
      </dsp:nvSpPr>
      <dsp:spPr>
        <a:xfrm>
          <a:off x="924449" y="3793404"/>
          <a:ext cx="8140978" cy="583737"/>
        </a:xfrm>
        <a:prstGeom prst="rect">
          <a:avLst/>
        </a:prstGeom>
        <a:solidFill>
          <a:schemeClr val="accent6">
            <a:hueOff val="0"/>
            <a:satOff val="0"/>
            <a:lumOff val="0"/>
            <a:alphaOff val="0"/>
          </a:schemeClr>
        </a:soli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公營事業機構執行國家建設、公共政策或為公益用途申請承租、承購、委託經營、改良利用國有非公用不動產。</a:t>
          </a:r>
          <a:endParaRPr lang="zh-TW" altLang="en-US" sz="2000" b="1" kern="1200" dirty="0">
            <a:latin typeface="標楷體" panose="03000509000000000000" pitchFamily="65" charset="-120"/>
            <a:ea typeface="標楷體" panose="03000509000000000000" pitchFamily="65" charset="-120"/>
          </a:endParaRPr>
        </a:p>
      </dsp:txBody>
      <dsp:txXfrm>
        <a:off x="924449" y="3793404"/>
        <a:ext cx="8140978" cy="583737"/>
      </dsp:txXfrm>
    </dsp:sp>
    <dsp:sp modelId="{0FA1B126-3617-46B8-92E7-6831EB020CBD}">
      <dsp:nvSpPr>
        <dsp:cNvPr id="0" name=""/>
        <dsp:cNvSpPr/>
      </dsp:nvSpPr>
      <dsp:spPr>
        <a:xfrm>
          <a:off x="559613" y="3720437"/>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10A185-2F8F-4E73-87B4-E019AEA3D898}">
      <dsp:nvSpPr>
        <dsp:cNvPr id="0" name=""/>
        <dsp:cNvSpPr/>
      </dsp:nvSpPr>
      <dsp:spPr>
        <a:xfrm>
          <a:off x="444285" y="4668899"/>
          <a:ext cx="8621142" cy="583737"/>
        </a:xfrm>
        <a:prstGeom prst="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u="none" kern="1200" dirty="0" smtClean="0">
              <a:solidFill>
                <a:srgbClr val="FF0000"/>
              </a:solidFill>
            </a:rPr>
            <a:t>一定金額</a:t>
          </a:r>
          <a:r>
            <a:rPr lang="zh-TW" altLang="en-US" sz="2000" b="1" i="0" kern="1200" dirty="0" smtClean="0"/>
            <a:t>以下之補助及交易。</a:t>
          </a:r>
          <a:endParaRPr lang="zh-TW" altLang="en-US" sz="2000" b="1" kern="1200" dirty="0">
            <a:latin typeface="標楷體" panose="03000509000000000000" pitchFamily="65" charset="-120"/>
            <a:ea typeface="標楷體" panose="03000509000000000000" pitchFamily="65" charset="-120"/>
          </a:endParaRPr>
        </a:p>
      </dsp:txBody>
      <dsp:txXfrm>
        <a:off x="444285" y="4668899"/>
        <a:ext cx="8621142" cy="583737"/>
      </dsp:txXfrm>
    </dsp:sp>
    <dsp:sp modelId="{E81FACDC-7335-4C4D-97FF-BEA2327D6B3B}">
      <dsp:nvSpPr>
        <dsp:cNvPr id="0" name=""/>
        <dsp:cNvSpPr/>
      </dsp:nvSpPr>
      <dsp:spPr>
        <a:xfrm>
          <a:off x="79450" y="4595932"/>
          <a:ext cx="729671" cy="72967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53798"/>
          <a:ext cx="366766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0" i="0" kern="1200" dirty="0" smtClean="0"/>
            <a:t>採購法公告程序</a:t>
          </a:r>
          <a:endParaRPr lang="zh-TW" altLang="en-US" sz="1800" kern="1200" dirty="0"/>
        </a:p>
      </dsp:txBody>
      <dsp:txXfrm>
        <a:off x="38" y="253798"/>
        <a:ext cx="3667661" cy="518400"/>
      </dsp:txXfrm>
    </dsp:sp>
    <dsp:sp modelId="{88E3EE03-D51C-4190-A4E0-B56EB1EFB58D}">
      <dsp:nvSpPr>
        <dsp:cNvPr id="0" name=""/>
        <dsp:cNvSpPr/>
      </dsp:nvSpPr>
      <dsp:spPr>
        <a:xfrm>
          <a:off x="38" y="772198"/>
          <a:ext cx="3667661" cy="40145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0" i="0" kern="1200" dirty="0" smtClean="0">
              <a:latin typeface="標楷體" pitchFamily="65" charset="-120"/>
              <a:ea typeface="標楷體" pitchFamily="65" charset="-120"/>
            </a:rPr>
            <a:t>公開招標</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選擇性招標</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限制性招標</a:t>
          </a:r>
          <a:r>
            <a:rPr lang="en-US" altLang="en-US" sz="1800" kern="1200" dirty="0" smtClean="0">
              <a:latin typeface="標楷體" pitchFamily="65" charset="-120"/>
              <a:ea typeface="標楷體" pitchFamily="65" charset="-120"/>
            </a:rPr>
            <a:t>(</a:t>
          </a:r>
          <a:r>
            <a:rPr lang="zh-TW" altLang="en-US" sz="1800" kern="1200" dirty="0" smtClean="0">
              <a:latin typeface="標楷體" pitchFamily="65" charset="-120"/>
              <a:ea typeface="標楷體" pitchFamily="65" charset="-120"/>
            </a:rPr>
            <a:t>依採購法第</a:t>
          </a:r>
          <a:r>
            <a:rPr lang="en-US" altLang="en-US" sz="1800" kern="1200" dirty="0" smtClean="0">
              <a:latin typeface="標楷體" pitchFamily="65" charset="-120"/>
              <a:ea typeface="標楷體" pitchFamily="65" charset="-120"/>
            </a:rPr>
            <a:t>22</a:t>
          </a:r>
          <a:r>
            <a:rPr lang="zh-TW" altLang="en-US" sz="1800" kern="1200" dirty="0" smtClean="0">
              <a:latin typeface="標楷體" pitchFamily="65" charset="-120"/>
              <a:ea typeface="標楷體" pitchFamily="65" charset="-120"/>
            </a:rPr>
            <a:t>條第</a:t>
          </a:r>
          <a:r>
            <a:rPr lang="en-US" altLang="zh-TW" sz="1800" kern="1200" dirty="0" smtClean="0">
              <a:latin typeface="標楷體" pitchFamily="65" charset="-120"/>
              <a:ea typeface="標楷體" pitchFamily="65" charset="-120"/>
            </a:rPr>
            <a:t>1</a:t>
          </a:r>
          <a:r>
            <a:rPr lang="zh-TW" altLang="en-US" sz="1800" kern="1200" dirty="0" smtClean="0">
              <a:latin typeface="標楷體" pitchFamily="65" charset="-120"/>
              <a:ea typeface="標楷體" pitchFamily="65" charset="-120"/>
            </a:rPr>
            <a:t>項第</a:t>
          </a:r>
          <a:r>
            <a:rPr lang="en-US" altLang="en-US" sz="1800" kern="1200" dirty="0" smtClean="0">
              <a:latin typeface="標楷體" pitchFamily="65" charset="-120"/>
              <a:ea typeface="標楷體" pitchFamily="65" charset="-120"/>
            </a:rPr>
            <a:t>9</a:t>
          </a:r>
          <a:r>
            <a:rPr lang="zh-TW" altLang="en-US" sz="1800" kern="1200" dirty="0" smtClean="0">
              <a:latin typeface="標楷體" pitchFamily="65" charset="-120"/>
              <a:ea typeface="標楷體" pitchFamily="65" charset="-120"/>
            </a:rPr>
            <a:t>、</a:t>
          </a:r>
          <a:r>
            <a:rPr lang="en-US" altLang="en-US" sz="1800" kern="1200" dirty="0" smtClean="0">
              <a:latin typeface="標楷體" pitchFamily="65" charset="-120"/>
              <a:ea typeface="標楷體" pitchFamily="65" charset="-120"/>
            </a:rPr>
            <a:t>10</a:t>
          </a:r>
          <a:r>
            <a:rPr lang="zh-TW" altLang="en-US" sz="1800" kern="1200" dirty="0" smtClean="0">
              <a:latin typeface="標楷體" pitchFamily="65" charset="-120"/>
              <a:ea typeface="標楷體" pitchFamily="65" charset="-120"/>
            </a:rPr>
            <a:t>、</a:t>
          </a:r>
          <a:r>
            <a:rPr lang="en-US" altLang="en-US" sz="1800" kern="1200" dirty="0" smtClean="0">
              <a:latin typeface="標楷體" pitchFamily="65" charset="-120"/>
              <a:ea typeface="標楷體" pitchFamily="65" charset="-120"/>
            </a:rPr>
            <a:t>11</a:t>
          </a:r>
          <a:r>
            <a:rPr lang="zh-TW" altLang="en-US" sz="1800" kern="1200" dirty="0" smtClean="0">
              <a:latin typeface="標楷體" pitchFamily="65" charset="-120"/>
              <a:ea typeface="標楷體" pitchFamily="65" charset="-120"/>
            </a:rPr>
            <a:t>款辦理</a:t>
          </a:r>
          <a:r>
            <a:rPr lang="en-US" altLang="en-US"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altLang="en-US" sz="1800" kern="1200" dirty="0" smtClean="0">
              <a:latin typeface="標楷體" pitchFamily="65" charset="-120"/>
              <a:ea typeface="標楷體" pitchFamily="65" charset="-120"/>
            </a:rPr>
            <a:t>公開徵求方式辦理</a:t>
          </a:r>
          <a:endParaRPr lang="zh-TW" altLang="en-US" sz="1800" kern="1200" dirty="0">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lang="zh-TW" sz="1800" kern="1200" dirty="0" smtClean="0">
              <a:latin typeface="標楷體" pitchFamily="65" charset="-120"/>
              <a:ea typeface="標楷體" pitchFamily="65" charset="-120"/>
            </a:rPr>
            <a:t>依政府採購法第</a:t>
          </a:r>
          <a:r>
            <a:rPr lang="en-US" altLang="zh-TW" sz="1800" kern="1200" dirty="0" smtClean="0">
              <a:latin typeface="標楷體" pitchFamily="65" charset="-120"/>
              <a:ea typeface="標楷體" pitchFamily="65" charset="-120"/>
            </a:rPr>
            <a:t>22</a:t>
          </a:r>
          <a:r>
            <a:rPr lang="zh-TW" sz="1800" kern="1200" dirty="0" smtClean="0">
              <a:latin typeface="標楷體" pitchFamily="65" charset="-120"/>
              <a:ea typeface="標楷體" pitchFamily="65" charset="-120"/>
            </a:rPr>
            <a:t>條第</a:t>
          </a:r>
          <a:r>
            <a:rPr lang="en-US" altLang="zh-TW" sz="1800" kern="1200" dirty="0" smtClean="0">
              <a:latin typeface="標楷體" pitchFamily="65" charset="-120"/>
              <a:ea typeface="標楷體" pitchFamily="65" charset="-120"/>
            </a:rPr>
            <a:t>1</a:t>
          </a:r>
          <a:r>
            <a:rPr lang="zh-TW" sz="1800" kern="1200" dirty="0" smtClean="0">
              <a:latin typeface="標楷體" pitchFamily="65" charset="-120"/>
              <a:ea typeface="標楷體" pitchFamily="65" charset="-120"/>
            </a:rPr>
            <a:t>項第</a:t>
          </a:r>
          <a:r>
            <a:rPr lang="en-US" altLang="zh-TW" sz="1800" kern="1200" dirty="0" smtClean="0">
              <a:latin typeface="標楷體" pitchFamily="65" charset="-120"/>
              <a:ea typeface="標楷體" pitchFamily="65" charset="-120"/>
            </a:rPr>
            <a:t>7</a:t>
          </a:r>
          <a:r>
            <a:rPr lang="zh-TW" sz="1800" kern="1200" dirty="0" smtClean="0">
              <a:latin typeface="標楷體" pitchFamily="65" charset="-120"/>
              <a:ea typeface="標楷體" pitchFamily="65" charset="-120"/>
            </a:rPr>
            <a:t>款辦理者，其後續擴充之採購本質亦應屬原採購案經公告程序辦理</a:t>
          </a:r>
          <a:r>
            <a:rPr lang="zh-TW" altLang="en-US" sz="1800" kern="1200" dirty="0" smtClean="0">
              <a:latin typeface="標楷體" pitchFamily="65" charset="-120"/>
              <a:ea typeface="標楷體" pitchFamily="65" charset="-120"/>
            </a:rPr>
            <a:t>。</a:t>
          </a:r>
          <a:endParaRPr lang="zh-TW" altLang="en-US" sz="1800" kern="1200" dirty="0">
            <a:latin typeface="標楷體" pitchFamily="65" charset="-120"/>
            <a:ea typeface="標楷體" pitchFamily="65" charset="-120"/>
          </a:endParaRPr>
        </a:p>
      </dsp:txBody>
      <dsp:txXfrm>
        <a:off x="38" y="772198"/>
        <a:ext cx="3667661" cy="4014562"/>
      </dsp:txXfrm>
    </dsp:sp>
    <dsp:sp modelId="{BCFE9464-439F-4DD0-9F39-D65FC4C75565}">
      <dsp:nvSpPr>
        <dsp:cNvPr id="0" name=""/>
        <dsp:cNvSpPr/>
      </dsp:nvSpPr>
      <dsp:spPr>
        <a:xfrm>
          <a:off x="4181172" y="253798"/>
          <a:ext cx="3667661"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0" i="0" kern="1200" dirty="0" smtClean="0"/>
            <a:t>採購第</a:t>
          </a:r>
          <a:r>
            <a:rPr lang="en-US" altLang="zh-TW" sz="1800" b="0" i="0" kern="1200" dirty="0" smtClean="0"/>
            <a:t>105</a:t>
          </a:r>
          <a:r>
            <a:rPr lang="zh-TW" altLang="en-US" sz="1800" b="0" i="0" kern="1200" dirty="0" smtClean="0"/>
            <a:t>條</a:t>
          </a:r>
          <a:endParaRPr lang="zh-TW" altLang="en-US" sz="1800" kern="1200" dirty="0"/>
        </a:p>
      </dsp:txBody>
      <dsp:txXfrm>
        <a:off x="4181172" y="253798"/>
        <a:ext cx="3667661" cy="518400"/>
      </dsp:txXfrm>
    </dsp:sp>
    <dsp:sp modelId="{62130618-2AF9-48A4-8FD1-76A17E427E7E}">
      <dsp:nvSpPr>
        <dsp:cNvPr id="0" name=""/>
        <dsp:cNvSpPr/>
      </dsp:nvSpPr>
      <dsp:spPr>
        <a:xfrm>
          <a:off x="4181172" y="772198"/>
          <a:ext cx="3667661" cy="40145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b="0" i="0" kern="1200" dirty="0" smtClean="0">
              <a:latin typeface="標楷體" panose="03000509000000000000" pitchFamily="65" charset="-120"/>
              <a:ea typeface="標楷體" panose="03000509000000000000" pitchFamily="65" charset="-120"/>
            </a:rPr>
            <a:t>機關辦理下列採購，得不適用本法招標、決標之規定。</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rgbClr val="FF0000"/>
              </a:solidFill>
              <a:latin typeface="標楷體" panose="03000509000000000000" pitchFamily="65" charset="-120"/>
              <a:ea typeface="標楷體" panose="03000509000000000000" pitchFamily="65" charset="-120"/>
            </a:rPr>
            <a:t>一、國家遇有戰爭、天然災害、癘疫或財政經濟上有重大變故，需緊急處置之採購事項。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chemeClr val="accent1">
                  <a:lumMod val="75000"/>
                </a:schemeClr>
              </a:solidFill>
              <a:latin typeface="標楷體" panose="03000509000000000000" pitchFamily="65" charset="-120"/>
              <a:ea typeface="標楷體" panose="03000509000000000000" pitchFamily="65" charset="-120"/>
            </a:rPr>
            <a:t>二、人民之生命、身體、健康、財產遭遇緊急危難，需緊急處置之採購事項。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latin typeface="標楷體" panose="03000509000000000000" pitchFamily="65" charset="-120"/>
              <a:ea typeface="標楷體" panose="03000509000000000000" pitchFamily="65" charset="-120"/>
            </a:rPr>
            <a:t>三、公務機關間財物或勞務之取得，經雙方直屬上級機關核准者。</a:t>
          </a:r>
          <a:r>
            <a:rPr lang="zh-TW" altLang="en-US" sz="1800" kern="1200" dirty="0" smtClean="0">
              <a:latin typeface="標楷體" panose="03000509000000000000" pitchFamily="65" charset="-120"/>
              <a:ea typeface="標楷體" panose="03000509000000000000" pitchFamily="65" charset="-120"/>
            </a:rPr>
            <a:t/>
          </a:r>
          <a:br>
            <a:rPr lang="zh-TW" altLang="en-US" sz="1800" kern="1200" dirty="0" smtClean="0">
              <a:latin typeface="標楷體" panose="03000509000000000000" pitchFamily="65" charset="-120"/>
              <a:ea typeface="標楷體" panose="03000509000000000000" pitchFamily="65" charset="-120"/>
            </a:rPr>
          </a:br>
          <a:r>
            <a:rPr lang="zh-TW" altLang="en-US" sz="1800" b="0" i="0" kern="1200" dirty="0" smtClean="0">
              <a:solidFill>
                <a:schemeClr val="accent5">
                  <a:lumMod val="75000"/>
                </a:schemeClr>
              </a:solidFill>
              <a:latin typeface="標楷體" panose="03000509000000000000" pitchFamily="65" charset="-120"/>
              <a:ea typeface="標楷體" panose="03000509000000000000" pitchFamily="65" charset="-120"/>
            </a:rPr>
            <a:t>四、依條約或協定向國際組織、外國政府或其授權機構辦理之採購，其招標、決標另有特別規定者。</a:t>
          </a:r>
          <a:endParaRPr lang="zh-TW" altLang="en-US" sz="1800" kern="1200" dirty="0">
            <a:solidFill>
              <a:schemeClr val="accent5">
                <a:lumMod val="75000"/>
              </a:schemeClr>
            </a:solidFill>
            <a:latin typeface="標楷體" panose="03000509000000000000" pitchFamily="65" charset="-120"/>
            <a:ea typeface="標楷體" panose="03000509000000000000" pitchFamily="65" charset="-120"/>
          </a:endParaRPr>
        </a:p>
      </dsp:txBody>
      <dsp:txXfrm>
        <a:off x="4181172" y="772198"/>
        <a:ext cx="3667661" cy="40145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基於法定身分依法令規定申請之補助</a:t>
          </a:r>
          <a:endParaRPr lang="zh-TW" altLang="en-US" sz="2700" kern="1200" dirty="0"/>
        </a:p>
      </dsp:txBody>
      <dsp:txXfrm>
        <a:off x="38" y="213474"/>
        <a:ext cx="3667661" cy="1426666"/>
      </dsp:txXfrm>
    </dsp:sp>
    <dsp:sp modelId="{88E3EE03-D51C-4190-A4E0-B56EB1EFB58D}">
      <dsp:nvSpPr>
        <dsp:cNvPr id="0" name=""/>
        <dsp:cNvSpPr/>
      </dsp:nvSpPr>
      <dsp:spPr>
        <a:xfrm>
          <a:off x="38"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sz="2700" kern="1200" dirty="0">
            <a:latin typeface="標楷體" panose="03000509000000000000" pitchFamily="65" charset="-120"/>
            <a:ea typeface="標楷體" panose="03000509000000000000" pitchFamily="65" charset="-120"/>
          </a:endParaRPr>
        </a:p>
      </dsp:txBody>
      <dsp:txXfrm>
        <a:off x="38" y="1640140"/>
        <a:ext cx="3667661" cy="3186945"/>
      </dsp:txXfrm>
    </dsp:sp>
    <dsp:sp modelId="{BCFE9464-439F-4DD0-9F39-D65FC4C75565}">
      <dsp:nvSpPr>
        <dsp:cNvPr id="0" name=""/>
        <dsp:cNvSpPr/>
      </dsp:nvSpPr>
      <dsp:spPr>
        <a:xfrm>
          <a:off x="4181172"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對公職人員之關係人依法令規定以公開公平方式辦理之補助</a:t>
          </a:r>
          <a:endParaRPr lang="zh-TW" altLang="en-US" sz="2700" kern="1200" dirty="0"/>
        </a:p>
      </dsp:txBody>
      <dsp:txXfrm>
        <a:off x="4181172" y="213474"/>
        <a:ext cx="3667661" cy="1426666"/>
      </dsp:txXfrm>
    </dsp:sp>
    <dsp:sp modelId="{62130618-2AF9-48A4-8FD1-76A17E427E7E}">
      <dsp:nvSpPr>
        <dsp:cNvPr id="0" name=""/>
        <dsp:cNvSpPr/>
      </dsp:nvSpPr>
      <dsp:spPr>
        <a:xfrm>
          <a:off x="4181172"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指以電信網路或其他</a:t>
          </a:r>
          <a:r>
            <a:rPr lang="zh-TW" altLang="en-US" sz="2700" kern="1200" dirty="0" smtClean="0">
              <a:solidFill>
                <a:srgbClr val="FF0000"/>
              </a:solidFill>
              <a:latin typeface="標楷體" panose="03000509000000000000" pitchFamily="65" charset="-120"/>
              <a:ea typeface="標楷體" panose="03000509000000000000" pitchFamily="65" charset="-120"/>
            </a:rPr>
            <a:t>足以使公眾得知</a:t>
          </a:r>
          <a:r>
            <a:rPr lang="zh-TW" altLang="en-US" sz="2700" kern="1200"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sz="2700" kern="1200" dirty="0">
            <a:latin typeface="標楷體" panose="03000509000000000000" pitchFamily="65" charset="-120"/>
            <a:ea typeface="標楷體" panose="03000509000000000000" pitchFamily="65" charset="-120"/>
          </a:endParaRPr>
        </a:p>
      </dsp:txBody>
      <dsp:txXfrm>
        <a:off x="4181172" y="1640140"/>
        <a:ext cx="3667661" cy="318694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8CA84-6089-4656-9F9A-20C95EBF7DB8}">
      <dsp:nvSpPr>
        <dsp:cNvPr id="0" name=""/>
        <dsp:cNvSpPr/>
      </dsp:nvSpPr>
      <dsp:spPr>
        <a:xfrm>
          <a:off x="38"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基於法定身分依法令規定申請之補助</a:t>
          </a:r>
          <a:endParaRPr lang="zh-TW" altLang="en-US" sz="2700" kern="1200" dirty="0"/>
        </a:p>
      </dsp:txBody>
      <dsp:txXfrm>
        <a:off x="38" y="213474"/>
        <a:ext cx="3667661" cy="1426666"/>
      </dsp:txXfrm>
    </dsp:sp>
    <dsp:sp modelId="{88E3EE03-D51C-4190-A4E0-B56EB1EFB58D}">
      <dsp:nvSpPr>
        <dsp:cNvPr id="0" name=""/>
        <dsp:cNvSpPr/>
      </dsp:nvSpPr>
      <dsp:spPr>
        <a:xfrm>
          <a:off x="38"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指公職人員或其關係人基於法定之身分關係，依法令規定機關團體對符合資格條件者應主動發給，或受理申請不得拒絕之補助。</a:t>
          </a:r>
          <a:endParaRPr lang="zh-TW" altLang="en-US" sz="2700" kern="1200" dirty="0">
            <a:latin typeface="標楷體" panose="03000509000000000000" pitchFamily="65" charset="-120"/>
            <a:ea typeface="標楷體" panose="03000509000000000000" pitchFamily="65" charset="-120"/>
          </a:endParaRPr>
        </a:p>
      </dsp:txBody>
      <dsp:txXfrm>
        <a:off x="38" y="1640140"/>
        <a:ext cx="3667661" cy="3186945"/>
      </dsp:txXfrm>
    </dsp:sp>
    <dsp:sp modelId="{BCFE9464-439F-4DD0-9F39-D65FC4C75565}">
      <dsp:nvSpPr>
        <dsp:cNvPr id="0" name=""/>
        <dsp:cNvSpPr/>
      </dsp:nvSpPr>
      <dsp:spPr>
        <a:xfrm>
          <a:off x="4181172" y="213474"/>
          <a:ext cx="3667661" cy="14266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b="1" i="0" kern="1200" dirty="0" smtClean="0"/>
            <a:t>對公職人員之關係人依法令規定以公開公平方式辦理之補助</a:t>
          </a:r>
          <a:endParaRPr lang="zh-TW" altLang="en-US" sz="2700" kern="1200" dirty="0"/>
        </a:p>
      </dsp:txBody>
      <dsp:txXfrm>
        <a:off x="4181172" y="213474"/>
        <a:ext cx="3667661" cy="1426666"/>
      </dsp:txXfrm>
    </dsp:sp>
    <dsp:sp modelId="{62130618-2AF9-48A4-8FD1-76A17E427E7E}">
      <dsp:nvSpPr>
        <dsp:cNvPr id="0" name=""/>
        <dsp:cNvSpPr/>
      </dsp:nvSpPr>
      <dsp:spPr>
        <a:xfrm>
          <a:off x="4181172" y="1640140"/>
          <a:ext cx="3667661" cy="31869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標楷體" panose="03000509000000000000" pitchFamily="65" charset="-120"/>
              <a:ea typeface="標楷體" panose="03000509000000000000" pitchFamily="65" charset="-120"/>
            </a:rPr>
            <a:t>指以電信網路或其他</a:t>
          </a:r>
          <a:r>
            <a:rPr lang="zh-TW" altLang="en-US" sz="2700" kern="1200" dirty="0" smtClean="0">
              <a:solidFill>
                <a:srgbClr val="FF0000"/>
              </a:solidFill>
              <a:latin typeface="標楷體" panose="03000509000000000000" pitchFamily="65" charset="-120"/>
              <a:ea typeface="標楷體" panose="03000509000000000000" pitchFamily="65" charset="-120"/>
            </a:rPr>
            <a:t>足以使公眾得知</a:t>
          </a:r>
          <a:r>
            <a:rPr lang="zh-TW" altLang="en-US" sz="2700" kern="1200" dirty="0" smtClean="0">
              <a:latin typeface="標楷體" panose="03000509000000000000" pitchFamily="65" charset="-120"/>
              <a:ea typeface="標楷體" panose="03000509000000000000" pitchFamily="65" charset="-120"/>
            </a:rPr>
            <a:t>之方式，使符合資格之不特定對象得以提出申請之補助。</a:t>
          </a:r>
          <a:endParaRPr lang="zh-TW" altLang="en-US" sz="2700" kern="1200" dirty="0">
            <a:latin typeface="標楷體" panose="03000509000000000000" pitchFamily="65" charset="-120"/>
            <a:ea typeface="標楷體" panose="03000509000000000000" pitchFamily="65" charset="-120"/>
          </a:endParaRPr>
        </a:p>
      </dsp:txBody>
      <dsp:txXfrm>
        <a:off x="4181172" y="1640140"/>
        <a:ext cx="3667661" cy="318694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153479" y="163947"/>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368587"/>
        <a:ext cx="716239" cy="306960"/>
      </dsp:txXfrm>
    </dsp:sp>
    <dsp:sp modelId="{30DF4879-2A22-42A9-856A-75F51E5EAD19}">
      <dsp:nvSpPr>
        <dsp:cNvPr id="0" name=""/>
        <dsp:cNvSpPr/>
      </dsp:nvSpPr>
      <dsp:spPr>
        <a:xfrm rot="5400000">
          <a:off x="3849978" y="-3123272"/>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各級政府機關（構）、公營事業總、分支機構之首長、副首長、幕僚長、副幕僚長與該等職務之人。</a:t>
          </a:r>
          <a:r>
            <a:rPr lang="zh-TW" altLang="en-US" sz="1200" b="1" kern="1200" dirty="0" smtClean="0">
              <a:solidFill>
                <a:srgbClr val="FF0000"/>
              </a:solidFill>
            </a:rPr>
            <a:t>如縣長、副縣長、秘書長、縣府各級機關（構）首長，如衛生局局長、地政局局長、林務所所長、家庭教育中心主任。</a:t>
          </a:r>
          <a:endParaRPr lang="zh-TW" altLang="en-US" sz="1200" b="1" kern="1200" dirty="0">
            <a:solidFill>
              <a:srgbClr val="FF0000"/>
            </a:solidFill>
          </a:endParaRPr>
        </a:p>
      </dsp:txBody>
      <dsp:txXfrm rot="-5400000">
        <a:off x="716239" y="42933"/>
        <a:ext cx="6900092" cy="600147"/>
      </dsp:txXfrm>
    </dsp:sp>
    <dsp:sp modelId="{4FDE477B-91C5-4701-9539-B5986E94C6AA}">
      <dsp:nvSpPr>
        <dsp:cNvPr id="0" name=""/>
        <dsp:cNvSpPr/>
      </dsp:nvSpPr>
      <dsp:spPr>
        <a:xfrm rot="5400000">
          <a:off x="-153479" y="1075568"/>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1280208"/>
        <a:ext cx="716239" cy="306960"/>
      </dsp:txXfrm>
    </dsp:sp>
    <dsp:sp modelId="{486C3729-FF15-4D70-BC46-22215A385CCB}">
      <dsp:nvSpPr>
        <dsp:cNvPr id="0" name=""/>
        <dsp:cNvSpPr/>
      </dsp:nvSpPr>
      <dsp:spPr>
        <a:xfrm rot="5400000">
          <a:off x="3849978" y="-2211650"/>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政務人員。</a:t>
          </a:r>
          <a:r>
            <a:rPr lang="zh-TW" altLang="en-US" sz="1200" b="1" kern="1200" dirty="0" smtClean="0">
              <a:solidFill>
                <a:srgbClr val="FF0000"/>
              </a:solidFill>
            </a:rPr>
            <a:t>如縣府財政處處長。</a:t>
          </a:r>
          <a:endParaRPr lang="zh-TW" altLang="en-US" sz="1200" b="1" kern="1200" dirty="0">
            <a:solidFill>
              <a:srgbClr val="FF0000"/>
            </a:solidFill>
          </a:endParaRPr>
        </a:p>
      </dsp:txBody>
      <dsp:txXfrm rot="-5400000">
        <a:off x="716239" y="954555"/>
        <a:ext cx="6900092" cy="600147"/>
      </dsp:txXfrm>
    </dsp:sp>
    <dsp:sp modelId="{6A365DB3-6FB1-475F-B1D5-01DE314C5501}">
      <dsp:nvSpPr>
        <dsp:cNvPr id="0" name=""/>
        <dsp:cNvSpPr/>
      </dsp:nvSpPr>
      <dsp:spPr>
        <a:xfrm rot="5400000">
          <a:off x="-153479" y="1987189"/>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2191829"/>
        <a:ext cx="716239" cy="306960"/>
      </dsp:txXfrm>
    </dsp:sp>
    <dsp:sp modelId="{7F26EE74-CD7F-4832-8AC1-06DF1CBC6DE0}">
      <dsp:nvSpPr>
        <dsp:cNvPr id="0" name=""/>
        <dsp:cNvSpPr/>
      </dsp:nvSpPr>
      <dsp:spPr>
        <a:xfrm rot="5400000">
          <a:off x="3849978" y="-1300029"/>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代表政府或公股出任其出資、捐助之私法人之董事、監察人與該等職務之人。</a:t>
          </a:r>
          <a:r>
            <a:rPr lang="zh-TW" altLang="en-US" sz="1200" b="1" kern="1200" dirty="0" smtClean="0">
              <a:solidFill>
                <a:srgbClr val="FF0000"/>
              </a:solidFill>
            </a:rPr>
            <a:t>如縣府派任之金酒公司董監事。</a:t>
          </a:r>
          <a:endParaRPr lang="zh-TW" altLang="en-US" sz="1200" b="1" kern="1200" dirty="0">
            <a:solidFill>
              <a:srgbClr val="FF0000"/>
            </a:solidFill>
          </a:endParaRPr>
        </a:p>
      </dsp:txBody>
      <dsp:txXfrm rot="-5400000">
        <a:off x="716239" y="1866176"/>
        <a:ext cx="6900092" cy="600147"/>
      </dsp:txXfrm>
    </dsp:sp>
    <dsp:sp modelId="{ADA4714C-1571-46C4-8367-CF8599DF16A8}">
      <dsp:nvSpPr>
        <dsp:cNvPr id="0" name=""/>
        <dsp:cNvSpPr/>
      </dsp:nvSpPr>
      <dsp:spPr>
        <a:xfrm rot="5400000">
          <a:off x="-153479" y="2898810"/>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3103450"/>
        <a:ext cx="716239" cy="306960"/>
      </dsp:txXfrm>
    </dsp:sp>
    <dsp:sp modelId="{672DA8E5-B02D-4009-8363-CD5C5DC99989}">
      <dsp:nvSpPr>
        <dsp:cNvPr id="0" name=""/>
        <dsp:cNvSpPr/>
      </dsp:nvSpPr>
      <dsp:spPr>
        <a:xfrm rot="5400000">
          <a:off x="3849978" y="-388408"/>
          <a:ext cx="665079"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政府捐助之財團法人之董事長、執行長、秘書長與該等職務之人。</a:t>
          </a:r>
          <a:r>
            <a:rPr lang="zh-TW" altLang="en-US" sz="1200" b="1" kern="1200" dirty="0" smtClean="0">
              <a:solidFill>
                <a:srgbClr val="FF0000"/>
              </a:solidFill>
            </a:rPr>
            <a:t>如財團法人金門酒廠胡璉文化藝術基金會董事長。</a:t>
          </a:r>
          <a:endParaRPr lang="zh-TW" altLang="en-US" sz="1200" b="1" kern="1200" dirty="0">
            <a:solidFill>
              <a:srgbClr val="FF0000"/>
            </a:solidFill>
          </a:endParaRPr>
        </a:p>
      </dsp:txBody>
      <dsp:txXfrm rot="-5400000">
        <a:off x="716239" y="2777797"/>
        <a:ext cx="6900092" cy="600147"/>
      </dsp:txXfrm>
    </dsp:sp>
    <dsp:sp modelId="{55FE4F48-21E0-42C6-BD35-EC19AA2A24C0}">
      <dsp:nvSpPr>
        <dsp:cNvPr id="0" name=""/>
        <dsp:cNvSpPr/>
      </dsp:nvSpPr>
      <dsp:spPr>
        <a:xfrm rot="5400000">
          <a:off x="-153479" y="4032133"/>
          <a:ext cx="1023199" cy="71623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rot="-5400000">
        <a:off x="2" y="4236773"/>
        <a:ext cx="716239" cy="306960"/>
      </dsp:txXfrm>
    </dsp:sp>
    <dsp:sp modelId="{844E8078-40F0-4224-BCCC-D0D87EA779A9}">
      <dsp:nvSpPr>
        <dsp:cNvPr id="0" name=""/>
        <dsp:cNvSpPr/>
      </dsp:nvSpPr>
      <dsp:spPr>
        <a:xfrm rot="5400000">
          <a:off x="3628278" y="744913"/>
          <a:ext cx="1108481" cy="69325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TW" altLang="en-US" sz="1200" kern="1200" dirty="0" smtClean="0"/>
            <a:t>其他各級政府機關（構）、公營事業機構、各級公立學校、及附屬機構辦理工務、建築管理、城鄉計畫、政風、會計、審計、採購業務之主管人員。</a:t>
          </a:r>
          <a:r>
            <a:rPr lang="zh-TW" altLang="en-US" sz="1200" b="1" kern="1200" dirty="0" smtClean="0">
              <a:solidFill>
                <a:srgbClr val="FF0000"/>
              </a:solidFill>
            </a:rPr>
            <a:t>如工務處科長；建設處科長（建管科、城鄉科、都計科）；行政處總務科長；政風處各科科長；主計處各科科長；縣府各級機關之會計主任、總務主任、行政主任。</a:t>
          </a:r>
          <a:endParaRPr lang="zh-TW" altLang="en-US" sz="1200" b="1" kern="1200" dirty="0">
            <a:solidFill>
              <a:srgbClr val="FF0000"/>
            </a:solidFill>
          </a:endParaRPr>
        </a:p>
      </dsp:txBody>
      <dsp:txXfrm rot="-5400000">
        <a:off x="716240" y="3711063"/>
        <a:ext cx="6878446" cy="10002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9291" y="391678"/>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0733"/>
        <a:ext cx="1816694" cy="778584"/>
      </dsp:txXfrm>
    </dsp:sp>
    <dsp:sp modelId="{30DF4879-2A22-42A9-856A-75F51E5EAD19}">
      <dsp:nvSpPr>
        <dsp:cNvPr id="0" name=""/>
        <dsp:cNvSpPr/>
      </dsp:nvSpPr>
      <dsp:spPr>
        <a:xfrm rot="5400000">
          <a:off x="3889280" y="-207019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zh-TW" altLang="en-US" sz="2600" kern="1200" dirty="0" smtClean="0"/>
            <a:t>各級公立學校校長、副校長；其設有附屬機構者，該機構之首長、副首長。</a:t>
          </a:r>
          <a:r>
            <a:rPr lang="zh-TW" altLang="en-US" sz="2600" b="1" kern="1200" dirty="0" smtClean="0">
              <a:solidFill>
                <a:srgbClr val="FF0000"/>
              </a:solidFill>
            </a:rPr>
            <a:t>如各公立學校校長、幼兒園園長。</a:t>
          </a:r>
          <a:endParaRPr lang="zh-TW" altLang="en-US" sz="2600" b="1" kern="1200" dirty="0">
            <a:solidFill>
              <a:srgbClr val="FF0000"/>
            </a:solidFill>
          </a:endParaRPr>
        </a:p>
      </dsp:txBody>
      <dsp:txXfrm rot="-5400000">
        <a:off x="1816694" y="84736"/>
        <a:ext cx="5749754" cy="1522232"/>
      </dsp:txXfrm>
    </dsp:sp>
    <dsp:sp modelId="{4FDE477B-91C5-4701-9539-B5986E94C6AA}">
      <dsp:nvSpPr>
        <dsp:cNvPr id="0" name=""/>
        <dsp:cNvSpPr/>
      </dsp:nvSpPr>
      <dsp:spPr>
        <a:xfrm rot="5400000">
          <a:off x="-389291" y="2703946"/>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3223001"/>
        <a:ext cx="1816694" cy="778584"/>
      </dsp:txXfrm>
    </dsp:sp>
    <dsp:sp modelId="{486C3729-FF15-4D70-BC46-22215A385CCB}">
      <dsp:nvSpPr>
        <dsp:cNvPr id="0" name=""/>
        <dsp:cNvSpPr/>
      </dsp:nvSpPr>
      <dsp:spPr>
        <a:xfrm rot="5400000">
          <a:off x="3889280" y="24744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zh-TW" altLang="en-US" sz="3000" kern="1200" dirty="0" smtClean="0"/>
            <a:t>各級公立學校會計、採購業務之主管人員。</a:t>
          </a:r>
          <a:r>
            <a:rPr lang="zh-TW" altLang="en-US" sz="3000" b="1" kern="1200" dirty="0" smtClean="0">
              <a:solidFill>
                <a:srgbClr val="FF0000"/>
              </a:solidFill>
            </a:rPr>
            <a:t>如會計主任、總務主任、事務組長。</a:t>
          </a:r>
          <a:endParaRPr lang="zh-TW" altLang="en-US" sz="3000" b="1" kern="1200" dirty="0">
            <a:solidFill>
              <a:srgbClr val="FF0000"/>
            </a:solidFill>
          </a:endParaRPr>
        </a:p>
      </dsp:txBody>
      <dsp:txXfrm rot="-5400000">
        <a:off x="1816694" y="2402385"/>
        <a:ext cx="5749754" cy="15222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8911" y="393694"/>
          <a:ext cx="2592743" cy="1814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2242"/>
        <a:ext cx="1814920" cy="777823"/>
      </dsp:txXfrm>
    </dsp:sp>
    <dsp:sp modelId="{30DF4879-2A22-42A9-856A-75F51E5EAD19}">
      <dsp:nvSpPr>
        <dsp:cNvPr id="0" name=""/>
        <dsp:cNvSpPr/>
      </dsp:nvSpPr>
      <dsp:spPr>
        <a:xfrm rot="5400000">
          <a:off x="3889217" y="-2069513"/>
          <a:ext cx="1685283" cy="58338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zh-TW" altLang="en-US" sz="3700" kern="1200" dirty="0" smtClean="0"/>
            <a:t>各級民意機關之民意代表。</a:t>
          </a:r>
          <a:r>
            <a:rPr lang="zh-TW" altLang="en-US" sz="3700" b="1" kern="1200" dirty="0" smtClean="0">
              <a:solidFill>
                <a:srgbClr val="FF0000"/>
              </a:solidFill>
            </a:rPr>
            <a:t>如議員、鄉鎮民代表。</a:t>
          </a:r>
          <a:endParaRPr lang="zh-TW" altLang="en-US" sz="3700" b="1" kern="1200" dirty="0">
            <a:solidFill>
              <a:srgbClr val="FF0000"/>
            </a:solidFill>
          </a:endParaRPr>
        </a:p>
      </dsp:txBody>
      <dsp:txXfrm rot="-5400000">
        <a:off x="1814921" y="87052"/>
        <a:ext cx="5751608" cy="1520745"/>
      </dsp:txXfrm>
    </dsp:sp>
    <dsp:sp modelId="{4FDE477B-91C5-4701-9539-B5986E94C6AA}">
      <dsp:nvSpPr>
        <dsp:cNvPr id="0" name=""/>
        <dsp:cNvSpPr/>
      </dsp:nvSpPr>
      <dsp:spPr>
        <a:xfrm rot="5400000">
          <a:off x="-388911" y="2703704"/>
          <a:ext cx="2592743" cy="1814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3222252"/>
        <a:ext cx="1814920" cy="777823"/>
      </dsp:txXfrm>
    </dsp:sp>
    <dsp:sp modelId="{486C3729-FF15-4D70-BC46-22215A385CCB}">
      <dsp:nvSpPr>
        <dsp:cNvPr id="0" name=""/>
        <dsp:cNvSpPr/>
      </dsp:nvSpPr>
      <dsp:spPr>
        <a:xfrm rot="5400000">
          <a:off x="3889217" y="245872"/>
          <a:ext cx="1685283" cy="58338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各級政府機關（構）辦理會計、採購業務之主管人員。</a:t>
          </a:r>
          <a:r>
            <a:rPr lang="zh-TW" altLang="en-US" sz="2800" b="1" kern="1200" dirty="0" smtClean="0">
              <a:solidFill>
                <a:srgbClr val="FF0000"/>
              </a:solidFill>
            </a:rPr>
            <a:t>如議會總務組主任、代表會秘書、會計室主任。</a:t>
          </a:r>
          <a:endParaRPr lang="zh-TW" altLang="en-US" sz="2800" b="1" kern="1200" dirty="0">
            <a:solidFill>
              <a:srgbClr val="FF0000"/>
            </a:solidFill>
          </a:endParaRPr>
        </a:p>
      </dsp:txBody>
      <dsp:txXfrm rot="-5400000">
        <a:off x="1814921" y="2402438"/>
        <a:ext cx="5751608" cy="1520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81398-1E64-4AED-9DC6-8F7779AE7FFD}">
      <dsp:nvSpPr>
        <dsp:cNvPr id="0" name=""/>
        <dsp:cNvSpPr/>
      </dsp:nvSpPr>
      <dsp:spPr>
        <a:xfrm rot="5400000">
          <a:off x="-389291" y="391678"/>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rot="-5400000">
        <a:off x="1" y="910733"/>
        <a:ext cx="1816694" cy="778584"/>
      </dsp:txXfrm>
    </dsp:sp>
    <dsp:sp modelId="{30DF4879-2A22-42A9-856A-75F51E5EAD19}">
      <dsp:nvSpPr>
        <dsp:cNvPr id="0" name=""/>
        <dsp:cNvSpPr/>
      </dsp:nvSpPr>
      <dsp:spPr>
        <a:xfrm rot="5400000">
          <a:off x="3889280" y="-2070199"/>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t>各級政府機關（構）、公營事業總、分支機構之首長、副首長、幕僚長、副幕僚長與該等職務之人。</a:t>
          </a:r>
          <a:r>
            <a:rPr lang="zh-TW" altLang="en-US" sz="2000" b="1" kern="1200" dirty="0" smtClean="0">
              <a:solidFill>
                <a:srgbClr val="FF0000"/>
              </a:solidFill>
            </a:rPr>
            <a:t>如各鄉鎮長、主任秘書</a:t>
          </a:r>
          <a:r>
            <a:rPr lang="zh-TW" altLang="en-US" sz="2000" b="1" i="0" kern="1200" dirty="0" smtClean="0">
              <a:solidFill>
                <a:srgbClr val="FF0000"/>
              </a:solidFill>
            </a:rPr>
            <a:t>等</a:t>
          </a:r>
          <a:r>
            <a:rPr lang="zh-TW" altLang="en-US" sz="2000" b="1" kern="1200" dirty="0" smtClean="0">
              <a:solidFill>
                <a:srgbClr val="FF0000"/>
              </a:solidFill>
            </a:rPr>
            <a:t>。</a:t>
          </a:r>
          <a:endParaRPr lang="zh-TW" altLang="en-US" sz="2000" b="1" kern="1200" dirty="0">
            <a:solidFill>
              <a:srgbClr val="FF0000"/>
            </a:solidFill>
          </a:endParaRPr>
        </a:p>
      </dsp:txBody>
      <dsp:txXfrm rot="-5400000">
        <a:off x="1816694" y="84736"/>
        <a:ext cx="5749754" cy="1522232"/>
      </dsp:txXfrm>
    </dsp:sp>
    <dsp:sp modelId="{48CB5821-80B7-4832-AEB0-7FC97BD93C42}">
      <dsp:nvSpPr>
        <dsp:cNvPr id="0" name=""/>
        <dsp:cNvSpPr/>
      </dsp:nvSpPr>
      <dsp:spPr>
        <a:xfrm rot="5400000">
          <a:off x="-389291" y="2703946"/>
          <a:ext cx="2595278" cy="1816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TW" altLang="en-US" sz="3000" kern="1200" dirty="0">
            <a:solidFill>
              <a:srgbClr val="FF0000"/>
            </a:solidFill>
          </a:endParaRPr>
        </a:p>
      </dsp:txBody>
      <dsp:txXfrm rot="-5400000">
        <a:off x="1" y="3223001"/>
        <a:ext cx="1816694" cy="778584"/>
      </dsp:txXfrm>
    </dsp:sp>
    <dsp:sp modelId="{F74F44EA-3E3E-442E-92A7-346D08155674}">
      <dsp:nvSpPr>
        <dsp:cNvPr id="0" name=""/>
        <dsp:cNvSpPr/>
      </dsp:nvSpPr>
      <dsp:spPr>
        <a:xfrm rot="5400000">
          <a:off x="3889280" y="242068"/>
          <a:ext cx="1686930" cy="58321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sz="1800" kern="1200" dirty="0" smtClean="0"/>
            <a:t>其他各級政府機關（構）辦理工務、建築管理、城鄉計畫、政風、會計、審計、採購業務之主管人員。</a:t>
          </a:r>
          <a:r>
            <a:rPr lang="zh-TW" altLang="en-US" sz="1800" b="1" kern="1200" dirty="0" smtClean="0">
              <a:solidFill>
                <a:srgbClr val="FF0000"/>
              </a:solidFill>
            </a:rPr>
            <a:t>如工務課長、建設課長、行政課長、</a:t>
          </a:r>
          <a:r>
            <a:rPr lang="zh-TW" sz="1800" b="1" kern="1200" dirty="0" smtClean="0">
              <a:solidFill>
                <a:srgbClr val="FF0000"/>
              </a:solidFill>
            </a:rPr>
            <a:t>會計</a:t>
          </a:r>
          <a:r>
            <a:rPr lang="zh-TW" altLang="en-US" sz="1800" b="1" kern="1200" dirty="0" smtClean="0">
              <a:solidFill>
                <a:srgbClr val="FF0000"/>
              </a:solidFill>
            </a:rPr>
            <a:t>主任、政風主任。</a:t>
          </a:r>
          <a:endParaRPr lang="zh-TW" altLang="en-US" sz="1800" b="1" kern="1200" dirty="0">
            <a:solidFill>
              <a:srgbClr val="FF0000"/>
            </a:solidFill>
          </a:endParaRPr>
        </a:p>
      </dsp:txBody>
      <dsp:txXfrm rot="-5400000">
        <a:off x="1816694" y="2397004"/>
        <a:ext cx="5749754" cy="1522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8740D-DC1D-4ACA-AB7A-44CD09EB7B76}">
      <dsp:nvSpPr>
        <dsp:cNvPr id="0" name=""/>
        <dsp:cNvSpPr/>
      </dsp:nvSpPr>
      <dsp:spPr>
        <a:xfrm>
          <a:off x="829053" y="1103486"/>
          <a:ext cx="3315799" cy="289842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18415" rIns="36830" bIns="18415" numCol="1" spcCol="1270" anchor="ctr" anchorCtr="0">
          <a:noAutofit/>
        </a:bodyPr>
        <a:lstStyle/>
        <a:p>
          <a:pPr lvl="0" algn="ctr" defTabSz="1289050">
            <a:lnSpc>
              <a:spcPct val="90000"/>
            </a:lnSpc>
            <a:spcBef>
              <a:spcPct val="0"/>
            </a:spcBef>
            <a:spcAft>
              <a:spcPct val="35000"/>
            </a:spcAft>
          </a:pPr>
          <a:r>
            <a:rPr lang="zh-TW" altLang="en-US" sz="2900" kern="1200" dirty="0" smtClean="0"/>
            <a:t>依利益衝突迴避法第</a:t>
          </a:r>
          <a:r>
            <a:rPr lang="en-US" altLang="zh-TW" sz="2900" kern="1200" dirty="0" smtClean="0"/>
            <a:t>2</a:t>
          </a:r>
          <a:r>
            <a:rPr lang="zh-TW" altLang="en-US" sz="2900" kern="1200" dirty="0" smtClean="0"/>
            <a:t>條規定判斷</a:t>
          </a:r>
          <a:endParaRPr lang="zh-TW" altLang="en-US" sz="2900" kern="1200" dirty="0"/>
        </a:p>
      </dsp:txBody>
      <dsp:txXfrm>
        <a:off x="1658003" y="1538250"/>
        <a:ext cx="1616452" cy="2028898"/>
      </dsp:txXfrm>
    </dsp:sp>
    <dsp:sp modelId="{E9C88D38-0A57-4C82-A2CB-63BA67684130}">
      <dsp:nvSpPr>
        <dsp:cNvPr id="0" name=""/>
        <dsp:cNvSpPr/>
      </dsp:nvSpPr>
      <dsp:spPr>
        <a:xfrm>
          <a:off x="103" y="1723750"/>
          <a:ext cx="1657899" cy="1657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先確定是否有公職人員存在</a:t>
          </a:r>
          <a:endParaRPr lang="zh-TW" altLang="en-US" sz="2200" kern="1200" dirty="0"/>
        </a:p>
      </dsp:txBody>
      <dsp:txXfrm>
        <a:off x="242897" y="1966544"/>
        <a:ext cx="1172311" cy="1172311"/>
      </dsp:txXfrm>
    </dsp:sp>
    <dsp:sp modelId="{16A29C63-A349-4CB6-BDDF-2D2EE93A1529}">
      <dsp:nvSpPr>
        <dsp:cNvPr id="0" name=""/>
        <dsp:cNvSpPr/>
      </dsp:nvSpPr>
      <dsp:spPr>
        <a:xfrm>
          <a:off x="5181040" y="1103486"/>
          <a:ext cx="3315799" cy="289842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660" tIns="18415" rIns="36830" bIns="18415" numCol="1" spcCol="1270" anchor="ctr" anchorCtr="0">
          <a:noAutofit/>
        </a:bodyPr>
        <a:lstStyle/>
        <a:p>
          <a:pPr lvl="0" algn="ctr" defTabSz="1289050">
            <a:lnSpc>
              <a:spcPct val="90000"/>
            </a:lnSpc>
            <a:spcBef>
              <a:spcPct val="0"/>
            </a:spcBef>
            <a:spcAft>
              <a:spcPct val="35000"/>
            </a:spcAft>
          </a:pPr>
          <a:r>
            <a:rPr lang="zh-TW" altLang="en-US" sz="2900" kern="1200" dirty="0" smtClean="0"/>
            <a:t>依利益衝突迴避法第</a:t>
          </a:r>
          <a:r>
            <a:rPr lang="en-US" altLang="zh-TW" sz="2900" kern="1200" dirty="0" smtClean="0"/>
            <a:t>3</a:t>
          </a:r>
          <a:r>
            <a:rPr lang="zh-TW" altLang="en-US" sz="2900" kern="1200" dirty="0" smtClean="0"/>
            <a:t>條各款確認</a:t>
          </a:r>
          <a:endParaRPr lang="zh-TW" altLang="en-US" sz="2900" kern="1200" dirty="0"/>
        </a:p>
      </dsp:txBody>
      <dsp:txXfrm>
        <a:off x="6009990" y="1538250"/>
        <a:ext cx="1616452" cy="2028898"/>
      </dsp:txXfrm>
    </dsp:sp>
    <dsp:sp modelId="{BD6C05F3-FE90-4F32-A1FF-C194FD4FA7CF}">
      <dsp:nvSpPr>
        <dsp:cNvPr id="0" name=""/>
        <dsp:cNvSpPr/>
      </dsp:nvSpPr>
      <dsp:spPr>
        <a:xfrm>
          <a:off x="4352090" y="1723750"/>
          <a:ext cx="1657899" cy="16578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t>再確定是否為關係人身份</a:t>
          </a:r>
          <a:endParaRPr lang="zh-TW" altLang="en-US" sz="2200" kern="1200" dirty="0"/>
        </a:p>
      </dsp:txBody>
      <dsp:txXfrm>
        <a:off x="4594884" y="1966544"/>
        <a:ext cx="1172311" cy="1172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144021"/>
          <a:ext cx="8064896" cy="152100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zh-TW" altLang="en-US" sz="2600" kern="1200" dirty="0" smtClean="0"/>
            <a:t>機要人員之平時考核、年終考績、獎懲、陞遷、調任、當選模範公務人員等人事措施，其公職人員是否需自行迴避</a:t>
          </a:r>
          <a:r>
            <a:rPr lang="en-US" altLang="en-US" sz="2600" kern="1200" dirty="0" smtClean="0"/>
            <a:t>?</a:t>
          </a:r>
          <a:endParaRPr lang="zh-TW" altLang="en-US" sz="2600" kern="1200" dirty="0"/>
        </a:p>
      </dsp:txBody>
      <dsp:txXfrm>
        <a:off x="74249" y="218270"/>
        <a:ext cx="7916398" cy="1372502"/>
      </dsp:txXfrm>
    </dsp:sp>
    <dsp:sp modelId="{667DB146-856B-43B3-BEB1-67747B620618}">
      <dsp:nvSpPr>
        <dsp:cNvPr id="0" name=""/>
        <dsp:cNvSpPr/>
      </dsp:nvSpPr>
      <dsp:spPr>
        <a:xfrm>
          <a:off x="0" y="1809042"/>
          <a:ext cx="8064896" cy="339130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TW" altLang="en-US" sz="2000" kern="1200" dirty="0" smtClean="0"/>
            <a:t>法務部</a:t>
          </a:r>
          <a:r>
            <a:rPr lang="en-US" altLang="zh-TW" sz="2000" kern="1200" dirty="0" smtClean="0"/>
            <a:t>108</a:t>
          </a:r>
          <a:r>
            <a:rPr lang="zh-TW" altLang="en-US" sz="2000" kern="1200" dirty="0" smtClean="0"/>
            <a:t>年</a:t>
          </a:r>
          <a:r>
            <a:rPr lang="en-US" altLang="zh-TW" sz="2000" kern="1200" dirty="0" smtClean="0"/>
            <a:t>3</a:t>
          </a:r>
          <a:r>
            <a:rPr lang="zh-TW" altLang="en-US" sz="2000" kern="1200" dirty="0" smtClean="0"/>
            <a:t>月</a:t>
          </a:r>
          <a:r>
            <a:rPr lang="en-US" altLang="zh-TW" sz="2000" kern="1200" dirty="0" smtClean="0"/>
            <a:t>19</a:t>
          </a:r>
          <a:r>
            <a:rPr lang="zh-TW" altLang="en-US" sz="2000" kern="1200" dirty="0" smtClean="0"/>
            <a:t>日法廉字第</a:t>
          </a:r>
          <a:r>
            <a:rPr lang="en-US" altLang="zh-TW" sz="2000" kern="1200" dirty="0" smtClean="0"/>
            <a:t>10805001780</a:t>
          </a:r>
          <a:r>
            <a:rPr lang="zh-TW" altLang="en-US" sz="2000" kern="1200" dirty="0" smtClean="0"/>
            <a:t>號函。</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t>機要人員之工作、操行、學識、才能之優劣事實，與其考績等第、獎懲、調任或當選為模範公務人員是否覈實，源於機關首長對機要人員之才能認知及工作指派，如要求機關首長迴避所有涉及機要人員之人事行為，容</a:t>
          </a:r>
          <a:r>
            <a:rPr lang="zh-TW" altLang="en-US" sz="2000" b="1" kern="1200" dirty="0" smtClean="0">
              <a:solidFill>
                <a:srgbClr val="FF0000"/>
              </a:solidFill>
              <a:effectLst>
                <a:outerShdw blurRad="38100" dist="38100" dir="2700000" algn="tl">
                  <a:srgbClr val="000000">
                    <a:alpha val="43137"/>
                  </a:srgbClr>
                </a:outerShdw>
              </a:effectLst>
            </a:rPr>
            <a:t>將造成本法與公務員考績法等相關人事規定「綜覈名實」之基本要求衝突</a:t>
          </a:r>
          <a:r>
            <a:rPr lang="zh-TW" altLang="en-US" sz="2000" kern="1200" dirty="0" smtClean="0"/>
            <a:t>，容有就此為目的性限縮之必要。</a:t>
          </a:r>
          <a:endParaRPr lang="zh-TW" altLang="en-US" sz="2000" kern="1200" dirty="0"/>
        </a:p>
        <a:p>
          <a:pPr marL="228600" lvl="1" indent="-228600" algn="l" defTabSz="889000">
            <a:lnSpc>
              <a:spcPct val="90000"/>
            </a:lnSpc>
            <a:spcBef>
              <a:spcPct val="0"/>
            </a:spcBef>
            <a:spcAft>
              <a:spcPct val="20000"/>
            </a:spcAft>
            <a:buChar char="••"/>
          </a:pPr>
          <a:r>
            <a:rPr lang="zh-TW" altLang="en-US" sz="2000" kern="1200" dirty="0" smtClean="0"/>
            <a:t>審酌機要人員進用方式、工作性質及與機關首長間職務之特殊性，公職人員就涉及其機要人員之平時考核、年終考績、獎懲、陞遷、調任、當選模範公務人員等非財產上利益，尚</a:t>
          </a:r>
          <a:r>
            <a:rPr lang="zh-TW" altLang="en-US" sz="2000" b="1" kern="1200" dirty="0" smtClean="0">
              <a:solidFill>
                <a:srgbClr val="FF0000"/>
              </a:solidFill>
              <a:effectLst>
                <a:outerShdw blurRad="38100" dist="38100" dir="2700000" algn="tl">
                  <a:srgbClr val="000000">
                    <a:alpha val="43137"/>
                  </a:srgbClr>
                </a:outerShdw>
              </a:effectLst>
            </a:rPr>
            <a:t>無自行迴避之義務</a:t>
          </a:r>
          <a:r>
            <a:rPr lang="zh-TW" altLang="en-US" sz="2000" kern="1200" dirty="0" smtClean="0"/>
            <a:t>。</a:t>
          </a:r>
          <a:endParaRPr lang="zh-TW" altLang="en-US" sz="2000" kern="1200" dirty="0"/>
        </a:p>
      </dsp:txBody>
      <dsp:txXfrm>
        <a:off x="0" y="1809042"/>
        <a:ext cx="8064896" cy="3391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8375"/>
          <a:ext cx="8064896" cy="2171520"/>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TW" altLang="en-US" sz="2900" kern="1200" dirty="0" smtClean="0"/>
            <a:t>公職人員對其所進用之簡任機要人員，如依公務人員加給給與辦法規定，辦理簡任非主管人員比照主管職務核給職務加給涉及財產上利益時，公職人員是否須自行迴避？</a:t>
          </a:r>
          <a:endParaRPr lang="zh-TW" altLang="en-US" sz="2900" kern="1200" dirty="0"/>
        </a:p>
      </dsp:txBody>
      <dsp:txXfrm>
        <a:off x="106005" y="114380"/>
        <a:ext cx="7852886" cy="1959510"/>
      </dsp:txXfrm>
    </dsp:sp>
    <dsp:sp modelId="{667DB146-856B-43B3-BEB1-67747B620618}">
      <dsp:nvSpPr>
        <dsp:cNvPr id="0" name=""/>
        <dsp:cNvSpPr/>
      </dsp:nvSpPr>
      <dsp:spPr>
        <a:xfrm>
          <a:off x="0" y="2188270"/>
          <a:ext cx="8064896" cy="301208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zh-TW" altLang="en-US" sz="2300" kern="1200" dirty="0" smtClean="0"/>
            <a:t>法務部</a:t>
          </a:r>
          <a:r>
            <a:rPr lang="en-US" altLang="zh-TW" sz="2300" kern="1200" dirty="0" smtClean="0"/>
            <a:t>108</a:t>
          </a:r>
          <a:r>
            <a:rPr lang="zh-TW" altLang="en-US" sz="2300" kern="1200" dirty="0" smtClean="0"/>
            <a:t>年</a:t>
          </a:r>
          <a:r>
            <a:rPr lang="en-US" altLang="zh-TW" sz="2300" kern="1200" dirty="0" smtClean="0"/>
            <a:t>3</a:t>
          </a:r>
          <a:r>
            <a:rPr lang="zh-TW" altLang="en-US" sz="2300" kern="1200" dirty="0" smtClean="0"/>
            <a:t>月</a:t>
          </a:r>
          <a:r>
            <a:rPr lang="en-US" altLang="zh-TW" sz="2300" kern="1200" dirty="0" smtClean="0"/>
            <a:t>19</a:t>
          </a:r>
          <a:r>
            <a:rPr lang="zh-TW" altLang="en-US" sz="2300" kern="1200" dirty="0" smtClean="0"/>
            <a:t>日法廉字第</a:t>
          </a:r>
          <a:r>
            <a:rPr lang="en-US" altLang="zh-TW" sz="2300" kern="1200" dirty="0" smtClean="0"/>
            <a:t>10805001780</a:t>
          </a:r>
          <a:r>
            <a:rPr lang="zh-TW" altLang="en-US" sz="2300" kern="1200" dirty="0" smtClean="0"/>
            <a:t>號函。</a:t>
          </a:r>
          <a:endParaRPr lang="zh-TW" altLang="en-US" sz="2300" kern="1200" dirty="0"/>
        </a:p>
        <a:p>
          <a:pPr marL="228600" lvl="1" indent="-228600" algn="l" defTabSz="1022350">
            <a:lnSpc>
              <a:spcPct val="90000"/>
            </a:lnSpc>
            <a:spcBef>
              <a:spcPct val="0"/>
            </a:spcBef>
            <a:spcAft>
              <a:spcPct val="20000"/>
            </a:spcAft>
            <a:buChar char="••"/>
          </a:pPr>
          <a:r>
            <a:rPr lang="zh-TW" altLang="en-US" sz="2300" kern="1200" dirty="0" smtClean="0"/>
            <a:t>機關首長仍應衡酌該機要人員職責程度，決定是否比照主管職務核給職務加給，其職責程度源於機關首長之任務指派，係機關首長用人權限衍生之職務加給，如要求機關長官全部迴避，形同剝奪機關長官之法定職務權限，將妨礙其領導統御，與本法規範本旨有悖，故尚無自行迴避之義務。 </a:t>
          </a:r>
          <a:endParaRPr lang="zh-TW" altLang="en-US" sz="2300" kern="1200" dirty="0"/>
        </a:p>
      </dsp:txBody>
      <dsp:txXfrm>
        <a:off x="0" y="2188270"/>
        <a:ext cx="8064896" cy="30120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E020-C2BE-47DD-9568-991CBBC4143C}">
      <dsp:nvSpPr>
        <dsp:cNvPr id="0" name=""/>
        <dsp:cNvSpPr/>
      </dsp:nvSpPr>
      <dsp:spPr>
        <a:xfrm>
          <a:off x="0" y="71326"/>
          <a:ext cx="8064896" cy="2555279"/>
        </a:xfrm>
        <a:prstGeom prst="roundRect">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t>公職人員對於其進用之機要人員核發生日禮金、加班費、休假補助費、未休假加班費、國內進修費用補助、結婚補助、喪葬補助、生育補助、健康檢查補助、公教人員保險現金給付，公職人員是否需自行迴避</a:t>
          </a:r>
          <a:r>
            <a:rPr lang="en-US" altLang="en-US" sz="2800" kern="1200" dirty="0" smtClean="0"/>
            <a:t>?</a:t>
          </a:r>
          <a:endParaRPr lang="zh-TW" altLang="en-US" sz="2800" kern="1200" dirty="0"/>
        </a:p>
      </dsp:txBody>
      <dsp:txXfrm>
        <a:off x="124738" y="196064"/>
        <a:ext cx="7815420" cy="2305803"/>
      </dsp:txXfrm>
    </dsp:sp>
    <dsp:sp modelId="{667DB146-856B-43B3-BEB1-67747B620618}">
      <dsp:nvSpPr>
        <dsp:cNvPr id="0" name=""/>
        <dsp:cNvSpPr/>
      </dsp:nvSpPr>
      <dsp:spPr>
        <a:xfrm>
          <a:off x="0" y="2697933"/>
          <a:ext cx="8064896" cy="2502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6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TW" altLang="en-US" sz="2200" kern="1200" dirty="0" smtClean="0"/>
            <a:t>法務部</a:t>
          </a:r>
          <a:r>
            <a:rPr lang="en-US" altLang="zh-TW" sz="2200" kern="1200" dirty="0" smtClean="0"/>
            <a:t>108</a:t>
          </a:r>
          <a:r>
            <a:rPr lang="zh-TW" altLang="en-US" sz="2200" kern="1200" dirty="0" smtClean="0"/>
            <a:t>年</a:t>
          </a:r>
          <a:r>
            <a:rPr lang="en-US" altLang="zh-TW" sz="2200" kern="1200" dirty="0" smtClean="0"/>
            <a:t>3</a:t>
          </a:r>
          <a:r>
            <a:rPr lang="zh-TW" altLang="en-US" sz="2200" kern="1200" dirty="0" smtClean="0"/>
            <a:t>月</a:t>
          </a:r>
          <a:r>
            <a:rPr lang="en-US" altLang="zh-TW" sz="2200" kern="1200" dirty="0" smtClean="0"/>
            <a:t>19</a:t>
          </a:r>
          <a:r>
            <a:rPr lang="zh-TW" altLang="en-US" sz="2200" kern="1200" dirty="0" smtClean="0"/>
            <a:t>日法廉字第</a:t>
          </a:r>
          <a:r>
            <a:rPr lang="en-US" altLang="zh-TW" sz="2200" kern="1200" dirty="0" smtClean="0"/>
            <a:t>10805001780</a:t>
          </a:r>
          <a:r>
            <a:rPr lang="zh-TW" altLang="en-US" sz="2200" kern="1200" dirty="0" smtClean="0"/>
            <a:t>號函。</a:t>
          </a:r>
          <a:endParaRPr lang="zh-TW" altLang="en-US" sz="2200" kern="1200" dirty="0"/>
        </a:p>
        <a:p>
          <a:pPr marL="228600" lvl="1" indent="-228600" algn="l" defTabSz="977900">
            <a:lnSpc>
              <a:spcPct val="90000"/>
            </a:lnSpc>
            <a:spcBef>
              <a:spcPct val="0"/>
            </a:spcBef>
            <a:spcAft>
              <a:spcPct val="20000"/>
            </a:spcAft>
            <a:buChar char="••"/>
          </a:pPr>
          <a:r>
            <a:rPr lang="zh-TW" altLang="en-US" sz="2200" kern="1200" dirty="0" smtClean="0"/>
            <a:t>生日禮金、加班費、休假補助費、未休假加班費、國內進修費用補助、結婚補助、喪葬補助、生育補助、健康檢查補助、公教人員保險現金給付，係</a:t>
          </a:r>
          <a:r>
            <a:rPr lang="zh-TW" altLang="en-US" sz="2200" b="1" kern="1200" dirty="0" smtClean="0">
              <a:solidFill>
                <a:srgbClr val="FF0000"/>
              </a:solidFill>
              <a:effectLst>
                <a:outerShdw blurRad="38100" dist="38100" dir="2700000" algn="tl">
                  <a:srgbClr val="000000">
                    <a:alpha val="43137"/>
                  </a:srgbClr>
                </a:outerShdw>
              </a:effectLst>
            </a:rPr>
            <a:t>依法定條件核予給付</a:t>
          </a:r>
          <a:r>
            <a:rPr lang="zh-TW" altLang="en-US" sz="2200" kern="1200" dirty="0" smtClean="0"/>
            <a:t>，核准人對於核准金額多寡並</a:t>
          </a:r>
          <a:r>
            <a:rPr lang="zh-TW" altLang="en-US" sz="2200" b="1" kern="1200" dirty="0" smtClean="0">
              <a:solidFill>
                <a:srgbClr val="FF0000"/>
              </a:solidFill>
              <a:effectLst>
                <a:outerShdw blurRad="38100" dist="38100" dir="2700000" algn="tl">
                  <a:srgbClr val="000000">
                    <a:alpha val="43137"/>
                  </a:srgbClr>
                </a:outerShdw>
              </a:effectLst>
            </a:rPr>
            <a:t>無裁量空間</a:t>
          </a:r>
          <a:r>
            <a:rPr lang="zh-TW" altLang="en-US" sz="2200" kern="1200" dirty="0" smtClean="0"/>
            <a:t>，實難謂有不法利益輸送之情形，尚與本法所稱利益衝突之要件有別。 </a:t>
          </a:r>
          <a:endParaRPr lang="zh-TW" altLang="en-US" sz="2200" kern="1200" dirty="0"/>
        </a:p>
      </dsp:txBody>
      <dsp:txXfrm>
        <a:off x="0" y="2697933"/>
        <a:ext cx="8064896" cy="25024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4597" y="0"/>
            <a:ext cx="4302919" cy="339884"/>
          </a:xfrm>
          <a:prstGeom prst="rect">
            <a:avLst/>
          </a:prstGeom>
        </p:spPr>
        <p:txBody>
          <a:bodyPr vert="horz" lIns="91440" tIns="45720" rIns="91440" bIns="45720" rtlCol="0"/>
          <a:lstStyle>
            <a:lvl1pPr algn="r">
              <a:defRPr sz="1200"/>
            </a:lvl1pPr>
          </a:lstStyle>
          <a:p>
            <a:fld id="{286B0F09-2DE3-44E4-A6D0-AE968A0AAEFF}" type="datetimeFigureOut">
              <a:rPr lang="zh-TW" altLang="en-US" smtClean="0"/>
              <a:pPr/>
              <a:t>2019/8/20</a:t>
            </a:fld>
            <a:endParaRPr lang="zh-TW" altLang="en-US"/>
          </a:p>
        </p:txBody>
      </p:sp>
      <p:sp>
        <p:nvSpPr>
          <p:cNvPr id="4" name="頁尾版面配置區 3"/>
          <p:cNvSpPr>
            <a:spLocks noGrp="1"/>
          </p:cNvSpPr>
          <p:nvPr>
            <p:ph type="ftr" sz="quarter" idx="2"/>
          </p:nvPr>
        </p:nvSpPr>
        <p:spPr>
          <a:xfrm>
            <a:off x="0" y="6456612"/>
            <a:ext cx="4302919" cy="3398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4597" y="6456612"/>
            <a:ext cx="4302919" cy="339884"/>
          </a:xfrm>
          <a:prstGeom prst="rect">
            <a:avLst/>
          </a:prstGeom>
        </p:spPr>
        <p:txBody>
          <a:bodyPr vert="horz" lIns="91440" tIns="45720" rIns="91440" bIns="45720" rtlCol="0" anchor="b"/>
          <a:lstStyle>
            <a:lvl1pPr algn="r">
              <a:defRPr sz="1200"/>
            </a:lvl1pPr>
          </a:lstStyle>
          <a:p>
            <a:fld id="{FB75D5E1-C5DF-4D18-B19D-39D7A1E37243}" type="slidenum">
              <a:rPr lang="zh-TW" altLang="en-US" smtClean="0"/>
              <a:pPr/>
              <a:t>‹#›</a:t>
            </a:fld>
            <a:endParaRPr lang="zh-TW" altLang="en-US"/>
          </a:p>
        </p:txBody>
      </p:sp>
    </p:spTree>
    <p:extLst>
      <p:ext uri="{BB962C8B-B14F-4D97-AF65-F5344CB8AC3E}">
        <p14:creationId xmlns:p14="http://schemas.microsoft.com/office/powerpoint/2010/main" val="291403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919"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4597" y="0"/>
            <a:ext cx="4302919" cy="339884"/>
          </a:xfrm>
          <a:prstGeom prst="rect">
            <a:avLst/>
          </a:prstGeom>
        </p:spPr>
        <p:txBody>
          <a:bodyPr vert="horz" lIns="91440" tIns="45720" rIns="91440" bIns="45720" rtlCol="0"/>
          <a:lstStyle>
            <a:lvl1pPr algn="r">
              <a:defRPr sz="1200"/>
            </a:lvl1pPr>
          </a:lstStyle>
          <a:p>
            <a:fld id="{B19E1F4E-A627-4FE9-AFBF-C0208EF97B5C}" type="datetimeFigureOut">
              <a:rPr lang="zh-TW" altLang="en-US" smtClean="0"/>
              <a:pPr/>
              <a:t>2019/8/20</a:t>
            </a:fld>
            <a:endParaRPr lang="zh-TW" altLang="en-US"/>
          </a:p>
        </p:txBody>
      </p:sp>
      <p:sp>
        <p:nvSpPr>
          <p:cNvPr id="4" name="投影片圖像版面配置區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982" y="3228896"/>
            <a:ext cx="7943850" cy="305895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612"/>
            <a:ext cx="4302919" cy="3398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4597" y="6456612"/>
            <a:ext cx="4302919" cy="339884"/>
          </a:xfrm>
          <a:prstGeom prst="rect">
            <a:avLst/>
          </a:prstGeom>
        </p:spPr>
        <p:txBody>
          <a:bodyPr vert="horz" lIns="91440" tIns="45720" rIns="91440" bIns="45720" rtlCol="0" anchor="b"/>
          <a:lstStyle>
            <a:lvl1pPr algn="r">
              <a:defRPr sz="1200"/>
            </a:lvl1pPr>
          </a:lstStyle>
          <a:p>
            <a:fld id="{617921FD-B26E-4200-AFAC-FE09778B3EBC}" type="slidenum">
              <a:rPr lang="zh-TW" altLang="en-US" smtClean="0"/>
              <a:pPr/>
              <a:t>‹#›</a:t>
            </a:fld>
            <a:endParaRPr lang="zh-TW" altLang="en-US"/>
          </a:p>
        </p:txBody>
      </p:sp>
    </p:spTree>
    <p:extLst>
      <p:ext uri="{BB962C8B-B14F-4D97-AF65-F5344CB8AC3E}">
        <p14:creationId xmlns:p14="http://schemas.microsoft.com/office/powerpoint/2010/main" val="337401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35853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99898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3</a:t>
            </a:fld>
            <a:endParaRPr kumimoji="0" lang="en-US" altLang="zh-TW"/>
          </a:p>
        </p:txBody>
      </p:sp>
    </p:spTree>
    <p:extLst>
      <p:ext uri="{BB962C8B-B14F-4D97-AF65-F5344CB8AC3E}">
        <p14:creationId xmlns:p14="http://schemas.microsoft.com/office/powerpoint/2010/main" val="60538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4</a:t>
            </a:fld>
            <a:endParaRPr kumimoji="0" lang="en-US" altLang="zh-TW"/>
          </a:p>
        </p:txBody>
      </p:sp>
    </p:spTree>
    <p:extLst>
      <p:ext uri="{BB962C8B-B14F-4D97-AF65-F5344CB8AC3E}">
        <p14:creationId xmlns:p14="http://schemas.microsoft.com/office/powerpoint/2010/main" val="344709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5</a:t>
            </a:fld>
            <a:endParaRPr kumimoji="0" lang="en-US" altLang="zh-TW"/>
          </a:p>
        </p:txBody>
      </p:sp>
    </p:spTree>
    <p:extLst>
      <p:ext uri="{BB962C8B-B14F-4D97-AF65-F5344CB8AC3E}">
        <p14:creationId xmlns:p14="http://schemas.microsoft.com/office/powerpoint/2010/main" val="145121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3265488" y="509588"/>
            <a:ext cx="3398837"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numCol="1" anchor="t" anchorCtr="0" compatLnSpc="1">
            <a:prstTxWarp prst="textNoShape">
              <a:avLst/>
            </a:prstTxWarp>
          </a:bodyPr>
          <a:lstStyle/>
          <a:p>
            <a:pPr eaLnBrk="1" hangingPunct="1"/>
            <a:endParaRPr lang="zh-TW" altLang="en-US" smtClean="0"/>
          </a:p>
        </p:txBody>
      </p:sp>
      <p:sp>
        <p:nvSpPr>
          <p:cNvPr id="13316" name="投影片編號版面配置區 3"/>
          <p:cNvSpPr txBox="1">
            <a:spLocks noGrp="1"/>
          </p:cNvSpPr>
          <p:nvPr/>
        </p:nvSpPr>
        <p:spPr bwMode="auto">
          <a:xfrm>
            <a:off x="5623495" y="6456326"/>
            <a:ext cx="4304000" cy="3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b"/>
          <a:lstStyle>
            <a:lvl1pPr defTabSz="908050">
              <a:spcBef>
                <a:spcPct val="30000"/>
              </a:spcBef>
              <a:defRPr sz="1200">
                <a:solidFill>
                  <a:schemeClr val="tx1"/>
                </a:solidFill>
                <a:latin typeface="Calibri" pitchFamily="34" charset="0"/>
                <a:ea typeface="新細明體" charset="-120"/>
              </a:defRPr>
            </a:lvl1pPr>
            <a:lvl2pPr marL="742950" indent="-285750" defTabSz="908050">
              <a:spcBef>
                <a:spcPct val="30000"/>
              </a:spcBef>
              <a:defRPr sz="1200">
                <a:solidFill>
                  <a:schemeClr val="tx1"/>
                </a:solidFill>
                <a:latin typeface="Calibri" pitchFamily="34" charset="0"/>
                <a:ea typeface="新細明體" charset="-120"/>
              </a:defRPr>
            </a:lvl2pPr>
            <a:lvl3pPr marL="1143000" indent="-228600" defTabSz="908050">
              <a:spcBef>
                <a:spcPct val="30000"/>
              </a:spcBef>
              <a:defRPr sz="1200">
                <a:solidFill>
                  <a:schemeClr val="tx1"/>
                </a:solidFill>
                <a:latin typeface="Calibri" pitchFamily="34" charset="0"/>
                <a:ea typeface="新細明體" charset="-120"/>
              </a:defRPr>
            </a:lvl3pPr>
            <a:lvl4pPr marL="1600200" indent="-228600" defTabSz="908050">
              <a:spcBef>
                <a:spcPct val="30000"/>
              </a:spcBef>
              <a:defRPr sz="1200">
                <a:solidFill>
                  <a:schemeClr val="tx1"/>
                </a:solidFill>
                <a:latin typeface="Calibri" pitchFamily="34" charset="0"/>
                <a:ea typeface="新細明體" charset="-120"/>
              </a:defRPr>
            </a:lvl4pPr>
            <a:lvl5pPr marL="2057400" indent="-228600" defTabSz="908050">
              <a:spcBef>
                <a:spcPct val="30000"/>
              </a:spcBef>
              <a:defRPr sz="1200">
                <a:solidFill>
                  <a:schemeClr val="tx1"/>
                </a:solidFill>
                <a:latin typeface="Calibri" pitchFamily="34" charset="0"/>
                <a:ea typeface="新細明體" charset="-120"/>
              </a:defRPr>
            </a:lvl5pPr>
            <a:lvl6pPr marL="2514600" indent="-228600" defTabSz="90805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defTabSz="90805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defTabSz="90805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defTabSz="90805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2336005-9E0C-4119-8A57-E148EFC79040}" type="slidenum">
              <a:rPr kumimoji="0" lang="zh-TW" altLang="en-US"/>
              <a:pPr algn="r" eaLnBrk="1" hangingPunct="1">
                <a:spcBef>
                  <a:spcPct val="0"/>
                </a:spcBef>
              </a:pPr>
              <a:t>6</a:t>
            </a:fld>
            <a:endParaRPr kumimoji="0" lang="en-US" altLang="zh-TW"/>
          </a:p>
        </p:txBody>
      </p:sp>
    </p:spTree>
    <p:extLst>
      <p:ext uri="{BB962C8B-B14F-4D97-AF65-F5344CB8AC3E}">
        <p14:creationId xmlns:p14="http://schemas.microsoft.com/office/powerpoint/2010/main" val="219136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xfrm>
            <a:off x="3263900" y="509588"/>
            <a:ext cx="3402013" cy="2551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t>民法</a:t>
            </a:r>
            <a:r>
              <a:rPr lang="en-US" altLang="zh-TW" smtClean="0"/>
              <a:t>967</a:t>
            </a:r>
            <a:r>
              <a:rPr lang="zh-TW" altLang="en-US" smtClean="0"/>
              <a:t>條至</a:t>
            </a:r>
            <a:r>
              <a:rPr lang="en-US" altLang="zh-TW" smtClean="0"/>
              <a:t>970</a:t>
            </a:r>
            <a:r>
              <a:rPr lang="zh-TW" altLang="en-US" smtClean="0"/>
              <a:t>條 </a:t>
            </a:r>
          </a:p>
        </p:txBody>
      </p:sp>
    </p:spTree>
    <p:extLst>
      <p:ext uri="{BB962C8B-B14F-4D97-AF65-F5344CB8AC3E}">
        <p14:creationId xmlns:p14="http://schemas.microsoft.com/office/powerpoint/2010/main" val="316389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xfrm>
            <a:off x="3265488" y="509588"/>
            <a:ext cx="3398837"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4022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2019/8/20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2019/8/20</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38468;&#20214;/&#38468;&#20214;11-&#27861;&#21209;&#37096;108&#24180;6&#26376;13&#26085;&#27861;&#25480;&#24265;&#21033;&#23383;&#31532;10800038430&#34399;&#20989;-&#25505;&#36092;&#21103;&#20027;&#31649;.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7.wmf"/><Relationship Id="rId7" Type="http://schemas.openxmlformats.org/officeDocument/2006/relationships/diagramLayout" Target="../diagrams/layout1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19.wmf"/><Relationship Id="rId10" Type="http://schemas.microsoft.com/office/2007/relationships/diagramDrawing" Target="../diagrams/drawing11.xml"/><Relationship Id="rId4" Type="http://schemas.openxmlformats.org/officeDocument/2006/relationships/image" Target="../media/image18.png"/><Relationship Id="rId9" Type="http://schemas.openxmlformats.org/officeDocument/2006/relationships/diagramColors" Target="../diagrams/colors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27861;&#21209;&#37096;&#29256;/&#38468;&#20214;-&#20844;&#32887;&#20154;&#21729;&#33258;&#34892;&#36852;&#36991;&#36890;&#30693;.docx" TargetMode="External"/><Relationship Id="rId1" Type="http://schemas.openxmlformats.org/officeDocument/2006/relationships/slideLayout" Target="../slideLayouts/slideLayout2.xml"/><Relationship Id="rId6" Type="http://schemas.openxmlformats.org/officeDocument/2006/relationships/hyperlink" Target="&#38468;&#20214;/&#38468;&#20214;02-&#20844;&#32887;&#20154;&#21729;&#33258;&#34892;&#36852;&#36991;&#36890;&#30693;&#65288;&#22635;&#30050;&#65289;.pdf" TargetMode="External"/><Relationship Id="rId5" Type="http://schemas.microsoft.com/office/2007/relationships/hdphoto" Target="../media/hdphoto1.wdp"/><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27861;&#21209;&#37096;&#29256;/&#38468;&#20214;-&#21033;&#23475;&#38364;&#20418;&#20154;(&#20491;&#20154;)&#30003;&#35531;.docx"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hyperlink" Target="&#38468;&#20214;/&#38468;&#20214;04-&#21033;&#23475;&#38364;&#20418;&#20154;(&#20491;&#20154;)&#30003;&#35531;(&#22635;&#30050;).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6.xml"/><Relationship Id="rId7" Type="http://schemas.openxmlformats.org/officeDocument/2006/relationships/image" Target="../media/image2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5.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5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5.xml"/><Relationship Id="rId7" Type="http://schemas.openxmlformats.org/officeDocument/2006/relationships/image" Target="../media/image36.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ethics.kinmen.gov.tw/" TargetMode="External"/><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99" y="2844528"/>
            <a:ext cx="1957529" cy="1953301"/>
          </a:xfrm>
          <a:prstGeom prst="rect">
            <a:avLst/>
          </a:prstGeom>
        </p:spPr>
      </p:pic>
      <p:sp>
        <p:nvSpPr>
          <p:cNvPr id="8195" name="標題 1"/>
          <p:cNvSpPr>
            <a:spLocks noGrp="1"/>
          </p:cNvSpPr>
          <p:nvPr>
            <p:ph type="title"/>
          </p:nvPr>
        </p:nvSpPr>
        <p:spPr>
          <a:xfrm>
            <a:off x="278879" y="1892542"/>
            <a:ext cx="8135937" cy="2328546"/>
          </a:xfrm>
          <a:noFill/>
        </p:spPr>
        <p:txBody>
          <a:bodyPr>
            <a:normAutofit/>
          </a:bodyPr>
          <a:lstStyle/>
          <a:p>
            <a:pPr algn="r" eaLnBrk="1" hangingPunct="1"/>
            <a:r>
              <a:rPr lang="zh-TW" altLang="en-US" sz="4800" b="1" dirty="0" smtClean="0">
                <a:solidFill>
                  <a:srgbClr val="6600FF"/>
                </a:solidFill>
                <a:effectLst>
                  <a:outerShdw blurRad="38100" dist="38100" dir="2700000" algn="tl">
                    <a:srgbClr val="000000">
                      <a:alpha val="43137"/>
                    </a:srgbClr>
                  </a:outerShdw>
                </a:effectLst>
              </a:rPr>
              <a:t>公職人員利益衝突迴避法</a:t>
            </a:r>
            <a:r>
              <a:rPr lang="en-US" altLang="zh-TW" sz="4800" b="1" dirty="0" smtClean="0">
                <a:solidFill>
                  <a:srgbClr val="6600FF"/>
                </a:solidFill>
                <a:effectLst>
                  <a:outerShdw blurRad="38100" dist="38100" dir="2700000" algn="tl">
                    <a:srgbClr val="000000">
                      <a:alpha val="43137"/>
                    </a:srgbClr>
                  </a:outerShdw>
                </a:effectLst>
              </a:rPr>
              <a:t/>
            </a:r>
            <a:br>
              <a:rPr lang="en-US" altLang="zh-TW" sz="4800" b="1" dirty="0" smtClean="0">
                <a:solidFill>
                  <a:srgbClr val="6600FF"/>
                </a:solidFill>
                <a:effectLst>
                  <a:outerShdw blurRad="38100" dist="38100" dir="2700000" algn="tl">
                    <a:srgbClr val="000000">
                      <a:alpha val="43137"/>
                    </a:srgbClr>
                  </a:outerShdw>
                </a:effectLst>
              </a:rPr>
            </a:br>
            <a:r>
              <a:rPr lang="zh-TW" altLang="en-US" sz="4800" b="1" dirty="0" smtClean="0">
                <a:solidFill>
                  <a:srgbClr val="6600FF"/>
                </a:solidFill>
                <a:effectLst>
                  <a:outerShdw blurRad="38100" dist="38100" dir="2700000" algn="tl">
                    <a:srgbClr val="000000">
                      <a:alpha val="43137"/>
                    </a:srgbClr>
                  </a:outerShdw>
                </a:effectLst>
              </a:rPr>
              <a:t>新修規範說明</a:t>
            </a:r>
            <a:endParaRPr lang="en-US" altLang="zh-TW" sz="4800" b="1" dirty="0" smtClean="0">
              <a:solidFill>
                <a:srgbClr val="6600FF"/>
              </a:solidFill>
              <a:effectLst>
                <a:outerShdw blurRad="38100" dist="38100" dir="2700000" algn="tl">
                  <a:srgbClr val="000000">
                    <a:alpha val="43137"/>
                  </a:srgbClr>
                </a:outerShdw>
              </a:effectLst>
            </a:endParaRPr>
          </a:p>
        </p:txBody>
      </p:sp>
      <p:sp>
        <p:nvSpPr>
          <p:cNvPr id="8196" name="副標題 2"/>
          <p:cNvSpPr>
            <a:spLocks noGrp="1"/>
          </p:cNvSpPr>
          <p:nvPr>
            <p:ph idx="1"/>
          </p:nvPr>
        </p:nvSpPr>
        <p:spPr>
          <a:xfrm>
            <a:off x="2207187" y="4485814"/>
            <a:ext cx="4453045" cy="1249420"/>
          </a:xfrm>
        </p:spPr>
        <p:txBody>
          <a:bodyPr anchor="ctr">
            <a:normAutofit/>
          </a:bodyPr>
          <a:lstStyle/>
          <a:p>
            <a:pPr marL="0" indent="0" algn="ctr">
              <a:spcBef>
                <a:spcPct val="0"/>
              </a:spcBef>
              <a:buFont typeface="Arial" charset="0"/>
              <a:buNone/>
            </a:pPr>
            <a:r>
              <a:rPr lang="zh-TW" altLang="en-US" dirty="0" smtClean="0">
                <a:solidFill>
                  <a:schemeClr val="accent2"/>
                </a:solidFill>
                <a:effectLst>
                  <a:outerShdw blurRad="38100" dist="38100" dir="2700000" algn="tl">
                    <a:srgbClr val="000000">
                      <a:alpha val="43137"/>
                    </a:srgbClr>
                  </a:outerShdw>
                </a:effectLst>
                <a:latin typeface="+mj-ea"/>
                <a:ea typeface="+mj-ea"/>
              </a:rPr>
              <a:t>金門縣政府政風處</a:t>
            </a:r>
            <a:endParaRPr lang="en-US" altLang="zh-TW" dirty="0" smtClean="0">
              <a:solidFill>
                <a:schemeClr val="accent2"/>
              </a:solidFill>
              <a:effectLst>
                <a:outerShdw blurRad="38100" dist="38100" dir="2700000" algn="tl">
                  <a:srgbClr val="000000">
                    <a:alpha val="43137"/>
                  </a:srgbClr>
                </a:outerShdw>
              </a:effectLst>
              <a:latin typeface="+mj-ea"/>
              <a:ea typeface="+mj-ea"/>
            </a:endParaRPr>
          </a:p>
        </p:txBody>
      </p:sp>
      <p:pic>
        <p:nvPicPr>
          <p:cNvPr id="491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76190" y="4667097"/>
            <a:ext cx="1012750" cy="1034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叭叭熊4"/>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199" y="1700808"/>
            <a:ext cx="1727995" cy="9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ãLINE è²¼åãçåçæå°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1479737"/>
            <a:ext cx="1133872" cy="1133872"/>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6864" y="4221088"/>
            <a:ext cx="1180853" cy="1606142"/>
          </a:xfrm>
          <a:prstGeom prst="rect">
            <a:avLst/>
          </a:prstGeom>
        </p:spPr>
      </p:pic>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1885" y="4221088"/>
            <a:ext cx="1298486" cy="1606142"/>
          </a:xfrm>
          <a:prstGeom prst="rect">
            <a:avLst/>
          </a:prstGeom>
        </p:spPr>
      </p:pic>
      <p:pic>
        <p:nvPicPr>
          <p:cNvPr id="11" name="Picture 28" descr="!cid_9EE435DE86AD4665B94BE64CAEC33CFA@4be875fcf0fc4ad"/>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698176"/>
            <a:ext cx="1313538" cy="10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p:nvPr/>
        </p:nvSpPr>
        <p:spPr>
          <a:xfrm>
            <a:off x="4427984" y="5378162"/>
            <a:ext cx="1968880" cy="338554"/>
          </a:xfrm>
          <a:prstGeom prst="rect">
            <a:avLst/>
          </a:prstGeom>
          <a:noFill/>
        </p:spPr>
        <p:txBody>
          <a:bodyPr wrap="square" rtlCol="0">
            <a:spAutoFit/>
          </a:bodyPr>
          <a:lstStyle/>
          <a:p>
            <a:r>
              <a:rPr lang="en-US" altLang="zh-TW" sz="1600" b="1" dirty="0" smtClean="0">
                <a:solidFill>
                  <a:srgbClr val="6600FF"/>
                </a:solidFill>
                <a:effectLst>
                  <a:outerShdw blurRad="38100" dist="38100" dir="2700000" algn="tl">
                    <a:srgbClr val="000000">
                      <a:alpha val="43137"/>
                    </a:srgbClr>
                  </a:outerShdw>
                </a:effectLst>
                <a:latin typeface="+mj-ea"/>
                <a:ea typeface="+mj-ea"/>
              </a:rPr>
              <a:t>20190820</a:t>
            </a:r>
            <a:r>
              <a:rPr lang="zh-TW" altLang="en-US" sz="1600" b="1" dirty="0" smtClean="0">
                <a:solidFill>
                  <a:srgbClr val="6600FF"/>
                </a:solidFill>
                <a:effectLst>
                  <a:outerShdw blurRad="38100" dist="38100" dir="2700000" algn="tl">
                    <a:srgbClr val="000000">
                      <a:alpha val="43137"/>
                    </a:srgbClr>
                  </a:outerShdw>
                </a:effectLst>
                <a:latin typeface="+mj-ea"/>
                <a:ea typeface="+mj-ea"/>
              </a:rPr>
              <a:t>版</a:t>
            </a:r>
            <a:endParaRPr lang="en-US" altLang="zh-TW" sz="1600" b="1" dirty="0" smtClean="0">
              <a:solidFill>
                <a:srgbClr val="6600FF"/>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2328802208"/>
      </p:ext>
    </p:extLst>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學校篇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789362607"/>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10</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43583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a:solidFill>
                  <a:srgbClr val="6600FF"/>
                </a:solidFill>
                <a:latin typeface="Arial" panose="020B0604020202020204" pitchFamily="34" charset="0"/>
              </a:rPr>
              <a:t>民代</a:t>
            </a:r>
            <a:r>
              <a:rPr lang="zh-TW" altLang="en-US" sz="4000" b="1" dirty="0" smtClean="0">
                <a:solidFill>
                  <a:srgbClr val="6600FF"/>
                </a:solidFill>
                <a:latin typeface="Arial" panose="020B0604020202020204" pitchFamily="34" charset="0"/>
              </a:rPr>
              <a:t>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1636714085"/>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11</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795166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公所篇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4146893402"/>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12</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64195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13</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725473"/>
            <a:ext cx="6784899" cy="2163901"/>
            <a:chOff x="899592" y="1725473"/>
            <a:chExt cx="6784899" cy="2163901"/>
          </a:xfrm>
        </p:grpSpPr>
        <p:grpSp>
          <p:nvGrpSpPr>
            <p:cNvPr id="5" name="群組 4"/>
            <p:cNvGrpSpPr/>
            <p:nvPr/>
          </p:nvGrpSpPr>
          <p:grpSpPr>
            <a:xfrm>
              <a:off x="1443558" y="1856464"/>
              <a:ext cx="6240933" cy="1950291"/>
              <a:chOff x="897984" y="373891"/>
              <a:chExt cx="6240933" cy="1950291"/>
            </a:xfrm>
          </p:grpSpPr>
          <p:sp>
            <p:nvSpPr>
              <p:cNvPr id="8" name="矩形 7"/>
              <p:cNvSpPr/>
              <p:nvPr/>
            </p:nvSpPr>
            <p:spPr>
              <a:xfrm>
                <a:off x="897984" y="373891"/>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373891"/>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zh-TW" altLang="en-US" sz="2300" b="1" dirty="0">
                    <a:solidFill>
                      <a:srgbClr val="FF0000"/>
                    </a:solidFill>
                    <a:effectLst>
                      <a:outerShdw blurRad="38100" dist="38100" dir="2700000" algn="tl">
                        <a:srgbClr val="000000">
                          <a:alpha val="43137"/>
                        </a:srgbClr>
                      </a:outerShdw>
                    </a:effectLst>
                    <a:latin typeface="+mj-ea"/>
                    <a:ea typeface="+mj-ea"/>
                  </a:rPr>
                  <a:t>各級政府機關（構）</a:t>
                </a:r>
                <a:r>
                  <a:rPr lang="zh-TW" altLang="en-US" sz="2300" b="1" dirty="0" smtClean="0">
                    <a:solidFill>
                      <a:srgbClr val="FF0000"/>
                    </a:solidFill>
                    <a:effectLst>
                      <a:outerShdw blurRad="38100" dist="38100" dir="2700000" algn="tl">
                        <a:srgbClr val="000000">
                          <a:alpha val="43137"/>
                        </a:srgbClr>
                      </a:outerShdw>
                    </a:effectLst>
                    <a:latin typeface="+mj-ea"/>
                    <a:ea typeface="+mj-ea"/>
                  </a:rPr>
                  <a:t>、</a:t>
                </a:r>
                <a:r>
                  <a:rPr lang="en-US" altLang="zh-TW" sz="2300" b="1" dirty="0" smtClean="0">
                    <a:solidFill>
                      <a:srgbClr val="FF0000"/>
                    </a:solidFill>
                    <a:effectLst>
                      <a:outerShdw blurRad="38100" dist="38100" dir="2700000" algn="tl">
                        <a:srgbClr val="000000">
                          <a:alpha val="43137"/>
                        </a:srgbClr>
                      </a:outerShdw>
                    </a:effectLst>
                    <a:latin typeface="+mj-ea"/>
                    <a:ea typeface="+mj-ea"/>
                  </a:rPr>
                  <a:t>…</a:t>
                </a:r>
                <a:r>
                  <a:rPr lang="zh-TW" altLang="en-US" sz="2300" b="1" dirty="0" smtClean="0">
                    <a:solidFill>
                      <a:srgbClr val="FF0000"/>
                    </a:solidFill>
                    <a:effectLst>
                      <a:outerShdw blurRad="38100" dist="38100" dir="2700000" algn="tl">
                        <a:srgbClr val="000000">
                          <a:alpha val="43137"/>
                        </a:srgbClr>
                      </a:outerShdw>
                    </a:effectLst>
                    <a:latin typeface="+mj-ea"/>
                    <a:ea typeface="+mj-ea"/>
                  </a:rPr>
                  <a:t>辦理</a:t>
                </a:r>
                <a:r>
                  <a:rPr lang="zh-TW" altLang="en-US" sz="2300" b="1" dirty="0">
                    <a:solidFill>
                      <a:srgbClr val="FF0000"/>
                    </a:solidFill>
                    <a:effectLst>
                      <a:outerShdw blurRad="38100" dist="38100" dir="2700000" algn="tl">
                        <a:srgbClr val="000000">
                          <a:alpha val="43137"/>
                        </a:srgbClr>
                      </a:outerShdw>
                    </a:effectLst>
                    <a:latin typeface="+mj-ea"/>
                    <a:ea typeface="+mj-ea"/>
                  </a:rPr>
                  <a:t>工務、建築管理、城鄉計畫、政風、會計、審計、採購業務</a:t>
                </a:r>
                <a:r>
                  <a:rPr lang="zh-TW" altLang="en-US" sz="2300" b="1" dirty="0" smtClean="0">
                    <a:solidFill>
                      <a:srgbClr val="FF0000"/>
                    </a:solidFill>
                    <a:effectLst>
                      <a:outerShdw blurRad="38100" dist="38100" dir="2700000" algn="tl">
                        <a:srgbClr val="000000">
                          <a:alpha val="43137"/>
                        </a:srgbClr>
                      </a:outerShdw>
                    </a:effectLst>
                    <a:latin typeface="+mj-ea"/>
                    <a:ea typeface="+mj-ea"/>
                  </a:rPr>
                  <a:t>之「副」主管人員是否為本法規範對象</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84" y="3925755"/>
            <a:ext cx="3398279" cy="2394012"/>
          </a:xfrm>
          <a:prstGeom prst="rect">
            <a:avLst/>
          </a:prstGeom>
        </p:spPr>
      </p:pic>
      <p:grpSp>
        <p:nvGrpSpPr>
          <p:cNvPr id="16" name="群組 15"/>
          <p:cNvGrpSpPr/>
          <p:nvPr/>
        </p:nvGrpSpPr>
        <p:grpSpPr>
          <a:xfrm>
            <a:off x="968947" y="4176164"/>
            <a:ext cx="6705658" cy="2163901"/>
            <a:chOff x="978833" y="4168176"/>
            <a:chExt cx="6705658" cy="2163901"/>
          </a:xfrm>
        </p:grpSpPr>
        <p:grpSp>
          <p:nvGrpSpPr>
            <p:cNvPr id="10" name="群組 9"/>
            <p:cNvGrpSpPr/>
            <p:nvPr/>
          </p:nvGrpSpPr>
          <p:grpSpPr>
            <a:xfrm>
              <a:off x="1443558" y="4357686"/>
              <a:ext cx="6240933" cy="1950291"/>
              <a:chOff x="850678" y="2869755"/>
              <a:chExt cx="6240933" cy="1950291"/>
            </a:xfrm>
          </p:grpSpPr>
          <p:sp>
            <p:nvSpPr>
              <p:cNvPr id="12" name="矩形 11"/>
              <p:cNvSpPr/>
              <p:nvPr/>
            </p:nvSpPr>
            <p:spPr>
              <a:xfrm>
                <a:off x="850678" y="2869755"/>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869755"/>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ANS</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法務部</a:t>
                </a:r>
                <a:r>
                  <a:rPr lang="en-US" altLang="zh-TW"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108</a:t>
                </a:r>
                <a:r>
                  <a:rPr lang="zh-TW" altLang="en-US"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年</a:t>
                </a:r>
                <a:r>
                  <a:rPr lang="en-US" altLang="zh-TW"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6</a:t>
                </a:r>
                <a:r>
                  <a:rPr lang="zh-TW" altLang="en-US"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月</a:t>
                </a:r>
                <a:r>
                  <a:rPr lang="en-US" altLang="zh-TW"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13</a:t>
                </a:r>
                <a:r>
                  <a:rPr lang="zh-TW" altLang="en-US"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日法授廉利字第</a:t>
                </a:r>
                <a:r>
                  <a:rPr lang="en-US" altLang="zh-TW"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10800038430</a:t>
                </a:r>
                <a:r>
                  <a:rPr lang="zh-TW" altLang="en-US" sz="2300" b="1" kern="1200" dirty="0" smtClean="0">
                    <a:solidFill>
                      <a:srgbClr val="FF0000"/>
                    </a:solidFill>
                    <a:effectLst>
                      <a:outerShdw blurRad="38100" dist="38100" dir="2700000" algn="tl">
                        <a:srgbClr val="000000">
                          <a:alpha val="43137"/>
                        </a:srgbClr>
                      </a:outerShdw>
                    </a:effectLst>
                    <a:latin typeface="+mj-ea"/>
                    <a:ea typeface="+mj-ea"/>
                    <a:hlinkClick r:id="rId4" action="ppaction://hlinkfile"/>
                  </a:rPr>
                  <a:t>號函</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，並自</a:t>
                </a: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108</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年</a:t>
                </a: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7</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月</a:t>
                </a: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1</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日起生效。</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833" y="4168176"/>
              <a:ext cx="1590924" cy="2163901"/>
            </a:xfrm>
            <a:prstGeom prst="rect">
              <a:avLst/>
            </a:prstGeom>
          </p:spPr>
        </p:pic>
      </p:grpSp>
    </p:spTree>
    <p:extLst>
      <p:ext uri="{BB962C8B-B14F-4D97-AF65-F5344CB8AC3E}">
        <p14:creationId xmlns:p14="http://schemas.microsoft.com/office/powerpoint/2010/main" val="317884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14</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725473"/>
            <a:ext cx="6784899" cy="2163901"/>
            <a:chOff x="899592" y="1725473"/>
            <a:chExt cx="6784899" cy="2163901"/>
          </a:xfrm>
        </p:grpSpPr>
        <p:grpSp>
          <p:nvGrpSpPr>
            <p:cNvPr id="5" name="群組 4"/>
            <p:cNvGrpSpPr/>
            <p:nvPr/>
          </p:nvGrpSpPr>
          <p:grpSpPr>
            <a:xfrm>
              <a:off x="1443558" y="1856464"/>
              <a:ext cx="6240933" cy="1950291"/>
              <a:chOff x="897984" y="373891"/>
              <a:chExt cx="6240933" cy="1950291"/>
            </a:xfrm>
          </p:grpSpPr>
          <p:sp>
            <p:nvSpPr>
              <p:cNvPr id="8" name="矩形 7"/>
              <p:cNvSpPr/>
              <p:nvPr/>
            </p:nvSpPr>
            <p:spPr>
              <a:xfrm>
                <a:off x="897984" y="373891"/>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373891"/>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本縣各村里長是否為利益衝突迴避法所稱之公職人員？</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57" y="3925755"/>
            <a:ext cx="6240933" cy="2394012"/>
          </a:xfrm>
          <a:prstGeom prst="rect">
            <a:avLst/>
          </a:prstGeom>
        </p:spPr>
      </p:pic>
      <p:grpSp>
        <p:nvGrpSpPr>
          <p:cNvPr id="16" name="群組 15"/>
          <p:cNvGrpSpPr/>
          <p:nvPr/>
        </p:nvGrpSpPr>
        <p:grpSpPr>
          <a:xfrm>
            <a:off x="968947" y="4176164"/>
            <a:ext cx="6705658" cy="2163901"/>
            <a:chOff x="978833" y="4168176"/>
            <a:chExt cx="6705658" cy="2163901"/>
          </a:xfrm>
        </p:grpSpPr>
        <p:grpSp>
          <p:nvGrpSpPr>
            <p:cNvPr id="10" name="群組 9"/>
            <p:cNvGrpSpPr/>
            <p:nvPr/>
          </p:nvGrpSpPr>
          <p:grpSpPr>
            <a:xfrm>
              <a:off x="1443558" y="4357686"/>
              <a:ext cx="6240933" cy="1950291"/>
              <a:chOff x="850678" y="2869755"/>
              <a:chExt cx="6240933" cy="1950291"/>
            </a:xfrm>
          </p:grpSpPr>
          <p:sp>
            <p:nvSpPr>
              <p:cNvPr id="12" name="矩形 11"/>
              <p:cNvSpPr/>
              <p:nvPr/>
            </p:nvSpPr>
            <p:spPr>
              <a:xfrm>
                <a:off x="850678" y="2869755"/>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869755"/>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ANS</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因為村里性質非屬「各級政府機關（構）」！且村里長雖是民選，但並非「民意代表」</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33" y="4168176"/>
              <a:ext cx="1590924" cy="2163901"/>
            </a:xfrm>
            <a:prstGeom prst="rect">
              <a:avLst/>
            </a:prstGeom>
          </p:spPr>
        </p:pic>
      </p:grpSp>
    </p:spTree>
    <p:extLst>
      <p:ext uri="{BB962C8B-B14F-4D97-AF65-F5344CB8AC3E}">
        <p14:creationId xmlns:p14="http://schemas.microsoft.com/office/powerpoint/2010/main" val="7314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15</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697080"/>
            <a:ext cx="6794783" cy="2381804"/>
            <a:chOff x="899592" y="1697080"/>
            <a:chExt cx="6794783" cy="2381804"/>
          </a:xfrm>
        </p:grpSpPr>
        <p:grpSp>
          <p:nvGrpSpPr>
            <p:cNvPr id="5" name="群組 4"/>
            <p:cNvGrpSpPr/>
            <p:nvPr/>
          </p:nvGrpSpPr>
          <p:grpSpPr>
            <a:xfrm>
              <a:off x="1443558" y="1697080"/>
              <a:ext cx="6250817" cy="2381804"/>
              <a:chOff x="897984" y="214507"/>
              <a:chExt cx="6250817" cy="2381804"/>
            </a:xfrm>
          </p:grpSpPr>
          <p:sp>
            <p:nvSpPr>
              <p:cNvPr id="8" name="矩形 7"/>
              <p:cNvSpPr/>
              <p:nvPr/>
            </p:nvSpPr>
            <p:spPr>
              <a:xfrm>
                <a:off x="897984" y="239099"/>
                <a:ext cx="6231047" cy="235721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214507"/>
                <a:ext cx="6250817" cy="2381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zh-TW" altLang="en-US" sz="2300" b="1" dirty="0">
                    <a:solidFill>
                      <a:srgbClr val="FF0000"/>
                    </a:solidFill>
                    <a:effectLst>
                      <a:outerShdw blurRad="38100" dist="38100" dir="2700000" algn="tl">
                        <a:srgbClr val="000000">
                          <a:alpha val="43137"/>
                        </a:srgbClr>
                      </a:outerShdw>
                    </a:effectLst>
                    <a:latin typeface="+mj-ea"/>
                    <a:ea typeface="+mj-ea"/>
                  </a:rPr>
                  <a:t>甲於</a:t>
                </a:r>
                <a:r>
                  <a:rPr lang="en-US" altLang="zh-TW" sz="2300" b="1" dirty="0">
                    <a:solidFill>
                      <a:srgbClr val="FF0000"/>
                    </a:solidFill>
                    <a:effectLst>
                      <a:outerShdw blurRad="38100" dist="38100" dir="2700000" algn="tl">
                        <a:srgbClr val="000000">
                          <a:alpha val="43137"/>
                        </a:srgbClr>
                      </a:outerShdw>
                    </a:effectLst>
                    <a:latin typeface="+mj-ea"/>
                    <a:ea typeface="+mj-ea"/>
                  </a:rPr>
                  <a:t>108</a:t>
                </a:r>
                <a:r>
                  <a:rPr lang="zh-TW" altLang="en-US" sz="2300" b="1" dirty="0">
                    <a:solidFill>
                      <a:srgbClr val="FF0000"/>
                    </a:solidFill>
                    <a:effectLst>
                      <a:outerShdw blurRad="38100" dist="38100" dir="2700000" algn="tl">
                        <a:srgbClr val="000000">
                          <a:alpha val="43137"/>
                        </a:srgbClr>
                      </a:outerShdw>
                    </a:effectLst>
                    <a:latin typeface="+mj-ea"/>
                    <a:ea typeface="+mj-ea"/>
                  </a:rPr>
                  <a:t>年</a:t>
                </a:r>
                <a:r>
                  <a:rPr lang="en-US" altLang="zh-TW" sz="2300" b="1" dirty="0">
                    <a:solidFill>
                      <a:srgbClr val="FF0000"/>
                    </a:solidFill>
                    <a:effectLst>
                      <a:outerShdw blurRad="38100" dist="38100" dir="2700000" algn="tl">
                        <a:srgbClr val="000000">
                          <a:alpha val="43137"/>
                        </a:srgbClr>
                      </a:outerShdw>
                    </a:effectLst>
                    <a:latin typeface="+mj-ea"/>
                    <a:ea typeface="+mj-ea"/>
                  </a:rPr>
                  <a:t>1</a:t>
                </a:r>
                <a:r>
                  <a:rPr lang="zh-TW" altLang="en-US" sz="2300" b="1" dirty="0">
                    <a:solidFill>
                      <a:srgbClr val="FF0000"/>
                    </a:solidFill>
                    <a:effectLst>
                      <a:outerShdw blurRad="38100" dist="38100" dir="2700000" algn="tl">
                        <a:srgbClr val="000000">
                          <a:alpha val="43137"/>
                        </a:srgbClr>
                      </a:outerShdw>
                    </a:effectLst>
                    <a:latin typeface="+mj-ea"/>
                    <a:ea typeface="+mj-ea"/>
                  </a:rPr>
                  <a:t>至</a:t>
                </a:r>
                <a:r>
                  <a:rPr lang="en-US" altLang="zh-TW" sz="2300" b="1" dirty="0">
                    <a:solidFill>
                      <a:srgbClr val="FF0000"/>
                    </a:solidFill>
                    <a:effectLst>
                      <a:outerShdw blurRad="38100" dist="38100" dir="2700000" algn="tl">
                        <a:srgbClr val="000000">
                          <a:alpha val="43137"/>
                        </a:srgbClr>
                      </a:outerShdw>
                    </a:effectLst>
                    <a:latin typeface="+mj-ea"/>
                    <a:ea typeface="+mj-ea"/>
                  </a:rPr>
                  <a:t>2</a:t>
                </a:r>
                <a:r>
                  <a:rPr lang="zh-TW" altLang="en-US" sz="2300" b="1" dirty="0">
                    <a:solidFill>
                      <a:srgbClr val="FF0000"/>
                    </a:solidFill>
                    <a:effectLst>
                      <a:outerShdw blurRad="38100" dist="38100" dir="2700000" algn="tl">
                        <a:srgbClr val="000000">
                          <a:alpha val="43137"/>
                        </a:srgbClr>
                      </a:outerShdw>
                    </a:effectLst>
                    <a:latin typeface="+mj-ea"/>
                    <a:ea typeface="+mj-ea"/>
                  </a:rPr>
                  <a:t>月間代理某公立國小總務主任，代理期間因未滿</a:t>
                </a:r>
                <a:r>
                  <a:rPr lang="en-US" altLang="zh-TW" sz="2300" b="1" dirty="0">
                    <a:solidFill>
                      <a:srgbClr val="FF0000"/>
                    </a:solidFill>
                    <a:effectLst>
                      <a:outerShdw blurRad="38100" dist="38100" dir="2700000" algn="tl">
                        <a:srgbClr val="000000">
                          <a:alpha val="43137"/>
                        </a:srgbClr>
                      </a:outerShdw>
                    </a:effectLst>
                    <a:latin typeface="+mj-ea"/>
                    <a:ea typeface="+mj-ea"/>
                  </a:rPr>
                  <a:t>3</a:t>
                </a:r>
                <a:r>
                  <a:rPr lang="zh-TW" altLang="en-US" sz="2300" b="1" dirty="0">
                    <a:solidFill>
                      <a:srgbClr val="FF0000"/>
                    </a:solidFill>
                    <a:effectLst>
                      <a:outerShdw blurRad="38100" dist="38100" dir="2700000" algn="tl">
                        <a:srgbClr val="000000">
                          <a:alpha val="43137"/>
                        </a:srgbClr>
                      </a:outerShdw>
                    </a:effectLst>
                    <a:latin typeface="+mj-ea"/>
                    <a:ea typeface="+mj-ea"/>
                  </a:rPr>
                  <a:t>個月，依法不須要辦理代理財產申報，惟甲代理總務主任期間有無公職人員利益衝突迴避法之適用</a:t>
                </a:r>
                <a:r>
                  <a:rPr lang="en-US" altLang="zh-TW" sz="2300" b="1" dirty="0">
                    <a:solidFill>
                      <a:srgbClr val="FF0000"/>
                    </a:solidFill>
                    <a:effectLst>
                      <a:outerShdw blurRad="38100" dist="38100" dir="2700000" algn="tl">
                        <a:srgbClr val="000000">
                          <a:alpha val="43137"/>
                        </a:srgbClr>
                      </a:outerShdw>
                    </a:effectLst>
                    <a:latin typeface="+mj-ea"/>
                    <a:ea typeface="+mj-ea"/>
                  </a:rPr>
                  <a:t>? </a:t>
                </a: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grpSp>
        <p:nvGrpSpPr>
          <p:cNvPr id="16" name="群組 15"/>
          <p:cNvGrpSpPr/>
          <p:nvPr/>
        </p:nvGrpSpPr>
        <p:grpSpPr>
          <a:xfrm>
            <a:off x="1080487" y="4176164"/>
            <a:ext cx="6594118" cy="2498163"/>
            <a:chOff x="1090373" y="4168176"/>
            <a:chExt cx="6594118" cy="2139801"/>
          </a:xfrm>
        </p:grpSpPr>
        <p:grpSp>
          <p:nvGrpSpPr>
            <p:cNvPr id="10" name="群組 9"/>
            <p:cNvGrpSpPr/>
            <p:nvPr/>
          </p:nvGrpSpPr>
          <p:grpSpPr>
            <a:xfrm>
              <a:off x="1443558" y="4168176"/>
              <a:ext cx="6240933" cy="2139801"/>
              <a:chOff x="850678" y="2680245"/>
              <a:chExt cx="6240933" cy="2139801"/>
            </a:xfrm>
          </p:grpSpPr>
          <p:sp>
            <p:nvSpPr>
              <p:cNvPr id="12" name="矩形 11"/>
              <p:cNvSpPr/>
              <p:nvPr/>
            </p:nvSpPr>
            <p:spPr>
              <a:xfrm>
                <a:off x="850678" y="2680245"/>
                <a:ext cx="6240933" cy="213980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766857"/>
                <a:ext cx="6240933" cy="19906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mj-ea"/>
                    <a:ea typeface="+mj-ea"/>
                  </a:rPr>
                  <a:t>ANS</a:t>
                </a:r>
                <a:r>
                  <a:rPr lang="zh-TW" altLang="en-US" sz="2300" b="1"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zh-TW" altLang="en-US" sz="2300" b="1" dirty="0" smtClean="0">
                    <a:solidFill>
                      <a:srgbClr val="FF0000"/>
                    </a:solidFill>
                    <a:effectLst>
                      <a:outerShdw blurRad="38100" dist="38100" dir="2700000" algn="tl">
                        <a:srgbClr val="000000">
                          <a:alpha val="43137"/>
                        </a:srgbClr>
                      </a:outerShdw>
                    </a:effectLst>
                    <a:latin typeface="+mj-ea"/>
                    <a:ea typeface="+mj-ea"/>
                  </a:rPr>
                  <a:t>依據</a:t>
                </a:r>
                <a:r>
                  <a:rPr lang="zh-TW" altLang="en-US" sz="2300" b="1" dirty="0">
                    <a:solidFill>
                      <a:srgbClr val="FF0000"/>
                    </a:solidFill>
                    <a:effectLst>
                      <a:outerShdw blurRad="38100" dist="38100" dir="2700000" algn="tl">
                        <a:srgbClr val="000000">
                          <a:alpha val="43137"/>
                        </a:srgbClr>
                      </a:outerShdw>
                    </a:effectLst>
                    <a:latin typeface="+mj-ea"/>
                    <a:ea typeface="+mj-ea"/>
                  </a:rPr>
                  <a:t>公職人員利益衝突迴避法第</a:t>
                </a:r>
                <a:r>
                  <a:rPr lang="en-US" altLang="zh-TW" sz="2300" b="1" dirty="0">
                    <a:solidFill>
                      <a:srgbClr val="FF0000"/>
                    </a:solidFill>
                    <a:effectLst>
                      <a:outerShdw blurRad="38100" dist="38100" dir="2700000" algn="tl">
                        <a:srgbClr val="000000">
                          <a:alpha val="43137"/>
                        </a:srgbClr>
                      </a:outerShdw>
                    </a:effectLst>
                    <a:latin typeface="+mj-ea"/>
                    <a:ea typeface="+mj-ea"/>
                  </a:rPr>
                  <a:t>2</a:t>
                </a:r>
                <a:r>
                  <a:rPr lang="zh-TW" altLang="en-US" sz="2300" b="1" dirty="0">
                    <a:solidFill>
                      <a:srgbClr val="FF0000"/>
                    </a:solidFill>
                    <a:effectLst>
                      <a:outerShdw blurRad="38100" dist="38100" dir="2700000" algn="tl">
                        <a:srgbClr val="000000">
                          <a:alpha val="43137"/>
                        </a:srgbClr>
                      </a:outerShdw>
                    </a:effectLst>
                    <a:latin typeface="+mj-ea"/>
                    <a:ea typeface="+mj-ea"/>
                  </a:rPr>
                  <a:t>條第</a:t>
                </a:r>
                <a:r>
                  <a:rPr lang="en-US" altLang="zh-TW" sz="2300" b="1" dirty="0">
                    <a:solidFill>
                      <a:srgbClr val="FF0000"/>
                    </a:solidFill>
                    <a:effectLst>
                      <a:outerShdw blurRad="38100" dist="38100" dir="2700000" algn="tl">
                        <a:srgbClr val="000000">
                          <a:alpha val="43137"/>
                        </a:srgbClr>
                      </a:outerShdw>
                    </a:effectLst>
                    <a:latin typeface="+mj-ea"/>
                    <a:ea typeface="+mj-ea"/>
                  </a:rPr>
                  <a:t>2</a:t>
                </a:r>
                <a:r>
                  <a:rPr lang="zh-TW" altLang="en-US" sz="2300" b="1" dirty="0">
                    <a:solidFill>
                      <a:srgbClr val="FF0000"/>
                    </a:solidFill>
                    <a:effectLst>
                      <a:outerShdw blurRad="38100" dist="38100" dir="2700000" algn="tl">
                        <a:srgbClr val="000000">
                          <a:alpha val="43137"/>
                        </a:srgbClr>
                      </a:outerShdw>
                    </a:effectLst>
                    <a:latin typeface="+mj-ea"/>
                    <a:ea typeface="+mj-ea"/>
                  </a:rPr>
                  <a:t>項，本條項規定之「代理」，與公職人員財產申報法之「代理滿三個月」規定不同，故雖代理期間未滿三個月，仍有公職人員利益衝突迴避法之適用。</a:t>
                </a:r>
              </a:p>
            </p:txBody>
          </p:sp>
        </p:gr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73" y="4283309"/>
              <a:ext cx="1568512" cy="1908678"/>
            </a:xfrm>
            <a:prstGeom prst="rect">
              <a:avLst/>
            </a:prstGeom>
          </p:spPr>
        </p:pic>
      </p:grpSp>
    </p:spTree>
    <p:extLst>
      <p:ext uri="{BB962C8B-B14F-4D97-AF65-F5344CB8AC3E}">
        <p14:creationId xmlns:p14="http://schemas.microsoft.com/office/powerpoint/2010/main" val="316153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關係人之判定</a:t>
            </a:r>
            <a:endParaRPr lang="zh-TW" altLang="en-US" sz="4000" b="1" dirty="0">
              <a:solidFill>
                <a:srgbClr val="6600FF"/>
              </a:solidFill>
              <a:latin typeface="Arial" panose="020B0604020202020204" pitchFamily="34" charset="0"/>
            </a:endParaRPr>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16</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4025058686"/>
              </p:ext>
            </p:extLst>
          </p:nvPr>
        </p:nvGraphicFramePr>
        <p:xfrm>
          <a:off x="323528" y="1250950"/>
          <a:ext cx="849694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38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24" name="Picture 28" descr="!cid_9EE435DE86AD4665B94BE64CAEC33CFA@4be875fcf0fc4ad"/>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3046" y="999617"/>
            <a:ext cx="1095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0"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grpSp>
        <p:nvGrpSpPr>
          <p:cNvPr id="15364" name="Group 5"/>
          <p:cNvGrpSpPr>
            <a:grpSpLocks/>
          </p:cNvGrpSpPr>
          <p:nvPr/>
        </p:nvGrpSpPr>
        <p:grpSpPr bwMode="auto">
          <a:xfrm>
            <a:off x="3850034" y="3284968"/>
            <a:ext cx="1514078" cy="1109498"/>
            <a:chOff x="2173" y="-92"/>
            <a:chExt cx="1724" cy="1724"/>
          </a:xfrm>
        </p:grpSpPr>
        <p:sp>
          <p:nvSpPr>
            <p:cNvPr id="15382" name="Oval 6"/>
            <p:cNvSpPr>
              <a:spLocks noChangeArrowheads="1"/>
            </p:cNvSpPr>
            <p:nvPr/>
          </p:nvSpPr>
          <p:spPr bwMode="auto">
            <a:xfrm>
              <a:off x="2173" y="-92"/>
              <a:ext cx="1724" cy="1724"/>
            </a:xfrm>
            <a:prstGeom prst="ellipse">
              <a:avLst/>
            </a:prstGeom>
            <a:gradFill rotWithShape="1">
              <a:gsLst>
                <a:gs pos="0">
                  <a:srgbClr val="666699"/>
                </a:gs>
                <a:gs pos="50000">
                  <a:srgbClr val="C0C0D5"/>
                </a:gs>
                <a:gs pos="100000">
                  <a:srgbClr val="66669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83" name="Oval 7"/>
            <p:cNvSpPr>
              <a:spLocks noChangeArrowheads="1"/>
            </p:cNvSpPr>
            <p:nvPr/>
          </p:nvSpPr>
          <p:spPr bwMode="auto">
            <a:xfrm>
              <a:off x="2273" y="20"/>
              <a:ext cx="1542" cy="1542"/>
            </a:xfrm>
            <a:prstGeom prst="ellipse">
              <a:avLst/>
            </a:prstGeom>
            <a:gradFill rotWithShape="1">
              <a:gsLst>
                <a:gs pos="0">
                  <a:srgbClr val="666699"/>
                </a:gs>
                <a:gs pos="50000">
                  <a:srgbClr val="C0C0D5"/>
                </a:gs>
                <a:gs pos="100000">
                  <a:srgbClr val="666699"/>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solidFill>
                    <a:srgbClr val="FF0000"/>
                  </a:solidFill>
                  <a:latin typeface="標楷體" pitchFamily="65" charset="-120"/>
                </a:rPr>
                <a:t>公職人員</a:t>
              </a:r>
            </a:p>
          </p:txBody>
        </p:sp>
      </p:grpSp>
      <p:grpSp>
        <p:nvGrpSpPr>
          <p:cNvPr id="15365" name="Group 9"/>
          <p:cNvGrpSpPr>
            <a:grpSpLocks/>
          </p:cNvGrpSpPr>
          <p:nvPr/>
        </p:nvGrpSpPr>
        <p:grpSpPr bwMode="auto">
          <a:xfrm>
            <a:off x="6182170" y="3812051"/>
            <a:ext cx="2854326" cy="1728640"/>
            <a:chOff x="3542" y="163"/>
            <a:chExt cx="1724" cy="1724"/>
          </a:xfrm>
        </p:grpSpPr>
        <p:sp>
          <p:nvSpPr>
            <p:cNvPr id="15380" name="Oval 10"/>
            <p:cNvSpPr>
              <a:spLocks noChangeArrowheads="1"/>
            </p:cNvSpPr>
            <p:nvPr/>
          </p:nvSpPr>
          <p:spPr bwMode="auto">
            <a:xfrm>
              <a:off x="3542" y="163"/>
              <a:ext cx="1724" cy="1724"/>
            </a:xfrm>
            <a:prstGeom prst="ellipse">
              <a:avLst/>
            </a:prstGeom>
            <a:gradFill rotWithShape="1">
              <a:gsLst>
                <a:gs pos="0">
                  <a:srgbClr val="00A6A2"/>
                </a:gs>
                <a:gs pos="50000">
                  <a:srgbClr val="AEE3E1"/>
                </a:gs>
                <a:gs pos="100000">
                  <a:srgbClr val="00A6A2"/>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81" name="Oval 11"/>
            <p:cNvSpPr>
              <a:spLocks noChangeArrowheads="1"/>
            </p:cNvSpPr>
            <p:nvPr/>
          </p:nvSpPr>
          <p:spPr bwMode="auto">
            <a:xfrm>
              <a:off x="3629" y="235"/>
              <a:ext cx="1542" cy="1542"/>
            </a:xfrm>
            <a:prstGeom prst="ellipse">
              <a:avLst/>
            </a:prstGeom>
            <a:gradFill rotWithShape="1">
              <a:gsLst>
                <a:gs pos="0">
                  <a:srgbClr val="00A6A2"/>
                </a:gs>
                <a:gs pos="50000">
                  <a:srgbClr val="AEE3E1"/>
                </a:gs>
                <a:gs pos="100000">
                  <a:srgbClr val="00A6A2"/>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kumimoji="0" lang="zh-TW" altLang="en-US" b="1" dirty="0">
                  <a:latin typeface="Arial" charset="0"/>
                </a:rPr>
                <a:t>本人或其配</a:t>
              </a:r>
            </a:p>
            <a:p>
              <a:pPr algn="ctr" eaLnBrk="1" hangingPunct="1">
                <a:spcBef>
                  <a:spcPct val="0"/>
                </a:spcBef>
                <a:buFontTx/>
                <a:buNone/>
              </a:pPr>
              <a:r>
                <a:rPr kumimoji="0" lang="zh-TW" altLang="en-US" b="1" dirty="0">
                  <a:latin typeface="Arial" charset="0"/>
                </a:rPr>
                <a:t>偶信託財產</a:t>
              </a:r>
            </a:p>
            <a:p>
              <a:pPr algn="ctr" eaLnBrk="1" hangingPunct="1">
                <a:spcBef>
                  <a:spcPct val="0"/>
                </a:spcBef>
                <a:buFontTx/>
                <a:buNone/>
              </a:pPr>
              <a:r>
                <a:rPr kumimoji="0" lang="zh-TW" altLang="en-US" b="1" dirty="0">
                  <a:latin typeface="Arial" charset="0"/>
                </a:rPr>
                <a:t>之受託人</a:t>
              </a:r>
            </a:p>
          </p:txBody>
        </p:sp>
      </p:grpSp>
      <p:grpSp>
        <p:nvGrpSpPr>
          <p:cNvPr id="15366" name="Group 12"/>
          <p:cNvGrpSpPr>
            <a:grpSpLocks/>
          </p:cNvGrpSpPr>
          <p:nvPr/>
        </p:nvGrpSpPr>
        <p:grpSpPr bwMode="auto">
          <a:xfrm>
            <a:off x="5972650" y="2047768"/>
            <a:ext cx="2712817" cy="1381125"/>
            <a:chOff x="72" y="303"/>
            <a:chExt cx="1361" cy="1361"/>
          </a:xfrm>
        </p:grpSpPr>
        <p:sp>
          <p:nvSpPr>
            <p:cNvPr id="15378" name="Oval 13"/>
            <p:cNvSpPr>
              <a:spLocks noChangeArrowheads="1"/>
            </p:cNvSpPr>
            <p:nvPr/>
          </p:nvSpPr>
          <p:spPr bwMode="auto">
            <a:xfrm>
              <a:off x="72" y="303"/>
              <a:ext cx="1361" cy="1361"/>
            </a:xfrm>
            <a:prstGeom prst="ellipse">
              <a:avLst/>
            </a:prstGeom>
            <a:gradFill rotWithShape="1">
              <a:gsLst>
                <a:gs pos="0">
                  <a:srgbClr val="67996D"/>
                </a:gs>
                <a:gs pos="50000">
                  <a:srgbClr val="C0D5C3"/>
                </a:gs>
                <a:gs pos="100000">
                  <a:srgbClr val="67996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9" name="Oval 14"/>
            <p:cNvSpPr>
              <a:spLocks noChangeArrowheads="1"/>
            </p:cNvSpPr>
            <p:nvPr/>
          </p:nvSpPr>
          <p:spPr bwMode="auto">
            <a:xfrm>
              <a:off x="144" y="376"/>
              <a:ext cx="1217" cy="1217"/>
            </a:xfrm>
            <a:prstGeom prst="ellipse">
              <a:avLst/>
            </a:prstGeom>
            <a:gradFill rotWithShape="1">
              <a:gsLst>
                <a:gs pos="0">
                  <a:srgbClr val="67996D"/>
                </a:gs>
                <a:gs pos="50000">
                  <a:srgbClr val="C0D5C3"/>
                </a:gs>
                <a:gs pos="100000">
                  <a:srgbClr val="67996D"/>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b="1" dirty="0">
                  <a:latin typeface="Arial" charset="0"/>
                </a:rPr>
                <a:t>二</a:t>
              </a:r>
              <a:r>
                <a:rPr kumimoji="0" lang="zh-TW" altLang="en-US" b="1" dirty="0" smtClean="0">
                  <a:latin typeface="Arial" charset="0"/>
                </a:rPr>
                <a:t>親</a:t>
              </a:r>
              <a:r>
                <a:rPr kumimoji="0" lang="zh-TW" altLang="en-US" b="1" dirty="0">
                  <a:latin typeface="Arial" charset="0"/>
                </a:rPr>
                <a:t>等以</a:t>
              </a:r>
            </a:p>
            <a:p>
              <a:pPr algn="ctr" eaLnBrk="1" hangingPunct="1">
                <a:spcBef>
                  <a:spcPct val="0"/>
                </a:spcBef>
                <a:buFontTx/>
                <a:buNone/>
              </a:pPr>
              <a:r>
                <a:rPr kumimoji="0" lang="zh-TW" altLang="en-US" b="1" dirty="0">
                  <a:latin typeface="Arial" charset="0"/>
                </a:rPr>
                <a:t>內親屬</a:t>
              </a:r>
            </a:p>
          </p:txBody>
        </p:sp>
      </p:grpSp>
      <p:grpSp>
        <p:nvGrpSpPr>
          <p:cNvPr id="15367" name="Group 15"/>
          <p:cNvGrpSpPr>
            <a:grpSpLocks/>
          </p:cNvGrpSpPr>
          <p:nvPr/>
        </p:nvGrpSpPr>
        <p:grpSpPr bwMode="auto">
          <a:xfrm>
            <a:off x="2699986" y="1250651"/>
            <a:ext cx="2952006" cy="1296019"/>
            <a:chOff x="2753" y="-312"/>
            <a:chExt cx="1361" cy="1361"/>
          </a:xfrm>
        </p:grpSpPr>
        <p:sp>
          <p:nvSpPr>
            <p:cNvPr id="15376" name="Oval 16"/>
            <p:cNvSpPr>
              <a:spLocks noChangeArrowheads="1"/>
            </p:cNvSpPr>
            <p:nvPr/>
          </p:nvSpPr>
          <p:spPr bwMode="auto">
            <a:xfrm>
              <a:off x="2753" y="-312"/>
              <a:ext cx="1361" cy="1361"/>
            </a:xfrm>
            <a:prstGeom prst="ellipse">
              <a:avLst/>
            </a:prstGeom>
            <a:gradFill rotWithShape="1">
              <a:gsLst>
                <a:gs pos="0">
                  <a:srgbClr val="99CC00"/>
                </a:gs>
                <a:gs pos="50000">
                  <a:srgbClr val="DFEFAE"/>
                </a:gs>
                <a:gs pos="100000">
                  <a:srgbClr val="99CC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7" name="Oval 17"/>
            <p:cNvSpPr>
              <a:spLocks noChangeArrowheads="1"/>
            </p:cNvSpPr>
            <p:nvPr/>
          </p:nvSpPr>
          <p:spPr bwMode="auto">
            <a:xfrm>
              <a:off x="2828" y="-240"/>
              <a:ext cx="1217" cy="1217"/>
            </a:xfrm>
            <a:prstGeom prst="ellipse">
              <a:avLst/>
            </a:prstGeom>
            <a:gradFill rotWithShape="1">
              <a:gsLst>
                <a:gs pos="0">
                  <a:srgbClr val="99CC00"/>
                </a:gs>
                <a:gs pos="50000">
                  <a:srgbClr val="DFEFAE"/>
                </a:gs>
                <a:gs pos="100000">
                  <a:srgbClr val="99CC00"/>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kumimoji="0" lang="zh-TW" altLang="en-US" b="1" dirty="0">
                  <a:latin typeface="Arial" charset="0"/>
                </a:rPr>
                <a:t>配偶或共同</a:t>
              </a:r>
            </a:p>
            <a:p>
              <a:pPr algn="ctr" eaLnBrk="1" hangingPunct="1">
                <a:spcBef>
                  <a:spcPct val="0"/>
                </a:spcBef>
                <a:buFontTx/>
                <a:buNone/>
              </a:pPr>
              <a:r>
                <a:rPr kumimoji="0" lang="zh-TW" altLang="en-US" b="1" dirty="0">
                  <a:latin typeface="Arial" charset="0"/>
                </a:rPr>
                <a:t>生活之家屬</a:t>
              </a:r>
            </a:p>
          </p:txBody>
        </p:sp>
      </p:grpSp>
      <p:grpSp>
        <p:nvGrpSpPr>
          <p:cNvPr id="15368" name="Group 18"/>
          <p:cNvGrpSpPr>
            <a:grpSpLocks/>
          </p:cNvGrpSpPr>
          <p:nvPr/>
        </p:nvGrpSpPr>
        <p:grpSpPr bwMode="auto">
          <a:xfrm>
            <a:off x="2608806" y="4653136"/>
            <a:ext cx="3475362" cy="2158611"/>
            <a:chOff x="1589" y="663"/>
            <a:chExt cx="1361" cy="1361"/>
          </a:xfrm>
        </p:grpSpPr>
        <p:sp>
          <p:nvSpPr>
            <p:cNvPr id="15374" name="Oval 19"/>
            <p:cNvSpPr>
              <a:spLocks noChangeArrowheads="1"/>
            </p:cNvSpPr>
            <p:nvPr/>
          </p:nvSpPr>
          <p:spPr bwMode="auto">
            <a:xfrm>
              <a:off x="1589" y="663"/>
              <a:ext cx="1361" cy="1361"/>
            </a:xfrm>
            <a:prstGeom prst="ellipse">
              <a:avLst/>
            </a:prstGeom>
            <a:gradFill rotWithShape="1">
              <a:gsLst>
                <a:gs pos="0">
                  <a:srgbClr val="D2D27E"/>
                </a:gs>
                <a:gs pos="50000">
                  <a:srgbClr val="FFFF99"/>
                </a:gs>
                <a:gs pos="100000">
                  <a:srgbClr val="D2D27E"/>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5" name="Oval 20"/>
            <p:cNvSpPr>
              <a:spLocks noChangeArrowheads="1"/>
            </p:cNvSpPr>
            <p:nvPr/>
          </p:nvSpPr>
          <p:spPr bwMode="auto">
            <a:xfrm>
              <a:off x="1669" y="776"/>
              <a:ext cx="1217" cy="1217"/>
            </a:xfrm>
            <a:prstGeom prst="ellipse">
              <a:avLst/>
            </a:prstGeom>
            <a:gradFill rotWithShape="1">
              <a:gsLst>
                <a:gs pos="0">
                  <a:srgbClr val="D2D27E"/>
                </a:gs>
                <a:gs pos="50000">
                  <a:srgbClr val="FFFF99"/>
                </a:gs>
                <a:gs pos="100000">
                  <a:srgbClr val="D2D27E"/>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1600" b="1" dirty="0">
                <a:latin typeface="標楷體" pitchFamily="65" charset="-120"/>
              </a:endParaRPr>
            </a:p>
          </p:txBody>
        </p:sp>
      </p:grpSp>
      <p:sp>
        <p:nvSpPr>
          <p:cNvPr id="15369" name="AutoShape 21"/>
          <p:cNvSpPr>
            <a:spLocks noChangeArrowheads="1"/>
          </p:cNvSpPr>
          <p:nvPr/>
        </p:nvSpPr>
        <p:spPr bwMode="auto">
          <a:xfrm rot="15995892">
            <a:off x="4037199" y="2443860"/>
            <a:ext cx="863600" cy="649287"/>
          </a:xfrm>
          <a:prstGeom prst="rightArrow">
            <a:avLst>
              <a:gd name="adj1" fmla="val 58926"/>
              <a:gd name="adj2" fmla="val 72046"/>
            </a:avLst>
          </a:prstGeom>
          <a:gradFill rotWithShape="1">
            <a:gsLst>
              <a:gs pos="0">
                <a:srgbClr val="CCFF66"/>
              </a:gs>
              <a:gs pos="100000">
                <a:srgbClr val="82A24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0" name="AutoShape 24"/>
          <p:cNvSpPr>
            <a:spLocks noChangeArrowheads="1"/>
          </p:cNvSpPr>
          <p:nvPr/>
        </p:nvSpPr>
        <p:spPr bwMode="auto">
          <a:xfrm rot="19561942">
            <a:off x="5172073" y="2798225"/>
            <a:ext cx="792162" cy="644525"/>
          </a:xfrm>
          <a:prstGeom prst="rightArrow">
            <a:avLst>
              <a:gd name="adj1" fmla="val 58926"/>
              <a:gd name="adj2" fmla="val 66574"/>
            </a:avLst>
          </a:prstGeom>
          <a:gradFill rotWithShape="1">
            <a:gsLst>
              <a:gs pos="0">
                <a:srgbClr val="A0C0A4"/>
              </a:gs>
              <a:gs pos="100000">
                <a:srgbClr val="667A6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1" name="AutoShape 25"/>
          <p:cNvSpPr>
            <a:spLocks noChangeArrowheads="1"/>
          </p:cNvSpPr>
          <p:nvPr/>
        </p:nvSpPr>
        <p:spPr bwMode="auto">
          <a:xfrm rot="1430127">
            <a:off x="5415198" y="3792034"/>
            <a:ext cx="863600" cy="644525"/>
          </a:xfrm>
          <a:prstGeom prst="rightArrow">
            <a:avLst>
              <a:gd name="adj1" fmla="val 58926"/>
              <a:gd name="adj2" fmla="val 72578"/>
            </a:avLst>
          </a:prstGeom>
          <a:gradFill rotWithShape="1">
            <a:gsLst>
              <a:gs pos="0">
                <a:srgbClr val="A9EBE9"/>
              </a:gs>
              <a:gs pos="100000">
                <a:srgbClr val="6B9594"/>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15372" name="AutoShape 26"/>
          <p:cNvSpPr>
            <a:spLocks noChangeArrowheads="1"/>
          </p:cNvSpPr>
          <p:nvPr/>
        </p:nvSpPr>
        <p:spPr bwMode="auto">
          <a:xfrm rot="5595268">
            <a:off x="4184497" y="4492373"/>
            <a:ext cx="681228" cy="549374"/>
          </a:xfrm>
          <a:prstGeom prst="rightArrow">
            <a:avLst>
              <a:gd name="adj1" fmla="val 58926"/>
              <a:gd name="adj2" fmla="val 63135"/>
            </a:avLst>
          </a:prstGeom>
          <a:gradFill rotWithShape="1">
            <a:gsLst>
              <a:gs pos="0">
                <a:srgbClr val="FFFF00"/>
              </a:gs>
              <a:gs pos="100000">
                <a:srgbClr val="A2A2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4" name="AutoShape 25"/>
          <p:cNvSpPr>
            <a:spLocks noChangeArrowheads="1"/>
          </p:cNvSpPr>
          <p:nvPr/>
        </p:nvSpPr>
        <p:spPr bwMode="auto">
          <a:xfrm rot="9809397">
            <a:off x="2917587" y="3754448"/>
            <a:ext cx="863600" cy="644525"/>
          </a:xfrm>
          <a:prstGeom prst="rightArrow">
            <a:avLst>
              <a:gd name="adj1" fmla="val 58926"/>
              <a:gd name="adj2" fmla="val 72578"/>
            </a:avLst>
          </a:prstGeom>
          <a:ln/>
          <a:effectLst/>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5" name="Oval 10"/>
          <p:cNvSpPr>
            <a:spLocks noChangeArrowheads="1"/>
          </p:cNvSpPr>
          <p:nvPr/>
        </p:nvSpPr>
        <p:spPr bwMode="auto">
          <a:xfrm>
            <a:off x="25177" y="3839717"/>
            <a:ext cx="2949870" cy="1173459"/>
          </a:xfrm>
          <a:prstGeom prst="ellipse">
            <a:avLst/>
          </a:prstGeom>
          <a:ln>
            <a:noFill/>
          </a:ln>
          <a:effectLst/>
        </p:spPr>
        <p:style>
          <a:lnRef idx="0">
            <a:schemeClr val="accent5"/>
          </a:lnRef>
          <a:fillRef idx="3">
            <a:schemeClr val="accent5"/>
          </a:fillRef>
          <a:effectRef idx="3">
            <a:schemeClr val="accent5"/>
          </a:effectRef>
          <a:fontRef idx="minor">
            <a:schemeClr val="lt1"/>
          </a:fontRef>
        </p:style>
        <p:txBody>
          <a:bodyPr wrap="none" anchor="ctr">
            <a:sp3d extrusionH="57150">
              <a:bevelT w="69850" h="38100" prst="cross"/>
            </a:sp3d>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2400" b="1" dirty="0">
              <a:latin typeface="Arial" charset="0"/>
            </a:endParaRPr>
          </a:p>
        </p:txBody>
      </p:sp>
      <p:sp>
        <p:nvSpPr>
          <p:cNvPr id="26" name="AutoShape 25"/>
          <p:cNvSpPr>
            <a:spLocks noChangeArrowheads="1"/>
          </p:cNvSpPr>
          <p:nvPr/>
        </p:nvSpPr>
        <p:spPr bwMode="auto">
          <a:xfrm rot="12771057">
            <a:off x="3020454" y="2923117"/>
            <a:ext cx="863600" cy="644525"/>
          </a:xfrm>
          <a:prstGeom prst="rightArrow">
            <a:avLst>
              <a:gd name="adj1" fmla="val 58926"/>
              <a:gd name="adj2" fmla="val 72578"/>
            </a:avLst>
          </a:prstGeom>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latin typeface="Arial" charset="0"/>
            </a:endParaRPr>
          </a:p>
        </p:txBody>
      </p:sp>
      <p:sp>
        <p:nvSpPr>
          <p:cNvPr id="27" name="Oval 10"/>
          <p:cNvSpPr>
            <a:spLocks noChangeArrowheads="1"/>
          </p:cNvSpPr>
          <p:nvPr/>
        </p:nvSpPr>
        <p:spPr bwMode="auto">
          <a:xfrm>
            <a:off x="25177" y="2113107"/>
            <a:ext cx="2952479" cy="1315893"/>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endParaRPr kumimoji="0" lang="zh-TW" altLang="en-US" sz="2400" b="1" dirty="0">
              <a:latin typeface="Arial" charset="0"/>
            </a:endParaRPr>
          </a:p>
        </p:txBody>
      </p:sp>
      <p:sp>
        <p:nvSpPr>
          <p:cNvPr id="28" name="Oval 11"/>
          <p:cNvSpPr>
            <a:spLocks noChangeArrowheads="1"/>
          </p:cNvSpPr>
          <p:nvPr/>
        </p:nvSpPr>
        <p:spPr bwMode="auto">
          <a:xfrm>
            <a:off x="180884" y="3884245"/>
            <a:ext cx="2638456" cy="1075622"/>
          </a:xfrm>
          <a:prstGeom prst="ellipse">
            <a:avLst/>
          </a:prstGeom>
          <a:ln>
            <a:noFill/>
          </a:ln>
        </p:spPr>
        <p:style>
          <a:lnRef idx="0">
            <a:schemeClr val="accent5"/>
          </a:lnRef>
          <a:fillRef idx="3">
            <a:schemeClr val="accent5"/>
          </a:fillRef>
          <a:effectRef idx="3">
            <a:schemeClr val="accent5"/>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latin typeface="Arial" charset="0"/>
              </a:rPr>
              <a:t>公職人員進用之</a:t>
            </a:r>
            <a:endParaRPr lang="en-US" altLang="zh-TW" b="1" dirty="0">
              <a:latin typeface="Arial" charset="0"/>
            </a:endParaRPr>
          </a:p>
          <a:p>
            <a:pPr algn="ctr">
              <a:spcBef>
                <a:spcPct val="0"/>
              </a:spcBef>
              <a:buNone/>
            </a:pPr>
            <a:r>
              <a:rPr lang="zh-TW" altLang="en-US" b="1" dirty="0">
                <a:solidFill>
                  <a:srgbClr val="FF0000"/>
                </a:solidFill>
                <a:latin typeface="Arial" charset="0"/>
              </a:rPr>
              <a:t>機要人員</a:t>
            </a:r>
          </a:p>
        </p:txBody>
      </p:sp>
      <p:sp>
        <p:nvSpPr>
          <p:cNvPr id="29" name="Oval 11"/>
          <p:cNvSpPr>
            <a:spLocks noChangeArrowheads="1"/>
          </p:cNvSpPr>
          <p:nvPr/>
        </p:nvSpPr>
        <p:spPr bwMode="auto">
          <a:xfrm>
            <a:off x="179512" y="2180016"/>
            <a:ext cx="2640790" cy="1176976"/>
          </a:xfrm>
          <a:prstGeom prst="ellipse">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None/>
            </a:pPr>
            <a:r>
              <a:rPr lang="zh-TW" altLang="en-US" b="1" dirty="0"/>
              <a:t>各級民意代表</a:t>
            </a:r>
            <a:r>
              <a:rPr lang="zh-TW" altLang="en-US" b="1" dirty="0" smtClean="0"/>
              <a:t>之</a:t>
            </a:r>
            <a:endParaRPr lang="en-US" altLang="zh-TW" b="1" dirty="0" smtClean="0"/>
          </a:p>
          <a:p>
            <a:pPr algn="ctr">
              <a:spcBef>
                <a:spcPct val="0"/>
              </a:spcBef>
              <a:buNone/>
            </a:pPr>
            <a:r>
              <a:rPr lang="zh-TW" altLang="en-US" b="1" dirty="0" smtClean="0">
                <a:solidFill>
                  <a:srgbClr val="FF0000"/>
                </a:solidFill>
              </a:rPr>
              <a:t>助理</a:t>
            </a:r>
            <a:endParaRPr kumimoji="0" lang="zh-TW" altLang="en-US" b="1" dirty="0">
              <a:solidFill>
                <a:srgbClr val="FF0000"/>
              </a:solidFill>
              <a:latin typeface="Arial" charset="0"/>
            </a:endParaRPr>
          </a:p>
        </p:txBody>
      </p:sp>
      <p:sp>
        <p:nvSpPr>
          <p:cNvPr id="4" name="文字方塊 3"/>
          <p:cNvSpPr txBox="1"/>
          <p:nvPr/>
        </p:nvSpPr>
        <p:spPr>
          <a:xfrm>
            <a:off x="2991955" y="5034702"/>
            <a:ext cx="2588642" cy="1846659"/>
          </a:xfrm>
          <a:prstGeom prst="rect">
            <a:avLst/>
          </a:prstGeom>
          <a:noFill/>
        </p:spPr>
        <p:txBody>
          <a:bodyPr wrap="square" rtlCol="0">
            <a:spAutoFit/>
          </a:bodyPr>
          <a:lstStyle/>
          <a:p>
            <a:pPr algn="just">
              <a:spcBef>
                <a:spcPct val="0"/>
              </a:spcBef>
            </a:pPr>
            <a:r>
              <a:rPr lang="zh-TW" altLang="en-US" sz="1600" b="1" dirty="0">
                <a:latin typeface="標楷體" pitchFamily="65" charset="-120"/>
                <a:ea typeface="標楷體" panose="03000509000000000000" pitchFamily="65" charset="-120"/>
              </a:rPr>
              <a:t>本人或配偶</a:t>
            </a:r>
            <a:r>
              <a:rPr lang="zh-TW" altLang="en-US" sz="1600" b="1" dirty="0" smtClean="0">
                <a:latin typeface="標楷體" pitchFamily="65" charset="-120"/>
                <a:ea typeface="標楷體" panose="03000509000000000000" pitchFamily="65" charset="-120"/>
              </a:rPr>
              <a:t>、共同</a:t>
            </a:r>
            <a:r>
              <a:rPr lang="zh-TW" altLang="en-US" sz="1600" b="1" dirty="0">
                <a:latin typeface="標楷體" pitchFamily="65" charset="-120"/>
                <a:ea typeface="標楷體" panose="03000509000000000000" pitchFamily="65" charset="-120"/>
              </a:rPr>
              <a:t>生活</a:t>
            </a:r>
            <a:r>
              <a:rPr lang="zh-TW" altLang="en-US" sz="1600" b="1" dirty="0" smtClean="0">
                <a:latin typeface="標楷體" pitchFamily="65" charset="-120"/>
                <a:ea typeface="標楷體" panose="03000509000000000000" pitchFamily="65" charset="-120"/>
              </a:rPr>
              <a:t>之家屬</a:t>
            </a:r>
            <a:r>
              <a:rPr lang="zh-TW" altLang="en-US" sz="1600" b="1" dirty="0">
                <a:latin typeface="標楷體" pitchFamily="65" charset="-120"/>
                <a:ea typeface="標楷體" panose="03000509000000000000" pitchFamily="65" charset="-120"/>
              </a:rPr>
              <a:t>、 </a:t>
            </a:r>
            <a:r>
              <a:rPr lang="zh-TW" altLang="en-US" sz="1600" b="1" dirty="0" smtClean="0">
                <a:latin typeface="標楷體" pitchFamily="65" charset="-120"/>
                <a:ea typeface="標楷體" panose="03000509000000000000" pitchFamily="65" charset="-120"/>
              </a:rPr>
              <a:t>二親</a:t>
            </a:r>
            <a:r>
              <a:rPr lang="zh-TW" altLang="en-US" sz="1600" b="1" dirty="0">
                <a:latin typeface="標楷體" pitchFamily="65" charset="-120"/>
                <a:ea typeface="標楷體" panose="03000509000000000000" pitchFamily="65" charset="-120"/>
              </a:rPr>
              <a:t>等以內</a:t>
            </a:r>
            <a:r>
              <a:rPr lang="zh-TW" altLang="en-US" sz="1600" b="1" dirty="0" smtClean="0">
                <a:latin typeface="標楷體" pitchFamily="65" charset="-120"/>
                <a:ea typeface="標楷體" panose="03000509000000000000" pitchFamily="65" charset="-120"/>
              </a:rPr>
              <a:t>親屬擔任</a:t>
            </a:r>
            <a:r>
              <a:rPr lang="zh-TW" altLang="en-US" sz="1600" b="1" dirty="0">
                <a:latin typeface="標楷體" pitchFamily="65" charset="-120"/>
                <a:ea typeface="標楷體" panose="03000509000000000000" pitchFamily="65" charset="-120"/>
              </a:rPr>
              <a:t>負責人、董事、獨立董事、監察人、經理人或相類似</a:t>
            </a:r>
            <a:r>
              <a:rPr lang="zh-TW" altLang="en-US" sz="1600" b="1" dirty="0" smtClean="0">
                <a:latin typeface="標楷體" pitchFamily="65" charset="-120"/>
                <a:ea typeface="標楷體" panose="03000509000000000000" pitchFamily="65" charset="-120"/>
              </a:rPr>
              <a:t>職務之</a:t>
            </a:r>
            <a:r>
              <a:rPr lang="zh-TW" altLang="en-US" sz="1600" b="1" dirty="0" smtClean="0">
                <a:solidFill>
                  <a:srgbClr val="FF0000"/>
                </a:solidFill>
                <a:latin typeface="標楷體" pitchFamily="65" charset="-120"/>
                <a:ea typeface="標楷體" panose="03000509000000000000" pitchFamily="65" charset="-120"/>
              </a:rPr>
              <a:t>營利</a:t>
            </a:r>
            <a:r>
              <a:rPr lang="zh-TW" altLang="en-US" sz="1600" b="1" dirty="0">
                <a:solidFill>
                  <a:srgbClr val="FF0000"/>
                </a:solidFill>
                <a:latin typeface="標楷體" pitchFamily="65" charset="-120"/>
                <a:ea typeface="標楷體" panose="03000509000000000000" pitchFamily="65" charset="-120"/>
              </a:rPr>
              <a:t>事業</a:t>
            </a:r>
            <a:r>
              <a:rPr lang="zh-TW" altLang="en-US" sz="1600" b="1" dirty="0">
                <a:latin typeface="標楷體" pitchFamily="65" charset="-120"/>
                <a:ea typeface="標楷體" panose="03000509000000000000" pitchFamily="65" charset="-120"/>
              </a:rPr>
              <a:t>、</a:t>
            </a:r>
            <a:r>
              <a:rPr lang="zh-TW" altLang="en-US" sz="1600" b="1" dirty="0">
                <a:solidFill>
                  <a:srgbClr val="FF0000"/>
                </a:solidFill>
                <a:latin typeface="標楷體" pitchFamily="65" charset="-120"/>
                <a:ea typeface="標楷體" panose="03000509000000000000" pitchFamily="65" charset="-120"/>
              </a:rPr>
              <a:t>非營利之</a:t>
            </a:r>
            <a:r>
              <a:rPr lang="zh-TW" altLang="en-US" sz="1600" b="1" dirty="0" smtClean="0">
                <a:solidFill>
                  <a:srgbClr val="FF0000"/>
                </a:solidFill>
                <a:latin typeface="標楷體" pitchFamily="65" charset="-120"/>
                <a:ea typeface="標楷體" panose="03000509000000000000" pitchFamily="65" charset="-120"/>
              </a:rPr>
              <a:t>法人</a:t>
            </a:r>
            <a:r>
              <a:rPr lang="zh-TW" altLang="en-US" sz="1600" b="1" dirty="0" smtClean="0">
                <a:latin typeface="標楷體" pitchFamily="65" charset="-120"/>
                <a:ea typeface="標楷體" panose="03000509000000000000" pitchFamily="65" charset="-120"/>
              </a:rPr>
              <a:t>及</a:t>
            </a:r>
            <a:r>
              <a:rPr lang="zh-TW" altLang="en-US" sz="1600" b="1" dirty="0">
                <a:solidFill>
                  <a:srgbClr val="FF0000"/>
                </a:solidFill>
                <a:latin typeface="標楷體" pitchFamily="65" charset="-120"/>
                <a:ea typeface="標楷體" panose="03000509000000000000" pitchFamily="65" charset="-120"/>
              </a:rPr>
              <a:t>非法人團體</a:t>
            </a:r>
          </a:p>
          <a:p>
            <a:endParaRPr lang="zh-TW" altLang="en-US" dirty="0"/>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17</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9216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字方塊 4"/>
          <p:cNvSpPr txBox="1">
            <a:spLocks noChangeArrowheads="1"/>
          </p:cNvSpPr>
          <p:nvPr/>
        </p:nvSpPr>
        <p:spPr bwMode="auto">
          <a:xfrm>
            <a:off x="539750" y="1773238"/>
            <a:ext cx="82089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lnSpc>
                <a:spcPts val="4100"/>
              </a:lnSpc>
              <a:spcBef>
                <a:spcPct val="0"/>
              </a:spcBef>
              <a:buClrTx/>
              <a:buSzTx/>
              <a:buFontTx/>
              <a:buNone/>
            </a:pPr>
            <a:endParaRPr kumimoji="0" lang="en-US" altLang="zh-TW" sz="2800">
              <a:solidFill>
                <a:srgbClr val="006600"/>
              </a:solidFill>
              <a:latin typeface="標楷體" pitchFamily="65" charset="-120"/>
              <a:ea typeface="標楷體" pitchFamily="65" charset="-120"/>
            </a:endParaRPr>
          </a:p>
        </p:txBody>
      </p:sp>
      <p:sp>
        <p:nvSpPr>
          <p:cNvPr id="14340" name="文字方塊 5"/>
          <p:cNvSpPr txBox="1">
            <a:spLocks noChangeArrowheads="1"/>
          </p:cNvSpPr>
          <p:nvPr/>
        </p:nvSpPr>
        <p:spPr bwMode="auto">
          <a:xfrm>
            <a:off x="4467225" y="5857875"/>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kumimoji="0" lang="zh-TW" altLang="en-US" sz="1800" b="0">
              <a:latin typeface="Georgia" pitchFamily="18" charset="0"/>
            </a:endParaRPr>
          </a:p>
        </p:txBody>
      </p:sp>
      <p:sp>
        <p:nvSpPr>
          <p:cNvPr id="8"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876256" y="637654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18</a:t>
            </a:fld>
            <a:endParaRPr kumimoji="0" lang="en-US" altLang="zh-TW" sz="1400" dirty="0">
              <a:solidFill>
                <a:srgbClr val="7F7F7F"/>
              </a:solidFill>
              <a:cs typeface="Times New Roman" pitchFamily="18" charset="0"/>
            </a:endParaRPr>
          </a:p>
        </p:txBody>
      </p:sp>
      <p:sp>
        <p:nvSpPr>
          <p:cNvPr id="9" name="AutoShape 5"/>
          <p:cNvSpPr>
            <a:spLocks noChangeArrowheads="1"/>
          </p:cNvSpPr>
          <p:nvPr/>
        </p:nvSpPr>
        <p:spPr bwMode="auto">
          <a:xfrm>
            <a:off x="3021990" y="1420067"/>
            <a:ext cx="5772941" cy="761417"/>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0"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1" name="Group 11"/>
          <p:cNvGrpSpPr>
            <a:grpSpLocks/>
          </p:cNvGrpSpPr>
          <p:nvPr/>
        </p:nvGrpSpPr>
        <p:grpSpPr bwMode="auto">
          <a:xfrm>
            <a:off x="2266848" y="1817573"/>
            <a:ext cx="629069" cy="129373"/>
            <a:chOff x="2003" y="3439"/>
            <a:chExt cx="468" cy="244"/>
          </a:xfrm>
        </p:grpSpPr>
        <p:sp>
          <p:nvSpPr>
            <p:cNvPr id="12"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3"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4"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5"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6"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17" name="Group 17"/>
          <p:cNvGrpSpPr>
            <a:grpSpLocks/>
          </p:cNvGrpSpPr>
          <p:nvPr/>
        </p:nvGrpSpPr>
        <p:grpSpPr bwMode="auto">
          <a:xfrm>
            <a:off x="2256645" y="3865286"/>
            <a:ext cx="659171" cy="132080"/>
            <a:chOff x="2003" y="3439"/>
            <a:chExt cx="468" cy="244"/>
          </a:xfrm>
        </p:grpSpPr>
        <p:sp>
          <p:nvSpPr>
            <p:cNvPr id="18"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0"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1"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2"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3" name="文字方塊 22"/>
          <p:cNvSpPr txBox="1"/>
          <p:nvPr/>
        </p:nvSpPr>
        <p:spPr>
          <a:xfrm>
            <a:off x="3118252" y="1555963"/>
            <a:ext cx="5580419"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公職人員之配偶或共同生活之家屬</a:t>
            </a:r>
            <a:endParaRPr lang="zh-TW" altLang="en-US" dirty="0">
              <a:solidFill>
                <a:srgbClr val="000000"/>
              </a:solidFill>
            </a:endParaRPr>
          </a:p>
        </p:txBody>
      </p:sp>
      <p:sp>
        <p:nvSpPr>
          <p:cNvPr id="24" name="AutoShape 5"/>
          <p:cNvSpPr>
            <a:spLocks noChangeArrowheads="1"/>
          </p:cNvSpPr>
          <p:nvPr/>
        </p:nvSpPr>
        <p:spPr bwMode="auto">
          <a:xfrm>
            <a:off x="3033113" y="3387477"/>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5" name="文字方塊 24"/>
          <p:cNvSpPr txBox="1"/>
          <p:nvPr/>
        </p:nvSpPr>
        <p:spPr>
          <a:xfrm>
            <a:off x="3143791" y="3603676"/>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公職人員之二親等以內親屬</a:t>
            </a:r>
            <a:endParaRPr lang="zh-TW" altLang="en-US" dirty="0">
              <a:solidFill>
                <a:srgbClr val="000000"/>
              </a:solidFill>
            </a:endParaRPr>
          </a:p>
        </p:txBody>
      </p:sp>
      <p:sp>
        <p:nvSpPr>
          <p:cNvPr id="26" name="AutoShape 5"/>
          <p:cNvSpPr>
            <a:spLocks noChangeArrowheads="1"/>
          </p:cNvSpPr>
          <p:nvPr/>
        </p:nvSpPr>
        <p:spPr bwMode="auto">
          <a:xfrm>
            <a:off x="3021990" y="5063891"/>
            <a:ext cx="5772941" cy="144010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7" name="文字方塊 26"/>
          <p:cNvSpPr txBox="1"/>
          <p:nvPr/>
        </p:nvSpPr>
        <p:spPr>
          <a:xfrm>
            <a:off x="3101220" y="5119000"/>
            <a:ext cx="5580419" cy="1384995"/>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公職人員或其配偶信託財產之受託 </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人。但依法辦理強制信託時，不在</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此限。</a:t>
            </a:r>
            <a:endParaRPr kumimoji="0" lang="zh-TW" altLang="zh-TW" sz="2800" dirty="0">
              <a:solidFill>
                <a:srgbClr val="000000"/>
              </a:solidFill>
              <a:latin typeface="Candara"/>
              <a:ea typeface="新細明體"/>
            </a:endParaRPr>
          </a:p>
        </p:txBody>
      </p:sp>
      <p:sp>
        <p:nvSpPr>
          <p:cNvPr id="28" name="矩形 27"/>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9" name="矩形 28"/>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矩形 29"/>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1" name="Group 17"/>
          <p:cNvGrpSpPr>
            <a:grpSpLocks/>
          </p:cNvGrpSpPr>
          <p:nvPr/>
        </p:nvGrpSpPr>
        <p:grpSpPr bwMode="auto">
          <a:xfrm>
            <a:off x="2286747" y="5679417"/>
            <a:ext cx="659171" cy="132080"/>
            <a:chOff x="2003" y="3439"/>
            <a:chExt cx="468" cy="244"/>
          </a:xfrm>
        </p:grpSpPr>
        <p:sp>
          <p:nvSpPr>
            <p:cNvPr id="3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6" name="矩形圖說文字 35"/>
          <p:cNvSpPr/>
          <p:nvPr/>
        </p:nvSpPr>
        <p:spPr bwMode="auto">
          <a:xfrm>
            <a:off x="3491880" y="2420888"/>
            <a:ext cx="4320480" cy="661156"/>
          </a:xfrm>
          <a:prstGeom prst="wedgeRectCallout">
            <a:avLst>
              <a:gd name="adj1" fmla="val 31946"/>
              <a:gd name="adj2" fmla="val -12404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solidFill>
                  <a:srgbClr val="000000"/>
                </a:solidFill>
                <a:latin typeface="標楷體" pitchFamily="65" charset="-120"/>
                <a:ea typeface="標楷體" pitchFamily="65" charset="-120"/>
              </a:rPr>
              <a:t>指民法第</a:t>
            </a:r>
            <a:r>
              <a:rPr lang="en-US" altLang="zh-TW" sz="2000" dirty="0">
                <a:solidFill>
                  <a:srgbClr val="000000"/>
                </a:solidFill>
                <a:latin typeface="標楷體" pitchFamily="65" charset="-120"/>
                <a:ea typeface="標楷體" pitchFamily="65" charset="-120"/>
              </a:rPr>
              <a:t>1123</a:t>
            </a:r>
            <a:r>
              <a:rPr lang="zh-TW" altLang="en-US" sz="2000" dirty="0">
                <a:solidFill>
                  <a:srgbClr val="000000"/>
                </a:solidFill>
                <a:latin typeface="標楷體" pitchFamily="65" charset="-120"/>
                <a:ea typeface="標楷體" pitchFamily="65" charset="-120"/>
              </a:rPr>
              <a:t>條規定之家長或家屬</a:t>
            </a:r>
            <a:r>
              <a:rPr lang="zh-TW" altLang="en-US" sz="2000" dirty="0" smtClean="0">
                <a:solidFill>
                  <a:srgbClr val="000000"/>
                </a:solidFill>
                <a:latin typeface="標楷體" pitchFamily="65" charset="-120"/>
                <a:ea typeface="標楷體" pitchFamily="65" charset="-120"/>
              </a:rPr>
              <a:t>。</a:t>
            </a:r>
            <a:endParaRPr lang="en-US" altLang="zh-TW" sz="2000" dirty="0" smtClean="0">
              <a:solidFill>
                <a:srgbClr val="000000"/>
              </a:solidFill>
              <a:latin typeface="標楷體" pitchFamily="65" charset="-120"/>
              <a:ea typeface="標楷體" pitchFamily="65" charset="-120"/>
            </a:endParaRPr>
          </a:p>
          <a:p>
            <a:r>
              <a:rPr lang="zh-TW" altLang="en-US" sz="2000" dirty="0" smtClean="0">
                <a:solidFill>
                  <a:srgbClr val="FF0000"/>
                </a:solidFill>
                <a:latin typeface="標楷體" pitchFamily="65" charset="-120"/>
                <a:ea typeface="標楷體" pitchFamily="65" charset="-120"/>
              </a:rPr>
              <a:t>不</a:t>
            </a:r>
            <a:r>
              <a:rPr lang="zh-TW" altLang="en-US" sz="2000" dirty="0">
                <a:solidFill>
                  <a:srgbClr val="FF0000"/>
                </a:solidFill>
                <a:latin typeface="標楷體" pitchFamily="65" charset="-120"/>
                <a:ea typeface="標楷體" pitchFamily="65" charset="-120"/>
              </a:rPr>
              <a:t>以有血緣關係者為限。</a:t>
            </a:r>
          </a:p>
        </p:txBody>
      </p:sp>
    </p:spTree>
    <p:extLst>
      <p:ext uri="{BB962C8B-B14F-4D97-AF65-F5344CB8AC3E}">
        <p14:creationId xmlns:p14="http://schemas.microsoft.com/office/powerpoint/2010/main" val="302156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AutoShape 62"/>
          <p:cNvSpPr>
            <a:spLocks noChangeArrowheads="1"/>
          </p:cNvSpPr>
          <p:nvPr/>
        </p:nvSpPr>
        <p:spPr bwMode="auto">
          <a:xfrm>
            <a:off x="2555875" y="2852738"/>
            <a:ext cx="1944688" cy="431800"/>
          </a:xfrm>
          <a:prstGeom prst="rightArrowCallout">
            <a:avLst>
              <a:gd name="adj1" fmla="val 29407"/>
              <a:gd name="adj2" fmla="val 25000"/>
              <a:gd name="adj3" fmla="val 48164"/>
              <a:gd name="adj4" fmla="val 86204"/>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直系血親</a:t>
            </a:r>
            <a:r>
              <a:rPr lang="en-US" altLang="zh-TW" sz="1800">
                <a:solidFill>
                  <a:srgbClr val="0033CC"/>
                </a:solidFill>
                <a:latin typeface="標楷體" pitchFamily="65" charset="-120"/>
                <a:ea typeface="標楷體" pitchFamily="65" charset="-120"/>
              </a:rPr>
              <a:t>1</a:t>
            </a:r>
            <a:r>
              <a:rPr lang="zh-TW" altLang="en-US" sz="1800">
                <a:solidFill>
                  <a:srgbClr val="0033CC"/>
                </a:solidFill>
                <a:latin typeface="標楷體" pitchFamily="65" charset="-120"/>
                <a:ea typeface="標楷體" pitchFamily="65" charset="-120"/>
              </a:rPr>
              <a:t>親等</a:t>
            </a:r>
          </a:p>
          <a:p>
            <a:pPr algn="ctr" eaLnBrk="1" hangingPunct="1">
              <a:spcBef>
                <a:spcPct val="0"/>
              </a:spcBef>
              <a:buClrTx/>
              <a:buSzTx/>
              <a:buFontTx/>
              <a:buNone/>
            </a:pPr>
            <a:endParaRPr lang="zh-TW" altLang="en-US" sz="1800" b="0"/>
          </a:p>
        </p:txBody>
      </p:sp>
      <p:sp>
        <p:nvSpPr>
          <p:cNvPr id="16389" name="AutoShape 64"/>
          <p:cNvSpPr>
            <a:spLocks noChangeArrowheads="1"/>
          </p:cNvSpPr>
          <p:nvPr/>
        </p:nvSpPr>
        <p:spPr bwMode="auto">
          <a:xfrm>
            <a:off x="179388" y="3644900"/>
            <a:ext cx="2303462" cy="647700"/>
          </a:xfrm>
          <a:prstGeom prst="rightArrowCallout">
            <a:avLst>
              <a:gd name="adj1" fmla="val 26472"/>
              <a:gd name="adj2" fmla="val 22060"/>
              <a:gd name="adj3" fmla="val 22376"/>
              <a:gd name="adj4" fmla="val 90468"/>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旁系血親</a:t>
            </a:r>
            <a:r>
              <a:rPr lang="en-US" altLang="zh-TW" sz="1800">
                <a:solidFill>
                  <a:srgbClr val="0033CC"/>
                </a:solidFill>
                <a:latin typeface="標楷體" pitchFamily="65" charset="-120"/>
                <a:ea typeface="標楷體" pitchFamily="65" charset="-120"/>
              </a:rPr>
              <a:t>/</a:t>
            </a:r>
            <a:r>
              <a:rPr lang="zh-TW" altLang="en-US" sz="1800">
                <a:solidFill>
                  <a:srgbClr val="A50021"/>
                </a:solidFill>
                <a:latin typeface="標楷體" pitchFamily="65" charset="-120"/>
                <a:ea typeface="標楷體" pitchFamily="65" charset="-120"/>
              </a:rPr>
              <a:t>旁系姻親</a:t>
            </a:r>
          </a:p>
          <a:p>
            <a:pPr algn="ctr" eaLnBrk="1" hangingPunct="1">
              <a:spcBef>
                <a:spcPct val="0"/>
              </a:spcBef>
              <a:buClrTx/>
              <a:buSzTx/>
              <a:buFontTx/>
              <a:buNone/>
            </a:pPr>
            <a:r>
              <a:rPr lang="en-US" altLang="zh-TW" sz="1800">
                <a:solidFill>
                  <a:srgbClr val="003300"/>
                </a:solidFill>
                <a:latin typeface="標楷體" pitchFamily="65" charset="-120"/>
                <a:ea typeface="標楷體" pitchFamily="65" charset="-120"/>
              </a:rPr>
              <a:t>2</a:t>
            </a:r>
            <a:r>
              <a:rPr lang="zh-TW" altLang="en-US" sz="1800">
                <a:solidFill>
                  <a:srgbClr val="003300"/>
                </a:solidFill>
                <a:latin typeface="標楷體" pitchFamily="65" charset="-120"/>
                <a:ea typeface="標楷體" pitchFamily="65" charset="-120"/>
              </a:rPr>
              <a:t>親等</a:t>
            </a: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endParaRPr lang="zh-TW" altLang="en-US" sz="1800">
              <a:latin typeface="標楷體" pitchFamily="65" charset="-120"/>
              <a:ea typeface="標楷體" pitchFamily="65" charset="-120"/>
            </a:endParaRPr>
          </a:p>
        </p:txBody>
      </p:sp>
      <p:sp>
        <p:nvSpPr>
          <p:cNvPr id="16390" name="AutoShape 68"/>
          <p:cNvSpPr>
            <a:spLocks noChangeArrowheads="1"/>
          </p:cNvSpPr>
          <p:nvPr/>
        </p:nvSpPr>
        <p:spPr bwMode="auto">
          <a:xfrm>
            <a:off x="179388" y="4724400"/>
            <a:ext cx="1441450" cy="936625"/>
          </a:xfrm>
          <a:prstGeom prst="rightArrowCallout">
            <a:avLst>
              <a:gd name="adj1" fmla="val 23046"/>
              <a:gd name="adj2" fmla="val 21815"/>
              <a:gd name="adj3" fmla="val 11058"/>
              <a:gd name="adj4" fmla="val 84588"/>
            </a:avLst>
          </a:prstGeom>
          <a:solidFill>
            <a:srgbClr val="FFFFFF"/>
          </a:solidFill>
          <a:ln w="9525">
            <a:solidFill>
              <a:schemeClr val="tx1"/>
            </a:solidFill>
            <a:miter lim="800000"/>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endParaRPr lang="zh-TW" altLang="en-US" sz="1800">
              <a:solidFill>
                <a:srgbClr val="0033CC"/>
              </a:solidFill>
              <a:latin typeface="標楷體" pitchFamily="65" charset="-120"/>
              <a:ea typeface="標楷體" pitchFamily="65" charset="-120"/>
            </a:endParaRPr>
          </a:p>
          <a:p>
            <a:pPr algn="ctr" eaLnBrk="1" hangingPunct="1">
              <a:spcBef>
                <a:spcPct val="0"/>
              </a:spcBef>
              <a:buClrTx/>
              <a:buSzTx/>
              <a:buFontTx/>
              <a:buNone/>
            </a:pPr>
            <a:r>
              <a:rPr lang="zh-TW" altLang="en-US" sz="1800">
                <a:solidFill>
                  <a:srgbClr val="0033CC"/>
                </a:solidFill>
                <a:latin typeface="標楷體" pitchFamily="65" charset="-120"/>
                <a:ea typeface="標楷體" pitchFamily="65" charset="-120"/>
              </a:rPr>
              <a:t>直系血親</a:t>
            </a:r>
            <a:r>
              <a:rPr lang="en-US" altLang="zh-TW" sz="1800">
                <a:solidFill>
                  <a:srgbClr val="0033CC"/>
                </a:solidFill>
                <a:latin typeface="標楷體" pitchFamily="65" charset="-120"/>
                <a:ea typeface="標楷體" pitchFamily="65" charset="-120"/>
              </a:rPr>
              <a:t>/</a:t>
            </a:r>
          </a:p>
          <a:p>
            <a:pPr algn="ctr" eaLnBrk="1" hangingPunct="1">
              <a:spcBef>
                <a:spcPct val="0"/>
              </a:spcBef>
              <a:buClrTx/>
              <a:buSzTx/>
              <a:buFontTx/>
              <a:buNone/>
            </a:pPr>
            <a:r>
              <a:rPr lang="zh-TW" altLang="en-US" sz="1800">
                <a:solidFill>
                  <a:srgbClr val="A50021"/>
                </a:solidFill>
                <a:latin typeface="標楷體" pitchFamily="65" charset="-120"/>
                <a:ea typeface="標楷體" pitchFamily="65" charset="-120"/>
              </a:rPr>
              <a:t>直系姻親</a:t>
            </a:r>
            <a:endParaRPr lang="zh-TW" altLang="en-US" sz="1800">
              <a:solidFill>
                <a:srgbClr val="003300"/>
              </a:solidFill>
              <a:latin typeface="標楷體" pitchFamily="65" charset="-120"/>
              <a:ea typeface="標楷體" pitchFamily="65" charset="-120"/>
            </a:endParaRPr>
          </a:p>
          <a:p>
            <a:pPr algn="ctr" eaLnBrk="1" hangingPunct="1">
              <a:spcBef>
                <a:spcPct val="0"/>
              </a:spcBef>
              <a:buClrTx/>
              <a:buSzTx/>
              <a:buFontTx/>
              <a:buNone/>
            </a:pPr>
            <a:r>
              <a:rPr lang="en-US" altLang="zh-TW" sz="1800">
                <a:solidFill>
                  <a:srgbClr val="003300"/>
                </a:solidFill>
                <a:latin typeface="標楷體" pitchFamily="65" charset="-120"/>
                <a:ea typeface="標楷體" pitchFamily="65" charset="-120"/>
              </a:rPr>
              <a:t>1</a:t>
            </a:r>
            <a:r>
              <a:rPr lang="zh-TW" altLang="en-US" sz="1800">
                <a:solidFill>
                  <a:srgbClr val="003300"/>
                </a:solidFill>
                <a:latin typeface="標楷體" pitchFamily="65" charset="-120"/>
                <a:ea typeface="標楷體" pitchFamily="65" charset="-120"/>
              </a:rPr>
              <a:t>親等</a:t>
            </a:r>
          </a:p>
          <a:p>
            <a:pPr algn="ctr" eaLnBrk="1" hangingPunct="1">
              <a:spcBef>
                <a:spcPct val="0"/>
              </a:spcBef>
              <a:buClrTx/>
              <a:buSzTx/>
              <a:buFontTx/>
              <a:buNone/>
            </a:pPr>
            <a:endParaRPr lang="zh-TW" altLang="en-US" sz="1800">
              <a:latin typeface="標楷體" pitchFamily="65" charset="-120"/>
              <a:ea typeface="標楷體" pitchFamily="65" charset="-120"/>
            </a:endParaRPr>
          </a:p>
        </p:txBody>
      </p:sp>
      <p:grpSp>
        <p:nvGrpSpPr>
          <p:cNvPr id="16391" name="Group 98"/>
          <p:cNvGrpSpPr>
            <a:grpSpLocks/>
          </p:cNvGrpSpPr>
          <p:nvPr/>
        </p:nvGrpSpPr>
        <p:grpSpPr bwMode="auto">
          <a:xfrm>
            <a:off x="539750" y="1965325"/>
            <a:ext cx="8504238" cy="4311650"/>
            <a:chOff x="340" y="1238"/>
            <a:chExt cx="5357" cy="2716"/>
          </a:xfrm>
        </p:grpSpPr>
        <p:grpSp>
          <p:nvGrpSpPr>
            <p:cNvPr id="16395" name="Group 70"/>
            <p:cNvGrpSpPr>
              <a:grpSpLocks/>
            </p:cNvGrpSpPr>
            <p:nvPr/>
          </p:nvGrpSpPr>
          <p:grpSpPr bwMode="auto">
            <a:xfrm>
              <a:off x="2048" y="2821"/>
              <a:ext cx="2374" cy="321"/>
              <a:chOff x="2230" y="2790"/>
              <a:chExt cx="2374" cy="321"/>
            </a:xfrm>
          </p:grpSpPr>
          <p:cxnSp>
            <p:nvCxnSpPr>
              <p:cNvPr id="16414" name="AutoShape 71"/>
              <p:cNvCxnSpPr>
                <a:cxnSpLocks noChangeShapeType="1"/>
              </p:cNvCxnSpPr>
              <p:nvPr/>
            </p:nvCxnSpPr>
            <p:spPr bwMode="auto">
              <a:xfrm>
                <a:off x="3503" y="2795"/>
                <a:ext cx="1101" cy="29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6415" name="AutoShape 72"/>
              <p:cNvCxnSpPr>
                <a:cxnSpLocks noChangeShapeType="1"/>
              </p:cNvCxnSpPr>
              <p:nvPr/>
            </p:nvCxnSpPr>
            <p:spPr bwMode="auto">
              <a:xfrm flipH="1">
                <a:off x="2230" y="2790"/>
                <a:ext cx="1294" cy="321"/>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16396" name="Group 74"/>
            <p:cNvGrpSpPr>
              <a:grpSpLocks/>
            </p:cNvGrpSpPr>
            <p:nvPr/>
          </p:nvGrpSpPr>
          <p:grpSpPr bwMode="auto">
            <a:xfrm>
              <a:off x="2857" y="1238"/>
              <a:ext cx="1020" cy="528"/>
              <a:chOff x="2880" y="1298"/>
              <a:chExt cx="1020" cy="528"/>
            </a:xfrm>
          </p:grpSpPr>
          <p:sp>
            <p:nvSpPr>
              <p:cNvPr id="16412" name="Rectangle 75"/>
              <p:cNvSpPr>
                <a:spLocks noChangeArrowheads="1"/>
              </p:cNvSpPr>
              <p:nvPr/>
            </p:nvSpPr>
            <p:spPr bwMode="auto">
              <a:xfrm>
                <a:off x="2880" y="1298"/>
                <a:ext cx="1020" cy="340"/>
              </a:xfrm>
              <a:prstGeom prst="rect">
                <a:avLst/>
              </a:prstGeom>
              <a:solidFill>
                <a:srgbClr val="FF00FF"/>
              </a:solidFill>
              <a:ln w="19050">
                <a:solidFill>
                  <a:schemeClr val="tx1"/>
                </a:solidFill>
                <a:miter lim="800000"/>
                <a:headEnd/>
                <a:tailEnd/>
              </a:ln>
              <a:effectLst>
                <a:outerShdw dist="71842" dir="2700000" algn="ctr" rotWithShape="0">
                  <a:srgbClr val="808080">
                    <a:alpha val="50000"/>
                  </a:srgbClr>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祖父母</a:t>
                </a:r>
                <a:endParaRPr lang="en-US" altLang="zh-TW" sz="2000">
                  <a:solidFill>
                    <a:srgbClr val="0033CC"/>
                  </a:solidFill>
                  <a:latin typeface="Tahoma" pitchFamily="34" charset="0"/>
                </a:endParaRPr>
              </a:p>
            </p:txBody>
          </p:sp>
          <p:sp>
            <p:nvSpPr>
              <p:cNvPr id="16413" name="Line 76"/>
              <p:cNvSpPr>
                <a:spLocks noChangeShapeType="1"/>
              </p:cNvSpPr>
              <p:nvPr/>
            </p:nvSpPr>
            <p:spPr bwMode="auto">
              <a:xfrm>
                <a:off x="3424" y="1622"/>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6397" name="Rectangle 79"/>
            <p:cNvSpPr>
              <a:spLocks noChangeArrowheads="1"/>
            </p:cNvSpPr>
            <p:nvPr/>
          </p:nvSpPr>
          <p:spPr bwMode="auto">
            <a:xfrm>
              <a:off x="3696" y="3102"/>
              <a:ext cx="1633" cy="281"/>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rPr>
                <a:t>（養</a:t>
              </a:r>
              <a:r>
                <a:rPr lang="en-US" altLang="zh-TW" sz="2000">
                  <a:solidFill>
                    <a:srgbClr val="0033CC"/>
                  </a:solidFill>
                </a:rPr>
                <a:t>﹚</a:t>
              </a:r>
              <a:r>
                <a:rPr lang="zh-TW" altLang="en-US" sz="2000">
                  <a:solidFill>
                    <a:srgbClr val="0033CC"/>
                  </a:solidFill>
                  <a:latin typeface="Tahoma" pitchFamily="34" charset="0"/>
                </a:rPr>
                <a:t>子女</a:t>
              </a:r>
              <a:r>
                <a:rPr lang="en-US" altLang="zh-TW" sz="2000">
                  <a:solidFill>
                    <a:srgbClr val="0033CC"/>
                  </a:solidFill>
                  <a:latin typeface="Tahoma" pitchFamily="34" charset="0"/>
                </a:rPr>
                <a:t>/</a:t>
              </a:r>
              <a:r>
                <a:rPr lang="zh-TW" altLang="en-US" sz="2000">
                  <a:solidFill>
                    <a:srgbClr val="A50021"/>
                  </a:solidFill>
                  <a:latin typeface="Tahoma" pitchFamily="34" charset="0"/>
                </a:rPr>
                <a:t>媳婦女婿</a:t>
              </a:r>
            </a:p>
          </p:txBody>
        </p:sp>
        <p:sp>
          <p:nvSpPr>
            <p:cNvPr id="16398" name="Rectangle 80"/>
            <p:cNvSpPr>
              <a:spLocks noChangeArrowheads="1"/>
            </p:cNvSpPr>
            <p:nvPr/>
          </p:nvSpPr>
          <p:spPr bwMode="auto">
            <a:xfrm>
              <a:off x="3470" y="3606"/>
              <a:ext cx="2227" cy="340"/>
            </a:xfrm>
            <a:prstGeom prst="rect">
              <a:avLst/>
            </a:prstGeom>
            <a:solidFill>
              <a:srgbClr val="FF00FF"/>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內</a:t>
              </a:r>
              <a:r>
                <a:rPr lang="en-US" altLang="zh-TW" sz="2000">
                  <a:solidFill>
                    <a:srgbClr val="0033CC"/>
                  </a:solidFill>
                  <a:latin typeface="Tahoma" pitchFamily="34" charset="0"/>
                </a:rPr>
                <a:t>﹙</a:t>
              </a:r>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孫子女</a:t>
              </a:r>
              <a:r>
                <a:rPr lang="en-US" altLang="zh-TW" sz="2000">
                  <a:solidFill>
                    <a:srgbClr val="0033CC"/>
                  </a:solidFill>
                  <a:latin typeface="Tahoma" pitchFamily="34" charset="0"/>
                </a:rPr>
                <a:t>/</a:t>
              </a:r>
              <a:r>
                <a:rPr lang="zh-TW" altLang="en-US" sz="2000">
                  <a:solidFill>
                    <a:srgbClr val="A50021"/>
                  </a:solidFill>
                  <a:latin typeface="Tahoma" pitchFamily="34" charset="0"/>
                </a:rPr>
                <a:t>孫媳婦女婿</a:t>
              </a:r>
            </a:p>
          </p:txBody>
        </p:sp>
        <p:sp>
          <p:nvSpPr>
            <p:cNvPr id="16399" name="Rectangle 81"/>
            <p:cNvSpPr>
              <a:spLocks noChangeArrowheads="1"/>
            </p:cNvSpPr>
            <p:nvPr/>
          </p:nvSpPr>
          <p:spPr bwMode="auto">
            <a:xfrm>
              <a:off x="1104" y="3128"/>
              <a:ext cx="2048" cy="281"/>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dirty="0">
                  <a:solidFill>
                    <a:srgbClr val="0033CC"/>
                  </a:solidFill>
                  <a:latin typeface="Tahoma" pitchFamily="34" charset="0"/>
                </a:rPr>
                <a:t>前夫</a:t>
              </a:r>
              <a:r>
                <a:rPr lang="en-US" altLang="zh-TW" sz="2000" dirty="0">
                  <a:solidFill>
                    <a:srgbClr val="0033CC"/>
                  </a:solidFill>
                  <a:latin typeface="Tahoma" pitchFamily="34" charset="0"/>
                </a:rPr>
                <a:t>﹙</a:t>
              </a:r>
              <a:r>
                <a:rPr lang="zh-TW" altLang="en-US" sz="2000" dirty="0">
                  <a:solidFill>
                    <a:srgbClr val="0033CC"/>
                  </a:solidFill>
                  <a:latin typeface="Tahoma" pitchFamily="34" charset="0"/>
                </a:rPr>
                <a:t>妻</a:t>
              </a:r>
              <a:r>
                <a:rPr lang="en-US" altLang="zh-TW" sz="2000" dirty="0">
                  <a:solidFill>
                    <a:srgbClr val="0033CC"/>
                  </a:solidFill>
                  <a:latin typeface="Tahoma" pitchFamily="34" charset="0"/>
                </a:rPr>
                <a:t>﹚</a:t>
              </a:r>
              <a:r>
                <a:rPr lang="zh-TW" altLang="en-US" sz="2000" dirty="0">
                  <a:solidFill>
                    <a:srgbClr val="0033CC"/>
                  </a:solidFill>
                  <a:latin typeface="Tahoma" pitchFamily="34" charset="0"/>
                </a:rPr>
                <a:t>子女</a:t>
              </a:r>
              <a:r>
                <a:rPr lang="en-US" altLang="zh-TW" sz="2000" dirty="0">
                  <a:solidFill>
                    <a:srgbClr val="0033CC"/>
                  </a:solidFill>
                  <a:latin typeface="Tahoma" pitchFamily="34" charset="0"/>
                </a:rPr>
                <a:t>/</a:t>
              </a:r>
              <a:r>
                <a:rPr lang="zh-TW" altLang="en-US" sz="2000" dirty="0">
                  <a:solidFill>
                    <a:srgbClr val="A50021"/>
                  </a:solidFill>
                  <a:latin typeface="Tahoma" pitchFamily="34" charset="0"/>
                </a:rPr>
                <a:t>媳婦女婿</a:t>
              </a:r>
            </a:p>
          </p:txBody>
        </p:sp>
        <p:sp>
          <p:nvSpPr>
            <p:cNvPr id="16400" name="Rectangle 82"/>
            <p:cNvSpPr>
              <a:spLocks noChangeArrowheads="1"/>
            </p:cNvSpPr>
            <p:nvPr/>
          </p:nvSpPr>
          <p:spPr bwMode="auto">
            <a:xfrm>
              <a:off x="340" y="3614"/>
              <a:ext cx="3026" cy="340"/>
            </a:xfrm>
            <a:prstGeom prst="rect">
              <a:avLst/>
            </a:prstGeom>
            <a:solidFill>
              <a:srgbClr val="FF00FF"/>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前夫</a:t>
              </a:r>
              <a:r>
                <a:rPr lang="en-US" altLang="zh-TW" sz="2000">
                  <a:solidFill>
                    <a:srgbClr val="0033CC"/>
                  </a:solidFill>
                  <a:latin typeface="Tahoma" pitchFamily="34" charset="0"/>
                </a:rPr>
                <a:t>﹙</a:t>
              </a:r>
              <a:r>
                <a:rPr lang="zh-TW" altLang="en-US" sz="2000">
                  <a:solidFill>
                    <a:srgbClr val="0033CC"/>
                  </a:solidFill>
                  <a:latin typeface="Tahoma" pitchFamily="34" charset="0"/>
                </a:rPr>
                <a:t>妻</a:t>
              </a:r>
              <a:r>
                <a:rPr lang="en-US" altLang="zh-TW" sz="2000">
                  <a:solidFill>
                    <a:srgbClr val="0033CC"/>
                  </a:solidFill>
                  <a:latin typeface="Tahoma" pitchFamily="34" charset="0"/>
                </a:rPr>
                <a:t>﹚</a:t>
              </a:r>
              <a:r>
                <a:rPr lang="zh-TW" altLang="en-US" sz="2000">
                  <a:solidFill>
                    <a:srgbClr val="0033CC"/>
                  </a:solidFill>
                  <a:latin typeface="Tahoma" pitchFamily="34" charset="0"/>
                </a:rPr>
                <a:t>內</a:t>
              </a:r>
              <a:r>
                <a:rPr lang="en-US" altLang="zh-TW" sz="2000">
                  <a:solidFill>
                    <a:srgbClr val="0033CC"/>
                  </a:solidFill>
                  <a:latin typeface="Tahoma" pitchFamily="34" charset="0"/>
                </a:rPr>
                <a:t>﹙</a:t>
              </a:r>
              <a:r>
                <a:rPr lang="zh-TW" altLang="en-US" sz="2000">
                  <a:solidFill>
                    <a:srgbClr val="0033CC"/>
                  </a:solidFill>
                  <a:latin typeface="Tahoma" pitchFamily="34" charset="0"/>
                </a:rPr>
                <a:t>外</a:t>
              </a:r>
              <a:r>
                <a:rPr lang="en-US" altLang="zh-TW" sz="2000">
                  <a:solidFill>
                    <a:srgbClr val="0033CC"/>
                  </a:solidFill>
                  <a:latin typeface="Tahoma" pitchFamily="34" charset="0"/>
                </a:rPr>
                <a:t>﹚</a:t>
              </a:r>
              <a:r>
                <a:rPr lang="zh-TW" altLang="en-US" sz="2000">
                  <a:solidFill>
                    <a:srgbClr val="0033CC"/>
                  </a:solidFill>
                  <a:latin typeface="Tahoma" pitchFamily="34" charset="0"/>
                </a:rPr>
                <a:t>孫子女</a:t>
              </a:r>
              <a:r>
                <a:rPr lang="en-US" altLang="zh-TW" sz="2000">
                  <a:solidFill>
                    <a:srgbClr val="0033CC"/>
                  </a:solidFill>
                  <a:latin typeface="Tahoma" pitchFamily="34" charset="0"/>
                </a:rPr>
                <a:t>/</a:t>
              </a:r>
              <a:r>
                <a:rPr lang="zh-TW" altLang="en-US" sz="2000">
                  <a:solidFill>
                    <a:srgbClr val="A50021"/>
                  </a:solidFill>
                  <a:latin typeface="Tahoma" pitchFamily="34" charset="0"/>
                </a:rPr>
                <a:t>孫媳婦女婿</a:t>
              </a:r>
            </a:p>
          </p:txBody>
        </p:sp>
        <p:sp>
          <p:nvSpPr>
            <p:cNvPr id="16401" name="Line 83"/>
            <p:cNvSpPr>
              <a:spLocks noChangeShapeType="1"/>
            </p:cNvSpPr>
            <p:nvPr/>
          </p:nvSpPr>
          <p:spPr bwMode="auto">
            <a:xfrm>
              <a:off x="2064" y="3418"/>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02" name="Line 84"/>
            <p:cNvSpPr>
              <a:spLocks noChangeShapeType="1"/>
            </p:cNvSpPr>
            <p:nvPr/>
          </p:nvSpPr>
          <p:spPr bwMode="auto">
            <a:xfrm>
              <a:off x="4558" y="3385"/>
              <a:ext cx="0" cy="2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16403" name="Group 85"/>
            <p:cNvGrpSpPr>
              <a:grpSpLocks/>
            </p:cNvGrpSpPr>
            <p:nvPr/>
          </p:nvGrpSpPr>
          <p:grpSpPr bwMode="auto">
            <a:xfrm>
              <a:off x="1632" y="1752"/>
              <a:ext cx="3571" cy="1043"/>
              <a:chOff x="1610" y="1888"/>
              <a:chExt cx="3571" cy="1043"/>
            </a:xfrm>
          </p:grpSpPr>
          <p:grpSp>
            <p:nvGrpSpPr>
              <p:cNvPr id="16404" name="Group 86"/>
              <p:cNvGrpSpPr>
                <a:grpSpLocks/>
              </p:cNvGrpSpPr>
              <p:nvPr/>
            </p:nvGrpSpPr>
            <p:grpSpPr bwMode="auto">
              <a:xfrm>
                <a:off x="1610" y="1888"/>
                <a:ext cx="3571" cy="1043"/>
                <a:chOff x="1610" y="1888"/>
                <a:chExt cx="3571" cy="1043"/>
              </a:xfrm>
            </p:grpSpPr>
            <p:sp>
              <p:nvSpPr>
                <p:cNvPr id="16406" name="Rectangle 87"/>
                <p:cNvSpPr>
                  <a:spLocks noChangeArrowheads="1"/>
                </p:cNvSpPr>
                <p:nvPr/>
              </p:nvSpPr>
              <p:spPr bwMode="auto">
                <a:xfrm>
                  <a:off x="2903" y="1888"/>
                  <a:ext cx="1020" cy="340"/>
                </a:xfrm>
                <a:prstGeom prst="rect">
                  <a:avLst/>
                </a:prstGeom>
                <a:solidFill>
                  <a:srgbClr val="99CC00"/>
                </a:solidFill>
                <a:ln w="19050">
                  <a:solidFill>
                    <a:schemeClr val="tx1"/>
                  </a:solidFill>
                  <a:miter lim="800000"/>
                  <a:headEnd/>
                  <a:tailEnd/>
                </a:ln>
                <a:effectLst>
                  <a:outerShdw dist="71842"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spcBef>
                      <a:spcPct val="50000"/>
                    </a:spcBef>
                  </a:pPr>
                  <a:r>
                    <a:rPr lang="zh-TW" altLang="en-US" sz="2000">
                      <a:solidFill>
                        <a:srgbClr val="0033CC"/>
                      </a:solidFill>
                      <a:latin typeface="Tahoma" pitchFamily="34" charset="0"/>
                    </a:rPr>
                    <a:t>（養</a:t>
                  </a:r>
                  <a:r>
                    <a:rPr lang="en-US" altLang="zh-TW" sz="2000">
                      <a:solidFill>
                        <a:srgbClr val="0033CC"/>
                      </a:solidFill>
                      <a:latin typeface="Tahoma" pitchFamily="34" charset="0"/>
                    </a:rPr>
                    <a:t>﹚</a:t>
                  </a:r>
                  <a:r>
                    <a:rPr lang="zh-TW" altLang="en-US" sz="2000">
                      <a:solidFill>
                        <a:srgbClr val="0033CC"/>
                      </a:solidFill>
                      <a:latin typeface="Tahoma" pitchFamily="34" charset="0"/>
                    </a:rPr>
                    <a:t>父母</a:t>
                  </a:r>
                  <a:endParaRPr lang="en-US" altLang="zh-TW" sz="2000">
                    <a:solidFill>
                      <a:srgbClr val="0033CC"/>
                    </a:solidFill>
                    <a:latin typeface="Tahoma" pitchFamily="34" charset="0"/>
                  </a:endParaRPr>
                </a:p>
              </p:txBody>
            </p:sp>
            <p:sp>
              <p:nvSpPr>
                <p:cNvPr id="16407" name="Oval 88"/>
                <p:cNvSpPr>
                  <a:spLocks noChangeArrowheads="1"/>
                </p:cNvSpPr>
                <p:nvPr/>
              </p:nvSpPr>
              <p:spPr bwMode="auto">
                <a:xfrm>
                  <a:off x="2946" y="2408"/>
                  <a:ext cx="907" cy="523"/>
                </a:xfrm>
                <a:prstGeom prst="ellipse">
                  <a:avLst/>
                </a:prstGeom>
                <a:solidFill>
                  <a:srgbClr val="FFCC00"/>
                </a:solidFill>
                <a:ln w="19050">
                  <a:solidFill>
                    <a:schemeClr val="tx1"/>
                  </a:solidFill>
                  <a:round/>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己身</a:t>
                  </a:r>
                  <a:r>
                    <a:rPr lang="en-US" altLang="zh-TW" sz="2000">
                      <a:solidFill>
                        <a:srgbClr val="0033CC"/>
                      </a:solidFill>
                      <a:latin typeface="Tahoma" pitchFamily="34" charset="0"/>
                    </a:rPr>
                    <a:t>/</a:t>
                  </a:r>
                  <a:r>
                    <a:rPr lang="zh-TW" altLang="en-US" sz="2000">
                      <a:solidFill>
                        <a:srgbClr val="0033CC"/>
                      </a:solidFill>
                      <a:latin typeface="Tahoma" pitchFamily="34" charset="0"/>
                    </a:rPr>
                    <a:t>配偶</a:t>
                  </a:r>
                </a:p>
              </p:txBody>
            </p:sp>
            <p:sp>
              <p:nvSpPr>
                <p:cNvPr id="16408" name="Rectangle 89"/>
                <p:cNvSpPr>
                  <a:spLocks noChangeArrowheads="1"/>
                </p:cNvSpPr>
                <p:nvPr/>
              </p:nvSpPr>
              <p:spPr bwMode="auto">
                <a:xfrm>
                  <a:off x="1610" y="2511"/>
                  <a:ext cx="1020" cy="340"/>
                </a:xfrm>
                <a:prstGeom prst="rect">
                  <a:avLst/>
                </a:prstGeom>
                <a:solidFill>
                  <a:srgbClr val="FFCC00"/>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姊妹</a:t>
                  </a:r>
                  <a:r>
                    <a:rPr lang="en-US" altLang="zh-TW" sz="2000">
                      <a:solidFill>
                        <a:srgbClr val="0033CC"/>
                      </a:solidFill>
                      <a:latin typeface="Tahoma" pitchFamily="34" charset="0"/>
                    </a:rPr>
                    <a:t>/</a:t>
                  </a:r>
                  <a:r>
                    <a:rPr lang="zh-TW" altLang="en-US" sz="2000">
                      <a:solidFill>
                        <a:srgbClr val="A50021"/>
                      </a:solidFill>
                      <a:latin typeface="Tahoma" pitchFamily="34" charset="0"/>
                    </a:rPr>
                    <a:t>姊妺夫</a:t>
                  </a:r>
                </a:p>
              </p:txBody>
            </p:sp>
            <p:sp>
              <p:nvSpPr>
                <p:cNvPr id="16409" name="Rectangle 90"/>
                <p:cNvSpPr>
                  <a:spLocks noChangeArrowheads="1"/>
                </p:cNvSpPr>
                <p:nvPr/>
              </p:nvSpPr>
              <p:spPr bwMode="auto">
                <a:xfrm>
                  <a:off x="4161" y="2499"/>
                  <a:ext cx="1020" cy="340"/>
                </a:xfrm>
                <a:prstGeom prst="rect">
                  <a:avLst/>
                </a:prstGeom>
                <a:solidFill>
                  <a:srgbClr val="FFCC00"/>
                </a:solidFill>
                <a:ln w="19685">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2200" b="1">
                      <a:solidFill>
                        <a:schemeClr val="bg1"/>
                      </a:solidFill>
                      <a:latin typeface="Arial" charset="0"/>
                      <a:ea typeface="標楷體" pitchFamily="65" charset="-120"/>
                    </a:defRPr>
                  </a:lvl1pPr>
                  <a:lvl2pPr marL="742950" indent="-285750" eaLnBrk="0" hangingPunct="0">
                    <a:defRPr kumimoji="1" sz="2200" b="1">
                      <a:solidFill>
                        <a:schemeClr val="bg1"/>
                      </a:solidFill>
                      <a:latin typeface="Arial" charset="0"/>
                      <a:ea typeface="標楷體" pitchFamily="65" charset="-120"/>
                    </a:defRPr>
                  </a:lvl2pPr>
                  <a:lvl3pPr marL="1143000" indent="-228600" eaLnBrk="0" hangingPunct="0">
                    <a:defRPr kumimoji="1" sz="2200" b="1">
                      <a:solidFill>
                        <a:schemeClr val="bg1"/>
                      </a:solidFill>
                      <a:latin typeface="Arial" charset="0"/>
                      <a:ea typeface="標楷體" pitchFamily="65" charset="-120"/>
                    </a:defRPr>
                  </a:lvl3pPr>
                  <a:lvl4pPr marL="1600200" indent="-228600" eaLnBrk="0" hangingPunct="0">
                    <a:defRPr kumimoji="1" sz="2200" b="1">
                      <a:solidFill>
                        <a:schemeClr val="bg1"/>
                      </a:solidFill>
                      <a:latin typeface="Arial" charset="0"/>
                      <a:ea typeface="標楷體" pitchFamily="65" charset="-120"/>
                    </a:defRPr>
                  </a:lvl4pPr>
                  <a:lvl5pPr marL="2057400" indent="-228600" eaLnBrk="0" hangingPunct="0">
                    <a:defRPr kumimoji="1" sz="2200" b="1">
                      <a:solidFill>
                        <a:schemeClr val="bg1"/>
                      </a:solidFill>
                      <a:latin typeface="Arial" charset="0"/>
                      <a:ea typeface="標楷體" pitchFamily="65" charset="-120"/>
                    </a:defRPr>
                  </a:lvl5pPr>
                  <a:lvl6pPr marL="2514600" indent="-228600" algn="ctr" eaLnBrk="0" fontAlgn="base" hangingPunct="0">
                    <a:spcBef>
                      <a:spcPct val="0"/>
                    </a:spcBef>
                    <a:spcAft>
                      <a:spcPct val="0"/>
                    </a:spcAft>
                    <a:defRPr kumimoji="1" sz="2200" b="1">
                      <a:solidFill>
                        <a:schemeClr val="bg1"/>
                      </a:solidFill>
                      <a:latin typeface="Arial" charset="0"/>
                      <a:ea typeface="標楷體" pitchFamily="65" charset="-120"/>
                    </a:defRPr>
                  </a:lvl6pPr>
                  <a:lvl7pPr marL="2971800" indent="-228600" algn="ctr" eaLnBrk="0" fontAlgn="base" hangingPunct="0">
                    <a:spcBef>
                      <a:spcPct val="0"/>
                    </a:spcBef>
                    <a:spcAft>
                      <a:spcPct val="0"/>
                    </a:spcAft>
                    <a:defRPr kumimoji="1" sz="2200" b="1">
                      <a:solidFill>
                        <a:schemeClr val="bg1"/>
                      </a:solidFill>
                      <a:latin typeface="Arial" charset="0"/>
                      <a:ea typeface="標楷體" pitchFamily="65" charset="-120"/>
                    </a:defRPr>
                  </a:lvl7pPr>
                  <a:lvl8pPr marL="3429000" indent="-228600" algn="ctr" eaLnBrk="0" fontAlgn="base" hangingPunct="0">
                    <a:spcBef>
                      <a:spcPct val="0"/>
                    </a:spcBef>
                    <a:spcAft>
                      <a:spcPct val="0"/>
                    </a:spcAft>
                    <a:defRPr kumimoji="1" sz="2200" b="1">
                      <a:solidFill>
                        <a:schemeClr val="bg1"/>
                      </a:solidFill>
                      <a:latin typeface="Arial" charset="0"/>
                      <a:ea typeface="標楷體" pitchFamily="65" charset="-120"/>
                    </a:defRPr>
                  </a:lvl8pPr>
                  <a:lvl9pPr marL="3886200" indent="-228600" algn="ctr" eaLnBrk="0" fontAlgn="base" hangingPunct="0">
                    <a:spcBef>
                      <a:spcPct val="0"/>
                    </a:spcBef>
                    <a:spcAft>
                      <a:spcPct val="0"/>
                    </a:spcAft>
                    <a:defRPr kumimoji="1" sz="2200" b="1">
                      <a:solidFill>
                        <a:schemeClr val="bg1"/>
                      </a:solidFill>
                      <a:latin typeface="Arial" charset="0"/>
                      <a:ea typeface="標楷體" pitchFamily="65" charset="-120"/>
                    </a:defRPr>
                  </a:lvl9pPr>
                </a:lstStyle>
                <a:p>
                  <a:pPr eaLnBrk="1" hangingPunct="1"/>
                  <a:r>
                    <a:rPr lang="zh-TW" altLang="en-US" sz="2000">
                      <a:solidFill>
                        <a:srgbClr val="0033CC"/>
                      </a:solidFill>
                      <a:latin typeface="Tahoma" pitchFamily="34" charset="0"/>
                    </a:rPr>
                    <a:t>兄弟</a:t>
                  </a:r>
                  <a:r>
                    <a:rPr lang="en-US" altLang="zh-TW" sz="2000">
                      <a:solidFill>
                        <a:srgbClr val="0033CC"/>
                      </a:solidFill>
                      <a:latin typeface="Tahoma" pitchFamily="34" charset="0"/>
                    </a:rPr>
                    <a:t>/</a:t>
                  </a:r>
                  <a:r>
                    <a:rPr lang="zh-TW" altLang="en-US" sz="2000">
                      <a:solidFill>
                        <a:srgbClr val="A50021"/>
                      </a:solidFill>
                      <a:latin typeface="Tahoma" pitchFamily="34" charset="0"/>
                    </a:rPr>
                    <a:t>兄弟妻</a:t>
                  </a:r>
                </a:p>
              </p:txBody>
            </p:sp>
            <p:sp>
              <p:nvSpPr>
                <p:cNvPr id="16410" name="Line 91"/>
                <p:cNvSpPr>
                  <a:spLocks noChangeShapeType="1"/>
                </p:cNvSpPr>
                <p:nvPr/>
              </p:nvSpPr>
              <p:spPr bwMode="auto">
                <a:xfrm>
                  <a:off x="3379" y="2223"/>
                  <a:ext cx="1225" cy="27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11" name="Freeform 92"/>
                <p:cNvSpPr>
                  <a:spLocks/>
                </p:cNvSpPr>
                <p:nvPr/>
              </p:nvSpPr>
              <p:spPr bwMode="auto">
                <a:xfrm>
                  <a:off x="2145" y="2227"/>
                  <a:ext cx="1233" cy="291"/>
                </a:xfrm>
                <a:custGeom>
                  <a:avLst/>
                  <a:gdLst>
                    <a:gd name="T0" fmla="*/ 1233 w 1233"/>
                    <a:gd name="T1" fmla="*/ 0 h 291"/>
                    <a:gd name="T2" fmla="*/ 0 w 1233"/>
                    <a:gd name="T3" fmla="*/ 291 h 291"/>
                    <a:gd name="T4" fmla="*/ 0 60000 65536"/>
                    <a:gd name="T5" fmla="*/ 0 60000 65536"/>
                    <a:gd name="T6" fmla="*/ 0 w 1233"/>
                    <a:gd name="T7" fmla="*/ 0 h 291"/>
                    <a:gd name="T8" fmla="*/ 1233 w 1233"/>
                    <a:gd name="T9" fmla="*/ 291 h 291"/>
                  </a:gdLst>
                  <a:ahLst/>
                  <a:cxnLst>
                    <a:cxn ang="T4">
                      <a:pos x="T0" y="T1"/>
                    </a:cxn>
                    <a:cxn ang="T5">
                      <a:pos x="T2" y="T3"/>
                    </a:cxn>
                  </a:cxnLst>
                  <a:rect l="T6" t="T7" r="T8" b="T9"/>
                  <a:pathLst>
                    <a:path w="1233" h="291">
                      <a:moveTo>
                        <a:pt x="1233" y="0"/>
                      </a:moveTo>
                      <a:lnTo>
                        <a:pt x="0" y="291"/>
                      </a:lnTo>
                    </a:path>
                  </a:pathLst>
                </a:custGeom>
                <a:noFill/>
                <a:ln w="2540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sp>
            <p:nvSpPr>
              <p:cNvPr id="16405" name="Line 93"/>
              <p:cNvSpPr>
                <a:spLocks noChangeShapeType="1"/>
              </p:cNvSpPr>
              <p:nvPr/>
            </p:nvSpPr>
            <p:spPr bwMode="auto">
              <a:xfrm>
                <a:off x="3379" y="2228"/>
                <a:ext cx="0" cy="2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16392" name="Rectangle 94"/>
          <p:cNvSpPr>
            <a:spLocks noChangeArrowheads="1"/>
          </p:cNvSpPr>
          <p:nvPr/>
        </p:nvSpPr>
        <p:spPr bwMode="auto">
          <a:xfrm>
            <a:off x="395288" y="1484313"/>
            <a:ext cx="432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800" b="0">
                <a:ea typeface="標楷體" pitchFamily="65" charset="-120"/>
              </a:rPr>
              <a:t>公職人員</a:t>
            </a:r>
            <a:r>
              <a:rPr lang="en-US" altLang="zh-TW" sz="2800" b="0">
                <a:ea typeface="標楷體" pitchFamily="65" charset="-120"/>
              </a:rPr>
              <a:t>2</a:t>
            </a:r>
            <a:r>
              <a:rPr lang="zh-TW" altLang="en-US" sz="2800" b="0">
                <a:ea typeface="標楷體" pitchFamily="65" charset="-120"/>
              </a:rPr>
              <a:t>親等以內親屬</a:t>
            </a:r>
            <a:endParaRPr lang="en-US" altLang="zh-TW" sz="2800" b="0" baseline="-25000">
              <a:latin typeface="標楷體" pitchFamily="65" charset="-120"/>
              <a:ea typeface="標楷體" pitchFamily="65" charset="-120"/>
            </a:endParaRPr>
          </a:p>
        </p:txBody>
      </p:sp>
      <p:sp>
        <p:nvSpPr>
          <p:cNvPr id="32"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3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19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364035588"/>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a:t>
            </a:fld>
            <a:endParaRPr kumimoji="0" lang="en-US" altLang="zh-TW" sz="1400" dirty="0">
              <a:solidFill>
                <a:srgbClr val="7F7F7F"/>
              </a:solidFill>
              <a:cs typeface="Times New Roman" pitchFamily="18" charset="0"/>
            </a:endParaRPr>
          </a:p>
        </p:txBody>
      </p:sp>
      <p:sp>
        <p:nvSpPr>
          <p:cNvPr id="10243" name="Rectangle 2"/>
          <p:cNvSpPr>
            <a:spLocks noGrp="1"/>
          </p:cNvSpPr>
          <p:nvPr>
            <p:ph type="title"/>
          </p:nvPr>
        </p:nvSpPr>
        <p:spPr>
          <a:xfrm>
            <a:off x="1116013" y="404813"/>
            <a:ext cx="2830512" cy="1000125"/>
          </a:xfrm>
        </p:spPr>
        <p:txBody>
          <a:bodyPr/>
          <a:lstStyle/>
          <a:p>
            <a:pPr eaLnBrk="1" hangingPunct="1"/>
            <a:r>
              <a:rPr lang="zh-TW" altLang="en-US" sz="5400" dirty="0" smtClean="0"/>
              <a:t>大    綱</a:t>
            </a:r>
          </a:p>
        </p:txBody>
      </p:sp>
      <p:grpSp>
        <p:nvGrpSpPr>
          <p:cNvPr id="10245" name="Group 33"/>
          <p:cNvGrpSpPr>
            <a:grpSpLocks/>
          </p:cNvGrpSpPr>
          <p:nvPr/>
        </p:nvGrpSpPr>
        <p:grpSpPr bwMode="auto">
          <a:xfrm>
            <a:off x="1339850" y="1603375"/>
            <a:ext cx="7058025" cy="4752975"/>
            <a:chOff x="748" y="1071"/>
            <a:chExt cx="4446" cy="3249"/>
          </a:xfrm>
        </p:grpSpPr>
        <p:sp>
          <p:nvSpPr>
            <p:cNvPr id="10247" name="Rectangle 18"/>
            <p:cNvSpPr>
              <a:spLocks noChangeArrowheads="1"/>
            </p:cNvSpPr>
            <p:nvPr/>
          </p:nvSpPr>
          <p:spPr bwMode="auto">
            <a:xfrm>
              <a:off x="748" y="1071"/>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cs typeface="Arial" charset="0"/>
                </a:rPr>
                <a:t>壹</a:t>
              </a:r>
            </a:p>
          </p:txBody>
        </p:sp>
        <p:sp>
          <p:nvSpPr>
            <p:cNvPr id="239635" name="Rectangle 19"/>
            <p:cNvSpPr>
              <a:spLocks noChangeArrowheads="1"/>
            </p:cNvSpPr>
            <p:nvPr/>
          </p:nvSpPr>
          <p:spPr bwMode="auto">
            <a:xfrm>
              <a:off x="1202" y="1071"/>
              <a:ext cx="3992" cy="425"/>
            </a:xfrm>
            <a:prstGeom prst="rect">
              <a:avLst/>
            </a:prstGeom>
            <a:solidFill>
              <a:srgbClr val="E0DEA0"/>
            </a:solidFill>
            <a:ln w="9525" algn="ctr">
              <a:noFill/>
              <a:miter lim="800000"/>
              <a:headEnd/>
              <a:tailEnd/>
            </a:ln>
            <a:effectLst>
              <a:outerShdw dist="71842" dir="2700000" algn="ctr" rotWithShape="0">
                <a:srgbClr val="808000">
                  <a:alpha val="50000"/>
                </a:srgbClr>
              </a:outerShdw>
            </a:effectLst>
          </p:spPr>
          <p:txBody>
            <a:bodyPr wrap="none" anchor="ctr"/>
            <a:lstStyle>
              <a:lvl1pPr eaLnBrk="0" hangingPunct="0">
                <a:defRPr kumimoji="1" sz="2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2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2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2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2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9pPr>
            </a:lstStyle>
            <a:p>
              <a:pPr eaLnBrk="1" hangingPunct="1">
                <a:spcBef>
                  <a:spcPct val="50000"/>
                </a:spcBef>
                <a:buClr>
                  <a:schemeClr val="accent2"/>
                </a:buClr>
                <a:defRPr/>
              </a:pPr>
              <a:r>
                <a:rPr lang="zh-TW" altLang="en-US" sz="3200" b="1" dirty="0">
                  <a:latin typeface="Arial" charset="0"/>
                </a:rPr>
                <a:t>修正簡介</a:t>
              </a:r>
            </a:p>
          </p:txBody>
        </p:sp>
        <p:sp>
          <p:nvSpPr>
            <p:cNvPr id="10249" name="Rectangle 26"/>
            <p:cNvSpPr>
              <a:spLocks noChangeArrowheads="1"/>
            </p:cNvSpPr>
            <p:nvPr/>
          </p:nvSpPr>
          <p:spPr bwMode="auto">
            <a:xfrm>
              <a:off x="748" y="3895"/>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陸</a:t>
              </a:r>
            </a:p>
          </p:txBody>
        </p:sp>
        <p:sp>
          <p:nvSpPr>
            <p:cNvPr id="10250" name="Rectangle 27"/>
            <p:cNvSpPr>
              <a:spLocks noChangeArrowheads="1"/>
            </p:cNvSpPr>
            <p:nvPr/>
          </p:nvSpPr>
          <p:spPr bwMode="auto">
            <a:xfrm>
              <a:off x="1202" y="3895"/>
              <a:ext cx="3992" cy="425"/>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3200" b="1" dirty="0" smtClean="0">
                  <a:latin typeface="Arial" charset="0"/>
                </a:rPr>
                <a:t>貼心提醒</a:t>
              </a:r>
              <a:endParaRPr lang="zh-TW" altLang="en-US" sz="3200" b="1" dirty="0">
                <a:latin typeface="Arial" charset="0"/>
              </a:endParaRPr>
            </a:p>
          </p:txBody>
        </p:sp>
        <p:sp>
          <p:nvSpPr>
            <p:cNvPr id="10251" name="Rectangle 20"/>
            <p:cNvSpPr>
              <a:spLocks noChangeArrowheads="1"/>
            </p:cNvSpPr>
            <p:nvPr/>
          </p:nvSpPr>
          <p:spPr bwMode="auto">
            <a:xfrm>
              <a:off x="748" y="1623"/>
              <a:ext cx="454" cy="423"/>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貳</a:t>
              </a:r>
            </a:p>
          </p:txBody>
        </p:sp>
        <p:sp>
          <p:nvSpPr>
            <p:cNvPr id="10252" name="Rectangle 21"/>
            <p:cNvSpPr>
              <a:spLocks noChangeArrowheads="1"/>
            </p:cNvSpPr>
            <p:nvPr/>
          </p:nvSpPr>
          <p:spPr bwMode="auto">
            <a:xfrm>
              <a:off x="1202" y="1623"/>
              <a:ext cx="3992" cy="423"/>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kumimoji="0" lang="zh-TW" altLang="en-US" sz="3200" b="1" dirty="0" smtClean="0">
                  <a:latin typeface="Arial" charset="0"/>
                </a:rPr>
                <a:t>新修正規範</a:t>
              </a:r>
              <a:r>
                <a:rPr kumimoji="0" lang="zh-TW" altLang="en-US" sz="3200" b="1" dirty="0">
                  <a:latin typeface="Arial" charset="0"/>
                </a:rPr>
                <a:t>對象</a:t>
              </a:r>
            </a:p>
          </p:txBody>
        </p:sp>
        <p:sp>
          <p:nvSpPr>
            <p:cNvPr id="10253" name="Rectangle 22"/>
            <p:cNvSpPr>
              <a:spLocks noChangeArrowheads="1"/>
            </p:cNvSpPr>
            <p:nvPr/>
          </p:nvSpPr>
          <p:spPr bwMode="auto">
            <a:xfrm>
              <a:off x="748" y="2175"/>
              <a:ext cx="454" cy="421"/>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叁</a:t>
              </a:r>
            </a:p>
          </p:txBody>
        </p:sp>
        <p:sp>
          <p:nvSpPr>
            <p:cNvPr id="239639" name="Rectangle 23"/>
            <p:cNvSpPr>
              <a:spLocks noChangeArrowheads="1"/>
            </p:cNvSpPr>
            <p:nvPr/>
          </p:nvSpPr>
          <p:spPr bwMode="auto">
            <a:xfrm>
              <a:off x="1202" y="2175"/>
              <a:ext cx="3992" cy="421"/>
            </a:xfrm>
            <a:prstGeom prst="rect">
              <a:avLst/>
            </a:prstGeom>
            <a:solidFill>
              <a:srgbClr val="E0DEA0"/>
            </a:solidFill>
            <a:ln w="9525" algn="ctr">
              <a:noFill/>
              <a:miter lim="800000"/>
              <a:headEnd/>
              <a:tailEnd/>
            </a:ln>
            <a:effectLst>
              <a:outerShdw dist="71842" dir="2700000" algn="ctr" rotWithShape="0">
                <a:srgbClr val="808000">
                  <a:alpha val="50000"/>
                </a:srgbClr>
              </a:outerShdw>
            </a:effectLst>
          </p:spPr>
          <p:txBody>
            <a:bodyPr wrap="none" anchor="ctr"/>
            <a:lstStyle>
              <a:lvl1pPr eaLnBrk="0" hangingPunct="0">
                <a:defRPr kumimoji="1" sz="2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2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2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2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2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標楷體" panose="03000509000000000000" pitchFamily="65" charset="-120"/>
                </a:defRPr>
              </a:lvl9pPr>
            </a:lstStyle>
            <a:p>
              <a:pPr eaLnBrk="1" hangingPunct="1">
                <a:spcBef>
                  <a:spcPct val="50000"/>
                </a:spcBef>
                <a:buClr>
                  <a:schemeClr val="accent2"/>
                </a:buClr>
                <a:defRPr/>
              </a:pPr>
              <a:r>
                <a:rPr lang="zh-TW" altLang="en-US" sz="3200" b="1" dirty="0">
                  <a:latin typeface="Arial" charset="0"/>
                </a:rPr>
                <a:t>利益衝突概念</a:t>
              </a:r>
            </a:p>
          </p:txBody>
        </p:sp>
        <p:sp>
          <p:nvSpPr>
            <p:cNvPr id="10255" name="Rectangle 24"/>
            <p:cNvSpPr>
              <a:spLocks noChangeArrowheads="1"/>
            </p:cNvSpPr>
            <p:nvPr/>
          </p:nvSpPr>
          <p:spPr bwMode="auto">
            <a:xfrm>
              <a:off x="748" y="2726"/>
              <a:ext cx="454" cy="419"/>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肆</a:t>
              </a:r>
            </a:p>
          </p:txBody>
        </p:sp>
        <p:sp>
          <p:nvSpPr>
            <p:cNvPr id="10256" name="Rectangle 25"/>
            <p:cNvSpPr>
              <a:spLocks noChangeArrowheads="1"/>
            </p:cNvSpPr>
            <p:nvPr/>
          </p:nvSpPr>
          <p:spPr bwMode="auto">
            <a:xfrm>
              <a:off x="1202" y="2726"/>
              <a:ext cx="3992" cy="419"/>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3200" b="1" dirty="0" smtClean="0">
                  <a:latin typeface="Arial" charset="0"/>
                </a:rPr>
                <a:t>利益衝突與</a:t>
              </a:r>
              <a:r>
                <a:rPr lang="zh-TW" altLang="en-US" sz="3200" b="1" dirty="0">
                  <a:latin typeface="Arial" charset="0"/>
                </a:rPr>
                <a:t>因應</a:t>
              </a:r>
            </a:p>
          </p:txBody>
        </p:sp>
        <p:sp>
          <p:nvSpPr>
            <p:cNvPr id="10257" name="Rectangle 26"/>
            <p:cNvSpPr>
              <a:spLocks noChangeArrowheads="1"/>
            </p:cNvSpPr>
            <p:nvPr/>
          </p:nvSpPr>
          <p:spPr bwMode="auto">
            <a:xfrm>
              <a:off x="748" y="3277"/>
              <a:ext cx="454" cy="425"/>
            </a:xfrm>
            <a:prstGeom prst="rect">
              <a:avLst/>
            </a:prstGeom>
            <a:solidFill>
              <a:srgbClr val="64633C"/>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cs typeface="Arial" charset="0"/>
                </a:rPr>
                <a:t>伍</a:t>
              </a:r>
            </a:p>
          </p:txBody>
        </p:sp>
        <p:sp>
          <p:nvSpPr>
            <p:cNvPr id="10258" name="Rectangle 27"/>
            <p:cNvSpPr>
              <a:spLocks noChangeArrowheads="1"/>
            </p:cNvSpPr>
            <p:nvPr/>
          </p:nvSpPr>
          <p:spPr bwMode="auto">
            <a:xfrm>
              <a:off x="1202" y="3295"/>
              <a:ext cx="3992" cy="424"/>
            </a:xfrm>
            <a:prstGeom prst="rect">
              <a:avLst/>
            </a:prstGeom>
            <a:solidFill>
              <a:srgbClr val="E0DEA0"/>
            </a:solidFill>
            <a:ln>
              <a:noFill/>
            </a:ln>
            <a:effectLst>
              <a:outerShdw dist="71842" dir="2700000" algn="ctr" rotWithShape="0">
                <a:srgbClr val="808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r>
                <a:rPr lang="zh-TW" altLang="en-US" sz="3200" b="1" dirty="0">
                  <a:latin typeface="Arial" charset="0"/>
                </a:rPr>
                <a:t>違反利益衝突之罰</a:t>
              </a:r>
              <a:r>
                <a:rPr lang="zh-TW" altLang="en-US" sz="3200" b="1" dirty="0" smtClean="0">
                  <a:latin typeface="Arial" charset="0"/>
                </a:rPr>
                <a:t>則</a:t>
              </a:r>
              <a:endParaRPr lang="zh-TW" altLang="en-US" sz="3200" b="1" dirty="0">
                <a:latin typeface="Arial" charset="0"/>
              </a:endParaRPr>
            </a:p>
          </p:txBody>
        </p:sp>
      </p:grpSp>
      <p:sp>
        <p:nvSpPr>
          <p:cNvPr id="12322" name="Text Box 34"/>
          <p:cNvSpPr txBox="1">
            <a:spLocks noChangeArrowheads="1"/>
          </p:cNvSpPr>
          <p:nvPr/>
        </p:nvSpPr>
        <p:spPr bwMode="auto">
          <a:xfrm>
            <a:off x="3348038" y="6400800"/>
            <a:ext cx="2160587" cy="4572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endParaRPr lang="zh-TW" altLang="en-US">
              <a:latin typeface="Arial" panose="020B0604020202020204" pitchFamily="34" charset="0"/>
            </a:endParaRPr>
          </a:p>
        </p:txBody>
      </p:sp>
      <p:pic>
        <p:nvPicPr>
          <p:cNvPr id="47106" name="Picture 2" descr="ãLINE è²¼å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75360"/>
            <a:ext cx="1611958" cy="162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76378"/>
      </p:ext>
    </p:extLst>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20</a:t>
            </a:fld>
            <a:endParaRPr kumimoji="0" lang="en-US" altLang="zh-TW" sz="1400" dirty="0">
              <a:solidFill>
                <a:srgbClr val="7F7F7F"/>
              </a:solidFill>
              <a:cs typeface="Times New Roman" pitchFamily="18" charset="0"/>
            </a:endParaRPr>
          </a:p>
        </p:txBody>
      </p:sp>
      <p:sp>
        <p:nvSpPr>
          <p:cNvPr id="8" name="AutoShape 5"/>
          <p:cNvSpPr>
            <a:spLocks noChangeArrowheads="1"/>
          </p:cNvSpPr>
          <p:nvPr/>
        </p:nvSpPr>
        <p:spPr bwMode="auto">
          <a:xfrm>
            <a:off x="3047531" y="1340768"/>
            <a:ext cx="5772941" cy="28108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9"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0" name="Group 11"/>
          <p:cNvGrpSpPr>
            <a:grpSpLocks/>
          </p:cNvGrpSpPr>
          <p:nvPr/>
        </p:nvGrpSpPr>
        <p:grpSpPr bwMode="auto">
          <a:xfrm>
            <a:off x="2286747" y="2179320"/>
            <a:ext cx="629069" cy="129373"/>
            <a:chOff x="2003" y="3439"/>
            <a:chExt cx="468" cy="244"/>
          </a:xfrm>
        </p:grpSpPr>
        <p:sp>
          <p:nvSpPr>
            <p:cNvPr id="11"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2"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3"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4"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5"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16" name="Group 17"/>
          <p:cNvGrpSpPr>
            <a:grpSpLocks/>
          </p:cNvGrpSpPr>
          <p:nvPr/>
        </p:nvGrpSpPr>
        <p:grpSpPr bwMode="auto">
          <a:xfrm>
            <a:off x="2283179" y="4663245"/>
            <a:ext cx="659171" cy="132080"/>
            <a:chOff x="2003" y="3439"/>
            <a:chExt cx="468" cy="244"/>
          </a:xfrm>
        </p:grpSpPr>
        <p:sp>
          <p:nvSpPr>
            <p:cNvPr id="17"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8"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0"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1"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22" name="Group 23"/>
          <p:cNvGrpSpPr>
            <a:grpSpLocks/>
          </p:cNvGrpSpPr>
          <p:nvPr/>
        </p:nvGrpSpPr>
        <p:grpSpPr bwMode="auto">
          <a:xfrm>
            <a:off x="2206644" y="6125699"/>
            <a:ext cx="659171" cy="81197"/>
            <a:chOff x="2003" y="3439"/>
            <a:chExt cx="468" cy="244"/>
          </a:xfrm>
        </p:grpSpPr>
        <p:sp>
          <p:nvSpPr>
            <p:cNvPr id="23"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4"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5"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6"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7" name="文字方塊 26"/>
          <p:cNvSpPr txBox="1"/>
          <p:nvPr/>
        </p:nvSpPr>
        <p:spPr>
          <a:xfrm>
            <a:off x="3129373" y="1473966"/>
            <a:ext cx="5580419" cy="2677656"/>
          </a:xfrm>
          <a:prstGeom prst="rect">
            <a:avLst/>
          </a:prstGeom>
          <a:noFill/>
        </p:spPr>
        <p:txBody>
          <a:bodyPr wrap="square" rtlCol="0">
            <a:spAutoFit/>
          </a:bodyPr>
          <a:lstStyle/>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公職人員、第一款與第二款所列</a:t>
            </a:r>
            <a:endParaRPr lang="en-US" altLang="zh-TW" sz="2800" dirty="0" smtClean="0">
              <a:solidFill>
                <a:srgbClr val="000000"/>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人員擔任負責人、董事、</a:t>
            </a:r>
            <a:r>
              <a:rPr lang="zh-TW" altLang="zh-TW" sz="2800" dirty="0" smtClean="0">
                <a:latin typeface="標楷體" panose="03000509000000000000" pitchFamily="65" charset="-120"/>
                <a:ea typeface="標楷體" panose="03000509000000000000" pitchFamily="65" charset="-120"/>
              </a:rPr>
              <a:t>獨立董事</a:t>
            </a:r>
            <a:r>
              <a:rPr lang="zh-TW" altLang="zh-TW" sz="2800" dirty="0" smtClean="0">
                <a:solidFill>
                  <a:srgbClr val="000000"/>
                </a:solidFill>
                <a:latin typeface="標楷體" panose="03000509000000000000" pitchFamily="65" charset="-120"/>
                <a:ea typeface="標楷體" panose="03000509000000000000" pitchFamily="65" charset="-120"/>
              </a:rPr>
              <a:t>、監察人、經理人或相類似職務之</a:t>
            </a:r>
            <a:r>
              <a:rPr lang="zh-TW" altLang="zh-TW" sz="2800" dirty="0" smtClean="0">
                <a:solidFill>
                  <a:srgbClr val="FF0000"/>
                </a:solidFill>
                <a:latin typeface="標楷體" panose="03000509000000000000" pitchFamily="65" charset="-120"/>
                <a:ea typeface="標楷體" panose="03000509000000000000" pitchFamily="65" charset="-120"/>
              </a:rPr>
              <a:t>營利事業</a:t>
            </a:r>
            <a:r>
              <a:rPr lang="zh-TW" altLang="zh-TW" sz="2800" dirty="0" smtClean="0">
                <a:latin typeface="標楷體" panose="03000509000000000000" pitchFamily="65" charset="-120"/>
                <a:ea typeface="標楷體" panose="03000509000000000000" pitchFamily="65" charset="-120"/>
              </a:rPr>
              <a:t>、非營利之法人及</a:t>
            </a:r>
            <a:r>
              <a:rPr lang="zh-TW" altLang="zh-TW" sz="2800" dirty="0" smtClean="0">
                <a:solidFill>
                  <a:srgbClr val="FF0000"/>
                </a:solidFill>
                <a:latin typeface="標楷體" panose="03000509000000000000" pitchFamily="65" charset="-120"/>
                <a:ea typeface="標楷體" panose="03000509000000000000" pitchFamily="65" charset="-120"/>
              </a:rPr>
              <a:t>非法人團體。</a:t>
            </a:r>
            <a:r>
              <a:rPr lang="zh-TW" altLang="zh-TW" sz="2800" dirty="0" smtClean="0">
                <a:solidFill>
                  <a:srgbClr val="000000"/>
                </a:solidFill>
                <a:latin typeface="標楷體" panose="03000509000000000000" pitchFamily="65" charset="-120"/>
                <a:ea typeface="標楷體" panose="03000509000000000000" pitchFamily="65" charset="-120"/>
              </a:rPr>
              <a:t>但屬政府或公股指派、遴聘代表或由政府聘任者，不包括之</a:t>
            </a:r>
            <a:r>
              <a:rPr lang="zh-TW" altLang="en-US" sz="2800" dirty="0" smtClean="0">
                <a:solidFill>
                  <a:srgbClr val="000000"/>
                </a:solidFill>
                <a:latin typeface="標楷體" panose="03000509000000000000" pitchFamily="65" charset="-120"/>
                <a:ea typeface="標楷體" panose="03000509000000000000" pitchFamily="65" charset="-120"/>
              </a:rPr>
              <a:t>。</a:t>
            </a:r>
            <a:endParaRPr kumimoji="0" lang="zh-TW" altLang="en-US" sz="2800" dirty="0">
              <a:solidFill>
                <a:srgbClr val="000000"/>
              </a:solidFill>
              <a:latin typeface="標楷體" panose="03000509000000000000" pitchFamily="65" charset="-120"/>
              <a:ea typeface="標楷體" panose="03000509000000000000" pitchFamily="65" charset="-120"/>
              <a:cs typeface="Arial Unicode MS" pitchFamily="34" charset="-120"/>
            </a:endParaRPr>
          </a:p>
        </p:txBody>
      </p:sp>
      <p:sp>
        <p:nvSpPr>
          <p:cNvPr id="28" name="AutoShape 5"/>
          <p:cNvSpPr>
            <a:spLocks noChangeArrowheads="1"/>
          </p:cNvSpPr>
          <p:nvPr/>
        </p:nvSpPr>
        <p:spPr bwMode="auto">
          <a:xfrm>
            <a:off x="3018693" y="4359711"/>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9" name="文字方塊 28"/>
          <p:cNvSpPr txBox="1"/>
          <p:nvPr/>
        </p:nvSpPr>
        <p:spPr>
          <a:xfrm>
            <a:off x="3114953" y="4533715"/>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經公職人員進用之機要人員</a:t>
            </a:r>
            <a:endParaRPr lang="zh-TW" altLang="en-US" dirty="0">
              <a:solidFill>
                <a:srgbClr val="000000"/>
              </a:solidFill>
            </a:endParaRPr>
          </a:p>
        </p:txBody>
      </p:sp>
      <p:sp>
        <p:nvSpPr>
          <p:cNvPr id="30"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1" name="文字方塊 30"/>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各級民意代表之</a:t>
            </a:r>
            <a:r>
              <a:rPr kumimoji="0" lang="zh-TW" altLang="en-US" sz="2800" dirty="0" smtClean="0">
                <a:solidFill>
                  <a:srgbClr val="FF0000"/>
                </a:solidFill>
                <a:latin typeface="標楷體" pitchFamily="65" charset="-120"/>
                <a:ea typeface="標楷體" pitchFamily="65" charset="-120"/>
                <a:cs typeface="Arial Unicode MS" pitchFamily="34" charset="-120"/>
              </a:rPr>
              <a:t>助理</a:t>
            </a:r>
            <a:endParaRPr kumimoji="0" lang="zh-TW" altLang="zh-TW" sz="2800" dirty="0">
              <a:solidFill>
                <a:srgbClr val="FF0000"/>
              </a:solidFill>
              <a:latin typeface="Candara"/>
              <a:ea typeface="新細明體"/>
            </a:endParaRPr>
          </a:p>
        </p:txBody>
      </p:sp>
      <p:sp>
        <p:nvSpPr>
          <p:cNvPr id="32" name="矩形 31"/>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3" name="矩形 32"/>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4" name="矩形 33"/>
          <p:cNvSpPr/>
          <p:nvPr/>
        </p:nvSpPr>
        <p:spPr>
          <a:xfrm>
            <a:off x="1043608" y="412215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5" name="矩形圖說文字 34"/>
          <p:cNvSpPr/>
          <p:nvPr/>
        </p:nvSpPr>
        <p:spPr bwMode="auto">
          <a:xfrm>
            <a:off x="107505" y="62145"/>
            <a:ext cx="4149816" cy="1635956"/>
          </a:xfrm>
          <a:prstGeom prst="wedgeRectCallout">
            <a:avLst>
              <a:gd name="adj1" fmla="val 34929"/>
              <a:gd name="adj2" fmla="val 126578"/>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latin typeface="標楷體" pitchFamily="65" charset="-120"/>
                <a:ea typeface="標楷體" pitchFamily="65" charset="-120"/>
              </a:rPr>
              <a:t>指公營、私營或公私合營，以</a:t>
            </a:r>
            <a:r>
              <a:rPr lang="zh-TW" altLang="en-US" sz="2000" dirty="0">
                <a:solidFill>
                  <a:srgbClr val="FF0000"/>
                </a:solidFill>
                <a:latin typeface="標楷體" pitchFamily="65" charset="-120"/>
                <a:ea typeface="標楷體" pitchFamily="65" charset="-120"/>
              </a:rPr>
              <a:t>營利為目的</a:t>
            </a:r>
            <a:r>
              <a:rPr lang="zh-TW" altLang="en-US" sz="2000" dirty="0">
                <a:latin typeface="標楷體" pitchFamily="65" charset="-120"/>
                <a:ea typeface="標楷體" pitchFamily="65" charset="-120"/>
              </a:rPr>
              <a:t>，具備營業牌號或場所之</a:t>
            </a:r>
            <a:r>
              <a:rPr lang="zh-TW" altLang="en-US" sz="2000" dirty="0">
                <a:solidFill>
                  <a:srgbClr val="FF0000"/>
                </a:solidFill>
                <a:latin typeface="標楷體" pitchFamily="65" charset="-120"/>
                <a:ea typeface="標楷體" pitchFamily="65" charset="-120"/>
              </a:rPr>
              <a:t>獨資、合夥、公司及其他組織方式</a:t>
            </a:r>
            <a:r>
              <a:rPr lang="zh-TW" altLang="en-US" sz="2000" dirty="0">
                <a:latin typeface="標楷體" pitchFamily="65" charset="-120"/>
                <a:ea typeface="標楷體" pitchFamily="65" charset="-120"/>
              </a:rPr>
              <a:t>之工、商、農、林、漁、牧、礦冶等營利</a:t>
            </a:r>
            <a:r>
              <a:rPr lang="zh-TW" altLang="en-US" sz="2000" dirty="0" smtClean="0">
                <a:latin typeface="標楷體" pitchFamily="65" charset="-120"/>
                <a:ea typeface="標楷體" pitchFamily="65" charset="-120"/>
              </a:rPr>
              <a:t>事業。</a:t>
            </a:r>
            <a:endParaRPr lang="zh-TW" altLang="en-US" sz="2000" dirty="0">
              <a:latin typeface="標楷體" pitchFamily="65" charset="-120"/>
              <a:ea typeface="標楷體" pitchFamily="65" charset="-120"/>
            </a:endParaRPr>
          </a:p>
        </p:txBody>
      </p:sp>
      <p:sp>
        <p:nvSpPr>
          <p:cNvPr id="36" name="矩形圖說文字 35"/>
          <p:cNvSpPr/>
          <p:nvPr/>
        </p:nvSpPr>
        <p:spPr bwMode="auto">
          <a:xfrm>
            <a:off x="4860032" y="102124"/>
            <a:ext cx="4237564" cy="1017425"/>
          </a:xfrm>
          <a:prstGeom prst="wedgeRectCallout">
            <a:avLst>
              <a:gd name="adj1" fmla="val 22233"/>
              <a:gd name="adj2" fmla="val 220961"/>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latin typeface="標楷體" pitchFamily="65" charset="-120"/>
                <a:ea typeface="標楷體" pitchFamily="65" charset="-120"/>
              </a:rPr>
              <a:t>指</a:t>
            </a:r>
            <a:r>
              <a:rPr lang="zh-TW" altLang="zh-TW" sz="2000" dirty="0" smtClean="0">
                <a:solidFill>
                  <a:srgbClr val="000000"/>
                </a:solidFill>
                <a:latin typeface="標楷體" panose="03000509000000000000" pitchFamily="65" charset="-120"/>
                <a:ea typeface="標楷體" panose="03000509000000000000" pitchFamily="65" charset="-120"/>
              </a:rPr>
              <a:t>設有</a:t>
            </a:r>
            <a:r>
              <a:rPr lang="zh-TW" altLang="zh-TW" sz="2000" dirty="0">
                <a:solidFill>
                  <a:srgbClr val="FF0000"/>
                </a:solidFill>
                <a:latin typeface="標楷體" panose="03000509000000000000" pitchFamily="65" charset="-120"/>
                <a:ea typeface="標楷體" panose="03000509000000000000" pitchFamily="65" charset="-120"/>
              </a:rPr>
              <a:t>代表人</a:t>
            </a:r>
            <a:r>
              <a:rPr lang="zh-TW" altLang="zh-TW" sz="2000" dirty="0">
                <a:solidFill>
                  <a:srgbClr val="000000"/>
                </a:solidFill>
                <a:latin typeface="標楷體" panose="03000509000000000000" pitchFamily="65" charset="-120"/>
                <a:ea typeface="標楷體" panose="03000509000000000000" pitchFamily="65" charset="-120"/>
              </a:rPr>
              <a:t>或管理人，有一定之</a:t>
            </a:r>
            <a:r>
              <a:rPr lang="zh-TW" altLang="en-US" sz="2000" dirty="0">
                <a:solidFill>
                  <a:srgbClr val="FF0000"/>
                </a:solidFill>
                <a:latin typeface="標楷體" panose="03000509000000000000" pitchFamily="65" charset="-120"/>
                <a:ea typeface="標楷體" panose="03000509000000000000" pitchFamily="65" charset="-120"/>
              </a:rPr>
              <a:t>組織、目的、</a:t>
            </a:r>
            <a:r>
              <a:rPr lang="zh-TW" altLang="zh-TW" sz="2000" dirty="0">
                <a:solidFill>
                  <a:srgbClr val="FF0000"/>
                </a:solidFill>
                <a:latin typeface="標楷體" panose="03000509000000000000" pitchFamily="65" charset="-120"/>
                <a:ea typeface="標楷體" panose="03000509000000000000" pitchFamily="65" charset="-120"/>
              </a:rPr>
              <a:t>名稱及事務所</a:t>
            </a:r>
            <a:r>
              <a:rPr lang="zh-TW" altLang="zh-TW" sz="2000" dirty="0">
                <a:solidFill>
                  <a:srgbClr val="000000"/>
                </a:solidFill>
                <a:latin typeface="標楷體" panose="03000509000000000000" pitchFamily="65" charset="-120"/>
                <a:ea typeface="標楷體" panose="03000509000000000000" pitchFamily="65" charset="-120"/>
              </a:rPr>
              <a:t>或營業所</a:t>
            </a:r>
            <a:r>
              <a:rPr lang="zh-TW" altLang="zh-TW" sz="2000" dirty="0" smtClean="0">
                <a:solidFill>
                  <a:srgbClr val="000000"/>
                </a:solidFill>
                <a:latin typeface="標楷體" panose="03000509000000000000" pitchFamily="65" charset="-120"/>
                <a:ea typeface="標楷體" panose="03000509000000000000" pitchFamily="65" charset="-120"/>
              </a:rPr>
              <a:t>。</a:t>
            </a:r>
            <a:r>
              <a:rPr lang="en-US" altLang="zh-TW" sz="2000" dirty="0" smtClean="0">
                <a:solidFill>
                  <a:srgbClr val="FF0000"/>
                </a:solidFill>
                <a:latin typeface="標楷體" panose="03000509000000000000" pitchFamily="65" charset="-120"/>
                <a:ea typeface="標楷體" panose="03000509000000000000" pitchFamily="65" charset="-120"/>
              </a:rPr>
              <a:t>【</a:t>
            </a:r>
            <a:r>
              <a:rPr lang="zh-TW" altLang="en-US" sz="2000" dirty="0" smtClean="0">
                <a:solidFill>
                  <a:srgbClr val="FF0000"/>
                </a:solidFill>
                <a:latin typeface="標楷體" panose="03000509000000000000" pitchFamily="65" charset="-120"/>
                <a:ea typeface="標楷體" panose="03000509000000000000" pitchFamily="65" charset="-120"/>
              </a:rPr>
              <a:t>補充</a:t>
            </a:r>
            <a:r>
              <a:rPr lang="en-US" altLang="zh-TW" sz="2000" dirty="0" smtClean="0">
                <a:solidFill>
                  <a:srgbClr val="FF0000"/>
                </a:solidFill>
                <a:latin typeface="標楷體" panose="03000509000000000000" pitchFamily="65" charset="-120"/>
                <a:ea typeface="標楷體" panose="03000509000000000000" pitchFamily="65" charset="-120"/>
              </a:rPr>
              <a:t>】</a:t>
            </a:r>
            <a:r>
              <a:rPr lang="zh-TW" altLang="en-US" sz="2000" dirty="0" smtClean="0">
                <a:solidFill>
                  <a:srgbClr val="FF0000"/>
                </a:solidFill>
                <a:latin typeface="標楷體" panose="03000509000000000000" pitchFamily="65" charset="-120"/>
                <a:ea typeface="標楷體" panose="03000509000000000000" pitchFamily="65" charset="-120"/>
              </a:rPr>
              <a:t>金酒公司職福會？</a:t>
            </a:r>
            <a:endParaRPr lang="en-US" altLang="zh-TW" sz="2000" dirty="0">
              <a:solidFill>
                <a:srgbClr val="FF0000"/>
              </a:solidFill>
              <a:ea typeface="標楷體" pitchFamily="65" charset="-120"/>
            </a:endParaRPr>
          </a:p>
        </p:txBody>
      </p:sp>
      <p:sp>
        <p:nvSpPr>
          <p:cNvPr id="37" name="矩形圖說文字 36"/>
          <p:cNvSpPr/>
          <p:nvPr/>
        </p:nvSpPr>
        <p:spPr bwMode="auto">
          <a:xfrm>
            <a:off x="5652120" y="5045489"/>
            <a:ext cx="3491880" cy="768737"/>
          </a:xfrm>
          <a:prstGeom prst="wedgeRectCallout">
            <a:avLst>
              <a:gd name="adj1" fmla="val -31165"/>
              <a:gd name="adj2" fmla="val 82887"/>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ea typeface="標楷體" pitchFamily="65" charset="-120"/>
              </a:rPr>
              <a:t>公費助理、加入助理工會之助理、受指揮監督之助理。</a:t>
            </a:r>
            <a:endParaRPr lang="en-US" altLang="zh-TW" sz="2000" dirty="0">
              <a:solidFill>
                <a:srgbClr val="000000"/>
              </a:solidFill>
              <a:ea typeface="標楷體" pitchFamily="65" charset="-120"/>
            </a:endParaRPr>
          </a:p>
        </p:txBody>
      </p:sp>
    </p:spTree>
    <p:extLst>
      <p:ext uri="{BB962C8B-B14F-4D97-AF65-F5344CB8AC3E}">
        <p14:creationId xmlns:p14="http://schemas.microsoft.com/office/powerpoint/2010/main" val="10746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par>
                          <p:cTn id="22" fill="hold">
                            <p:stCondLst>
                              <p:cond delay="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21</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697080"/>
            <a:ext cx="6794783" cy="2091959"/>
            <a:chOff x="899592" y="1697080"/>
            <a:chExt cx="6794783" cy="2863145"/>
          </a:xfrm>
        </p:grpSpPr>
        <p:grpSp>
          <p:nvGrpSpPr>
            <p:cNvPr id="5" name="群組 4"/>
            <p:cNvGrpSpPr/>
            <p:nvPr/>
          </p:nvGrpSpPr>
          <p:grpSpPr>
            <a:xfrm>
              <a:off x="1443558" y="1697080"/>
              <a:ext cx="6250817" cy="2381804"/>
              <a:chOff x="897984" y="214507"/>
              <a:chExt cx="6250817" cy="2381804"/>
            </a:xfrm>
          </p:grpSpPr>
          <p:sp>
            <p:nvSpPr>
              <p:cNvPr id="8" name="矩形 7"/>
              <p:cNvSpPr/>
              <p:nvPr/>
            </p:nvSpPr>
            <p:spPr>
              <a:xfrm>
                <a:off x="897984" y="239099"/>
                <a:ext cx="6231047" cy="235721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214507"/>
                <a:ext cx="6250817" cy="2381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zh-TW" altLang="en-US" sz="2300" b="1" dirty="0" smtClean="0">
                    <a:solidFill>
                      <a:srgbClr val="FF0000"/>
                    </a:solidFill>
                    <a:effectLst>
                      <a:outerShdw blurRad="38100" dist="38100" dir="2700000" algn="tl">
                        <a:srgbClr val="000000">
                          <a:alpha val="43137"/>
                        </a:srgbClr>
                      </a:outerShdw>
                    </a:effectLst>
                    <a:latin typeface="+mj-ea"/>
                    <a:ea typeface="+mj-ea"/>
                  </a:rPr>
                  <a:t>金酒公司所屬胡璉</a:t>
                </a:r>
                <a:r>
                  <a:rPr lang="zh-TW" altLang="en-US" sz="2300" b="1" dirty="0">
                    <a:solidFill>
                      <a:srgbClr val="FF0000"/>
                    </a:solidFill>
                    <a:effectLst>
                      <a:outerShdw blurRad="38100" dist="38100" dir="2700000" algn="tl">
                        <a:srgbClr val="000000">
                          <a:alpha val="43137"/>
                        </a:srgbClr>
                      </a:outerShdw>
                    </a:effectLst>
                    <a:latin typeface="+mj-ea"/>
                    <a:ea typeface="+mj-ea"/>
                  </a:rPr>
                  <a:t>文化</a:t>
                </a:r>
                <a:r>
                  <a:rPr lang="zh-TW" altLang="en-US" sz="2300" b="1" dirty="0" smtClean="0">
                    <a:solidFill>
                      <a:srgbClr val="FF0000"/>
                    </a:solidFill>
                    <a:effectLst>
                      <a:outerShdw blurRad="38100" dist="38100" dir="2700000" algn="tl">
                        <a:srgbClr val="000000">
                          <a:alpha val="43137"/>
                        </a:srgbClr>
                      </a:outerShdw>
                    </a:effectLst>
                    <a:latin typeface="+mj-ea"/>
                    <a:ea typeface="+mj-ea"/>
                  </a:rPr>
                  <a:t>基金會其董事長</a:t>
                </a:r>
                <a:r>
                  <a:rPr lang="zh-TW" altLang="en-US" sz="2300" b="1" dirty="0">
                    <a:solidFill>
                      <a:srgbClr val="FF0000"/>
                    </a:solidFill>
                    <a:effectLst>
                      <a:outerShdw blurRad="38100" dist="38100" dir="2700000" algn="tl">
                        <a:srgbClr val="000000">
                          <a:alpha val="43137"/>
                        </a:srgbClr>
                      </a:outerShdw>
                    </a:effectLst>
                    <a:latin typeface="+mj-ea"/>
                    <a:ea typeface="+mj-ea"/>
                  </a:rPr>
                  <a:t>、董事、監察人</a:t>
                </a:r>
                <a:r>
                  <a:rPr lang="zh-TW" altLang="en-US" sz="2300" b="1" dirty="0" smtClean="0">
                    <a:solidFill>
                      <a:srgbClr val="FF0000"/>
                    </a:solidFill>
                    <a:effectLst>
                      <a:outerShdw blurRad="38100" dist="38100" dir="2700000" algn="tl">
                        <a:srgbClr val="000000">
                          <a:alpha val="43137"/>
                        </a:srgbClr>
                      </a:outerShdw>
                    </a:effectLst>
                    <a:latin typeface="+mj-ea"/>
                    <a:ea typeface="+mj-ea"/>
                  </a:rPr>
                  <a:t>等均為公股指派，故該基金會是否為利益衝突迴避法之關係人？</a:t>
                </a:r>
                <a:endParaRPr lang="en-US" altLang="zh-TW" sz="2300" b="1"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1"/>
              <a:ext cx="1749407" cy="2834754"/>
            </a:xfrm>
            <a:prstGeom prst="rect">
              <a:avLst/>
            </a:prstGeom>
          </p:spPr>
        </p:pic>
      </p:grpSp>
      <p:grpSp>
        <p:nvGrpSpPr>
          <p:cNvPr id="16" name="群組 15"/>
          <p:cNvGrpSpPr/>
          <p:nvPr/>
        </p:nvGrpSpPr>
        <p:grpSpPr>
          <a:xfrm>
            <a:off x="1080487" y="3455315"/>
            <a:ext cx="6594118" cy="3219013"/>
            <a:chOff x="1090373" y="3550733"/>
            <a:chExt cx="6594118" cy="2757245"/>
          </a:xfrm>
        </p:grpSpPr>
        <p:grpSp>
          <p:nvGrpSpPr>
            <p:cNvPr id="10" name="群組 9"/>
            <p:cNvGrpSpPr/>
            <p:nvPr/>
          </p:nvGrpSpPr>
          <p:grpSpPr>
            <a:xfrm>
              <a:off x="1443558" y="3550733"/>
              <a:ext cx="6240933" cy="2757245"/>
              <a:chOff x="850678" y="2062802"/>
              <a:chExt cx="6240933" cy="2757245"/>
            </a:xfrm>
          </p:grpSpPr>
          <p:sp>
            <p:nvSpPr>
              <p:cNvPr id="12" name="矩形 11"/>
              <p:cNvSpPr/>
              <p:nvPr/>
            </p:nvSpPr>
            <p:spPr>
              <a:xfrm>
                <a:off x="850678" y="2062803"/>
                <a:ext cx="6240933" cy="2757244"/>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062802"/>
                <a:ext cx="6240933" cy="26947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mj-ea"/>
                    <a:ea typeface="+mj-ea"/>
                  </a:rPr>
                  <a:t>ANS</a:t>
                </a:r>
                <a:r>
                  <a:rPr lang="zh-TW" altLang="en-US" sz="2300" b="1"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mj-ea"/>
                    <a:ea typeface="+mj-ea"/>
                  </a:rPr>
                  <a:t>NO</a:t>
                </a:r>
                <a:r>
                  <a:rPr lang="zh-TW" altLang="en-US" sz="2300" b="1" dirty="0">
                    <a:solidFill>
                      <a:srgbClr val="FF0000"/>
                    </a:solidFill>
                    <a:effectLst>
                      <a:outerShdw blurRad="38100" dist="38100" dir="2700000" algn="tl">
                        <a:srgbClr val="000000">
                          <a:alpha val="43137"/>
                        </a:srgbClr>
                      </a:outerShdw>
                    </a:effectLst>
                    <a:latin typeface="+mj-ea"/>
                    <a:ea typeface="+mj-ea"/>
                  </a:rPr>
                  <a:t>，按公職人員利益衝突迴避法（下稱本法）所稱關係人，</a:t>
                </a:r>
                <a:r>
                  <a:rPr lang="zh-TW" altLang="en-US" sz="2300" b="1" dirty="0" smtClean="0">
                    <a:solidFill>
                      <a:srgbClr val="FF0000"/>
                    </a:solidFill>
                    <a:effectLst>
                      <a:outerShdw blurRad="38100" dist="38100" dir="2700000" algn="tl">
                        <a:srgbClr val="000000">
                          <a:alpha val="43137"/>
                        </a:srgbClr>
                      </a:outerShdw>
                    </a:effectLst>
                    <a:latin typeface="+mj-ea"/>
                    <a:ea typeface="+mj-ea"/>
                  </a:rPr>
                  <a:t>包括</a:t>
                </a:r>
                <a:r>
                  <a:rPr lang="zh-TW" altLang="en-US" sz="2300" b="1" dirty="0">
                    <a:solidFill>
                      <a:srgbClr val="FF0000"/>
                    </a:solidFill>
                    <a:effectLst>
                      <a:outerShdw blurRad="38100" dist="38100" dir="2700000" algn="tl">
                        <a:srgbClr val="000000">
                          <a:alpha val="43137"/>
                        </a:srgbClr>
                      </a:outerShdw>
                    </a:effectLst>
                    <a:latin typeface="+mj-ea"/>
                    <a:ea typeface="+mj-ea"/>
                  </a:rPr>
                  <a:t>公職人員、其配偶、共同生活之家屬、二親等以內</a:t>
                </a:r>
                <a:r>
                  <a:rPr lang="zh-TW" altLang="en-US" sz="2300" b="1" dirty="0" smtClean="0">
                    <a:solidFill>
                      <a:srgbClr val="FF0000"/>
                    </a:solidFill>
                    <a:effectLst>
                      <a:outerShdw blurRad="38100" dist="38100" dir="2700000" algn="tl">
                        <a:srgbClr val="000000">
                          <a:alpha val="43137"/>
                        </a:srgbClr>
                      </a:outerShdw>
                    </a:effectLst>
                    <a:latin typeface="+mj-ea"/>
                    <a:ea typeface="+mj-ea"/>
                  </a:rPr>
                  <a:t>親屬擔任</a:t>
                </a:r>
                <a:r>
                  <a:rPr lang="zh-TW" altLang="en-US" sz="2300" b="1" dirty="0">
                    <a:solidFill>
                      <a:srgbClr val="FF0000"/>
                    </a:solidFill>
                    <a:effectLst>
                      <a:outerShdw blurRad="38100" dist="38100" dir="2700000" algn="tl">
                        <a:srgbClr val="000000">
                          <a:alpha val="43137"/>
                        </a:srgbClr>
                      </a:outerShdw>
                    </a:effectLst>
                    <a:latin typeface="+mj-ea"/>
                    <a:ea typeface="+mj-ea"/>
                  </a:rPr>
                  <a:t>負責人、董事、獨立董事、監察人、經理人或</a:t>
                </a:r>
                <a:r>
                  <a:rPr lang="zh-TW" altLang="en-US" sz="2300" b="1" dirty="0" smtClean="0">
                    <a:solidFill>
                      <a:srgbClr val="FF0000"/>
                    </a:solidFill>
                    <a:effectLst>
                      <a:outerShdw blurRad="38100" dist="38100" dir="2700000" algn="tl">
                        <a:srgbClr val="000000">
                          <a:alpha val="43137"/>
                        </a:srgbClr>
                      </a:outerShdw>
                    </a:effectLst>
                    <a:latin typeface="+mj-ea"/>
                    <a:ea typeface="+mj-ea"/>
                  </a:rPr>
                  <a:t>相類似職務</a:t>
                </a:r>
                <a:r>
                  <a:rPr lang="zh-TW" altLang="en-US" sz="2300" b="1" dirty="0">
                    <a:solidFill>
                      <a:srgbClr val="FF0000"/>
                    </a:solidFill>
                    <a:effectLst>
                      <a:outerShdw blurRad="38100" dist="38100" dir="2700000" algn="tl">
                        <a:srgbClr val="000000">
                          <a:alpha val="43137"/>
                        </a:srgbClr>
                      </a:outerShdw>
                    </a:effectLst>
                    <a:latin typeface="+mj-ea"/>
                    <a:ea typeface="+mj-ea"/>
                  </a:rPr>
                  <a:t>之營利事業、非營利之法人及非法人團體，但屬</a:t>
                </a:r>
                <a:r>
                  <a:rPr lang="zh-TW" altLang="en-US" sz="2300" b="1" dirty="0" smtClean="0">
                    <a:solidFill>
                      <a:srgbClr val="FF0000"/>
                    </a:solidFill>
                    <a:effectLst>
                      <a:outerShdw blurRad="38100" dist="38100" dir="2700000" algn="tl">
                        <a:srgbClr val="000000">
                          <a:alpha val="43137"/>
                        </a:srgbClr>
                      </a:outerShdw>
                    </a:effectLst>
                    <a:latin typeface="+mj-ea"/>
                    <a:ea typeface="+mj-ea"/>
                  </a:rPr>
                  <a:t>政府或</a:t>
                </a:r>
                <a:r>
                  <a:rPr lang="zh-TW" altLang="en-US" sz="2300" b="1" dirty="0">
                    <a:solidFill>
                      <a:srgbClr val="FF0000"/>
                    </a:solidFill>
                    <a:effectLst>
                      <a:outerShdw blurRad="38100" dist="38100" dir="2700000" algn="tl">
                        <a:srgbClr val="000000">
                          <a:alpha val="43137"/>
                        </a:srgbClr>
                      </a:outerShdw>
                    </a:effectLst>
                    <a:latin typeface="+mj-ea"/>
                    <a:ea typeface="+mj-ea"/>
                  </a:rPr>
                  <a:t>公股指派、遴聘代表或由政府聘任者，不包括之。</a:t>
                </a:r>
                <a:endParaRPr lang="zh-TW" altLang="en-US" sz="2300" b="1" dirty="0">
                  <a:solidFill>
                    <a:srgbClr val="FF0000"/>
                  </a:solidFill>
                  <a:effectLst>
                    <a:outerShdw blurRad="38100" dist="38100" dir="2700000" algn="tl">
                      <a:srgbClr val="000000">
                        <a:alpha val="43137"/>
                      </a:srgbClr>
                    </a:outerShdw>
                  </a:effectLst>
                  <a:latin typeface="+mj-ea"/>
                  <a:ea typeface="+mj-ea"/>
                </a:endParaRPr>
              </a:p>
            </p:txBody>
          </p:sp>
        </p:gr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73" y="4283309"/>
              <a:ext cx="1568512" cy="1908678"/>
            </a:xfrm>
            <a:prstGeom prst="rect">
              <a:avLst/>
            </a:prstGeom>
          </p:spPr>
        </p:pic>
      </p:grpSp>
    </p:spTree>
    <p:extLst>
      <p:ext uri="{BB962C8B-B14F-4D97-AF65-F5344CB8AC3E}">
        <p14:creationId xmlns:p14="http://schemas.microsoft.com/office/powerpoint/2010/main" val="31995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075780298"/>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78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23</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644363441"/>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161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24</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2783213860"/>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336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a:t>
            </a:r>
            <a:r>
              <a:rPr lang="zh-TW" altLang="en-US" sz="4000" b="1" dirty="0" smtClean="0">
                <a:solidFill>
                  <a:srgbClr val="6600FF"/>
                </a:solidFill>
                <a:latin typeface="Arial" panose="020B0604020202020204" pitchFamily="34" charset="0"/>
              </a:rPr>
              <a:t>、規範對象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a:t>
            </a:r>
            <a:r>
              <a:rPr lang="zh-TW" altLang="en-US" sz="4000" b="1" dirty="0">
                <a:solidFill>
                  <a:srgbClr val="6600FF"/>
                </a:solidFill>
                <a:latin typeface="Arial" panose="020B0604020202020204" pitchFamily="34" charset="0"/>
              </a:rPr>
              <a:t>人</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25</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582236702"/>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782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關係人</a:t>
            </a:r>
            <a:endParaRPr lang="zh-TW" altLang="en-US" sz="4000" b="1" dirty="0">
              <a:solidFill>
                <a:srgbClr val="6600FF"/>
              </a:solidFill>
              <a:latin typeface="Arial" panose="020B0604020202020204" pitchFamily="34" charset="0"/>
            </a:endParaRP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26</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725473"/>
            <a:ext cx="6784899" cy="2163901"/>
            <a:chOff x="899592" y="1725473"/>
            <a:chExt cx="6784899" cy="2163901"/>
          </a:xfrm>
        </p:grpSpPr>
        <p:grpSp>
          <p:nvGrpSpPr>
            <p:cNvPr id="5" name="群組 4"/>
            <p:cNvGrpSpPr/>
            <p:nvPr/>
          </p:nvGrpSpPr>
          <p:grpSpPr>
            <a:xfrm>
              <a:off x="1443558" y="1856464"/>
              <a:ext cx="6240933" cy="1950291"/>
              <a:chOff x="897984" y="373891"/>
              <a:chExt cx="6240933" cy="1950291"/>
            </a:xfrm>
          </p:grpSpPr>
          <p:sp>
            <p:nvSpPr>
              <p:cNvPr id="8" name="矩形 7"/>
              <p:cNvSpPr/>
              <p:nvPr/>
            </p:nvSpPr>
            <p:spPr>
              <a:xfrm>
                <a:off x="897984" y="373891"/>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373891"/>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擔任</a:t>
                </a: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A</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社區發展協會總幹事職務之某縣府人事處長，得否以</a:t>
                </a: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A</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社區發展協會名義向該縣府申請補助？</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grpSp>
        <p:nvGrpSpPr>
          <p:cNvPr id="16" name="群組 15"/>
          <p:cNvGrpSpPr/>
          <p:nvPr/>
        </p:nvGrpSpPr>
        <p:grpSpPr>
          <a:xfrm>
            <a:off x="927232" y="3937746"/>
            <a:ext cx="6705658" cy="2359883"/>
            <a:chOff x="988719" y="4070896"/>
            <a:chExt cx="6705658" cy="2359883"/>
          </a:xfrm>
        </p:grpSpPr>
        <p:grpSp>
          <p:nvGrpSpPr>
            <p:cNvPr id="10" name="群組 9"/>
            <p:cNvGrpSpPr/>
            <p:nvPr/>
          </p:nvGrpSpPr>
          <p:grpSpPr>
            <a:xfrm>
              <a:off x="1443558" y="4168176"/>
              <a:ext cx="6250819" cy="2262603"/>
              <a:chOff x="850678" y="2680245"/>
              <a:chExt cx="6250819" cy="2262603"/>
            </a:xfrm>
          </p:grpSpPr>
          <p:sp>
            <p:nvSpPr>
              <p:cNvPr id="12" name="矩形 11"/>
              <p:cNvSpPr/>
              <p:nvPr/>
            </p:nvSpPr>
            <p:spPr>
              <a:xfrm>
                <a:off x="850678" y="2680245"/>
                <a:ext cx="6250819" cy="226260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869755"/>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重點解析：</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en-US" altLang="zh-TW" sz="2300" b="1" kern="1200" dirty="0" smtClean="0">
                    <a:solidFill>
                      <a:srgbClr val="FF0000"/>
                    </a:solidFill>
                    <a:effectLst>
                      <a:outerShdw blurRad="38100" dist="38100" dir="2700000" algn="tl">
                        <a:srgbClr val="000000">
                          <a:alpha val="43137"/>
                        </a:srgbClr>
                      </a:outerShdw>
                    </a:effectLst>
                    <a:latin typeface="+mj-ea"/>
                    <a:ea typeface="+mj-ea"/>
                  </a:rPr>
                  <a:t>1</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、人事處長是否為機關（構）首長？</a:t>
                </a:r>
                <a:r>
                  <a:rPr lang="zh-TW" altLang="en-US" sz="2300" b="1" dirty="0" smtClean="0">
                    <a:solidFill>
                      <a:srgbClr val="FF0000"/>
                    </a:solidFill>
                    <a:effectLst>
                      <a:outerShdw blurRad="38100" dist="38100" dir="2700000" algn="tl">
                        <a:srgbClr val="000000">
                          <a:alpha val="43137"/>
                        </a:srgbClr>
                      </a:outerShdw>
                    </a:effectLst>
                    <a:latin typeface="+mj-ea"/>
                    <a:ea typeface="+mj-ea"/>
                  </a:rPr>
                  <a:t>是否為政務人員？</a:t>
                </a:r>
                <a:r>
                  <a:rPr lang="zh-TW" altLang="en-US" sz="2300" b="1" kern="1200" dirty="0" smtClean="0">
                    <a:solidFill>
                      <a:srgbClr val="FF0000"/>
                    </a:solidFill>
                    <a:effectLst>
                      <a:outerShdw blurRad="38100" dist="38100" dir="2700000" algn="tl">
                        <a:srgbClr val="000000">
                          <a:alpha val="43137"/>
                        </a:srgbClr>
                      </a:outerShdw>
                    </a:effectLst>
                    <a:latin typeface="+mj-ea"/>
                    <a:ea typeface="+mj-ea"/>
                  </a:rPr>
                  <a:t>是否採購業務主管人員？</a:t>
                </a:r>
                <a:endParaRPr lang="en-US" altLang="zh-TW" sz="2300" b="1" kern="1200" dirty="0" smtClean="0">
                  <a:solidFill>
                    <a:srgbClr val="FF0000"/>
                  </a:solidFill>
                  <a:effectLst>
                    <a:outerShdw blurRad="38100" dist="38100" dir="2700000" algn="tl">
                      <a:srgbClr val="000000">
                        <a:alpha val="43137"/>
                      </a:srgbClr>
                    </a:outerShdw>
                  </a:effectLst>
                  <a:latin typeface="+mj-ea"/>
                  <a:ea typeface="+mj-ea"/>
                </a:endParaRPr>
              </a:p>
              <a:p>
                <a:pPr lvl="0" algn="l"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mj-ea"/>
                    <a:ea typeface="+mj-ea"/>
                  </a:rPr>
                  <a:t>2</a:t>
                </a:r>
                <a:r>
                  <a:rPr lang="zh-TW" altLang="en-US" sz="2300" b="1" dirty="0" smtClean="0">
                    <a:solidFill>
                      <a:srgbClr val="FF0000"/>
                    </a:solidFill>
                    <a:effectLst>
                      <a:outerShdw blurRad="38100" dist="38100" dir="2700000" algn="tl">
                        <a:srgbClr val="000000">
                          <a:alpha val="43137"/>
                        </a:srgbClr>
                      </a:outerShdw>
                    </a:effectLst>
                    <a:latin typeface="+mj-ea"/>
                    <a:ea typeface="+mj-ea"/>
                  </a:rPr>
                  <a:t>、該協會是否為本法第</a:t>
                </a:r>
                <a:r>
                  <a:rPr lang="en-US" altLang="zh-TW" sz="2300" b="1" dirty="0" smtClean="0">
                    <a:solidFill>
                      <a:srgbClr val="FF0000"/>
                    </a:solidFill>
                    <a:effectLst>
                      <a:outerShdw blurRad="38100" dist="38100" dir="2700000" algn="tl">
                        <a:srgbClr val="000000">
                          <a:alpha val="43137"/>
                        </a:srgbClr>
                      </a:outerShdw>
                    </a:effectLst>
                    <a:latin typeface="+mj-ea"/>
                    <a:ea typeface="+mj-ea"/>
                  </a:rPr>
                  <a:t>3</a:t>
                </a:r>
                <a:r>
                  <a:rPr lang="zh-TW" altLang="en-US" sz="2300" b="1" dirty="0" smtClean="0">
                    <a:solidFill>
                      <a:srgbClr val="FF0000"/>
                    </a:solidFill>
                    <a:effectLst>
                      <a:outerShdw blurRad="38100" dist="38100" dir="2700000" algn="tl">
                        <a:srgbClr val="000000">
                          <a:alpha val="43137"/>
                        </a:srgbClr>
                      </a:outerShdw>
                    </a:effectLst>
                    <a:latin typeface="+mj-ea"/>
                    <a:ea typeface="+mj-ea"/>
                  </a:rPr>
                  <a:t>條之關係人？</a:t>
                </a:r>
                <a:endParaRPr lang="zh-TW" altLang="en-US" sz="2300" b="1" kern="1200" dirty="0">
                  <a:solidFill>
                    <a:srgbClr val="FF0000"/>
                  </a:solidFill>
                  <a:effectLst>
                    <a:outerShdw blurRad="38100" dist="38100" dir="2700000" algn="tl">
                      <a:srgbClr val="000000">
                        <a:alpha val="43137"/>
                      </a:srgbClr>
                    </a:outerShdw>
                  </a:effectLst>
                  <a:latin typeface="+mj-ea"/>
                  <a:ea typeface="+mj-ea"/>
                </a:endParaRPr>
              </a:p>
            </p:txBody>
          </p:sp>
        </p:gr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19" y="4070896"/>
              <a:ext cx="1590924" cy="2163901"/>
            </a:xfrm>
            <a:prstGeom prst="rect">
              <a:avLst/>
            </a:prstGeom>
          </p:spPr>
        </p:pic>
      </p:grpSp>
    </p:spTree>
    <p:extLst>
      <p:ext uri="{BB962C8B-B14F-4D97-AF65-F5344CB8AC3E}">
        <p14:creationId xmlns:p14="http://schemas.microsoft.com/office/powerpoint/2010/main" val="28387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
        <p:nvSpPr>
          <p:cNvPr id="1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27</a:t>
            </a:fld>
            <a:endParaRPr kumimoji="0" lang="en-US" altLang="zh-TW" sz="1400" dirty="0">
              <a:solidFill>
                <a:srgbClr val="7F7F7F"/>
              </a:solidFill>
              <a:cs typeface="Times New Roman" pitchFamily="18" charset="0"/>
            </a:endParaRPr>
          </a:p>
        </p:txBody>
      </p:sp>
      <p:grpSp>
        <p:nvGrpSpPr>
          <p:cNvPr id="20" name="Diagram group"/>
          <p:cNvGrpSpPr/>
          <p:nvPr/>
        </p:nvGrpSpPr>
        <p:grpSpPr>
          <a:xfrm>
            <a:off x="1606602" y="699544"/>
            <a:ext cx="7062903" cy="4376017"/>
            <a:chOff x="1658" y="1227832"/>
            <a:chExt cx="9140683" cy="4402335"/>
          </a:xfrm>
          <a:scene3d>
            <a:camera prst="perspectiveRelaxed">
              <a:rot lat="19149996" lon="20104178" rev="1577324"/>
            </a:camera>
            <a:lightRig rig="soft" dir="t"/>
            <a:backdrop>
              <a:anchor x="0" y="0" z="-210000"/>
              <a:norm dx="0" dy="0" dz="914400"/>
              <a:up dx="0" dy="914400" dz="0"/>
            </a:backdrop>
          </a:scene3d>
        </p:grpSpPr>
        <p:grpSp>
          <p:nvGrpSpPr>
            <p:cNvPr id="21" name="群組 20"/>
            <p:cNvGrpSpPr/>
            <p:nvPr/>
          </p:nvGrpSpPr>
          <p:grpSpPr>
            <a:xfrm>
              <a:off x="1658" y="1227832"/>
              <a:ext cx="4402335" cy="4402335"/>
              <a:chOff x="1658" y="1227832"/>
              <a:chExt cx="4402335" cy="4402335"/>
            </a:xfrm>
          </p:grpSpPr>
          <p:sp>
            <p:nvSpPr>
              <p:cNvPr id="25" name="向下箭號 24"/>
              <p:cNvSpPr/>
              <p:nvPr/>
            </p:nvSpPr>
            <p:spPr>
              <a:xfrm rot="16200000">
                <a:off x="1658" y="1227832"/>
                <a:ext cx="4402335" cy="4402335"/>
              </a:xfrm>
              <a:prstGeom prst="downArrow">
                <a:avLst>
                  <a:gd name="adj1" fmla="val 50000"/>
                  <a:gd name="adj2" fmla="val 35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向下箭號 4"/>
              <p:cNvSpPr/>
              <p:nvPr/>
            </p:nvSpPr>
            <p:spPr>
              <a:xfrm rot="21600000">
                <a:off x="1659" y="2328415"/>
                <a:ext cx="3631926" cy="2201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effectLst>
                      <a:outerShdw blurRad="38100" dist="38100" dir="2700000" algn="tl">
                        <a:srgbClr val="000000">
                          <a:alpha val="43137"/>
                        </a:srgbClr>
                      </a:outerShdw>
                    </a:effectLst>
                    <a:latin typeface="標楷體" pitchFamily="65" charset="-120"/>
                    <a:ea typeface="標楷體" pitchFamily="65" charset="-120"/>
                  </a:rPr>
                  <a:t>執行職務</a:t>
                </a:r>
                <a:endParaRPr lang="zh-TW" altLang="en-US" sz="5500" kern="1200" dirty="0">
                  <a:effectLst>
                    <a:outerShdw blurRad="38100" dist="38100" dir="2700000" algn="tl">
                      <a:srgbClr val="000000">
                        <a:alpha val="43137"/>
                      </a:srgbClr>
                    </a:outerShdw>
                  </a:effectLst>
                  <a:latin typeface="標楷體" pitchFamily="65" charset="-120"/>
                  <a:ea typeface="標楷體" pitchFamily="65" charset="-120"/>
                </a:endParaRPr>
              </a:p>
            </p:txBody>
          </p:sp>
        </p:grpSp>
        <p:grpSp>
          <p:nvGrpSpPr>
            <p:cNvPr id="22" name="群組 21"/>
            <p:cNvGrpSpPr/>
            <p:nvPr/>
          </p:nvGrpSpPr>
          <p:grpSpPr>
            <a:xfrm>
              <a:off x="4740005" y="1227832"/>
              <a:ext cx="4402336" cy="4402335"/>
              <a:chOff x="4740005" y="1227832"/>
              <a:chExt cx="4402336" cy="4402335"/>
            </a:xfrm>
          </p:grpSpPr>
          <p:sp>
            <p:nvSpPr>
              <p:cNvPr id="23" name="向下箭號 22"/>
              <p:cNvSpPr/>
              <p:nvPr/>
            </p:nvSpPr>
            <p:spPr>
              <a:xfrm rot="5400000">
                <a:off x="4740005" y="1227832"/>
                <a:ext cx="4402335" cy="4402335"/>
              </a:xfrm>
              <a:prstGeom prst="downArrow">
                <a:avLst>
                  <a:gd name="adj1" fmla="val 50000"/>
                  <a:gd name="adj2" fmla="val 35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向下箭號 6"/>
              <p:cNvSpPr/>
              <p:nvPr/>
            </p:nvSpPr>
            <p:spPr>
              <a:xfrm>
                <a:off x="5510415" y="2328416"/>
                <a:ext cx="3631926" cy="22011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利益</a:t>
                </a:r>
                <a:endParaRPr lang="zh-TW" altLang="en-US" sz="5500"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grpSp>
      </p:grpSp>
      <p:pic>
        <p:nvPicPr>
          <p:cNvPr id="7" name="Picture 16" descr="j02919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80" y="2996952"/>
            <a:ext cx="1715955" cy="23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群組 26"/>
          <p:cNvGrpSpPr/>
          <p:nvPr/>
        </p:nvGrpSpPr>
        <p:grpSpPr>
          <a:xfrm>
            <a:off x="2809800" y="4813157"/>
            <a:ext cx="5859704" cy="1805597"/>
            <a:chOff x="245574" y="1375855"/>
            <a:chExt cx="3575292" cy="2168314"/>
          </a:xfrm>
        </p:grpSpPr>
        <p:sp>
          <p:nvSpPr>
            <p:cNvPr id="28" name="矩形 27"/>
            <p:cNvSpPr/>
            <p:nvPr/>
          </p:nvSpPr>
          <p:spPr>
            <a:xfrm>
              <a:off x="245574" y="1375855"/>
              <a:ext cx="3575292" cy="216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矩形 28"/>
            <p:cNvSpPr/>
            <p:nvPr/>
          </p:nvSpPr>
          <p:spPr>
            <a:xfrm>
              <a:off x="245574" y="1375855"/>
              <a:ext cx="3575292" cy="2168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04800" rIns="0" bIns="304800" numCol="1" spcCol="1270" anchor="ctr" anchorCtr="0">
              <a:noAutofit/>
            </a:bodyPr>
            <a:lstStyle/>
            <a:p>
              <a:pPr lvl="0" defTabSz="1333500">
                <a:lnSpc>
                  <a:spcPct val="90000"/>
                </a:lnSpc>
                <a:spcBef>
                  <a:spcPct val="0"/>
                </a:spcBef>
                <a:spcAft>
                  <a:spcPct val="35000"/>
                </a:spcAft>
              </a:pPr>
              <a:r>
                <a:rPr lang="zh-TW" altLang="en-US" sz="3000" kern="1200" dirty="0" smtClean="0">
                  <a:latin typeface="標楷體" pitchFamily="65" charset="-120"/>
                  <a:ea typeface="標楷體" pitchFamily="65" charset="-120"/>
                </a:rPr>
                <a:t>指公職人員執行職務時，得因其</a:t>
              </a:r>
              <a:r>
                <a:rPr lang="zh-TW" altLang="en-US" sz="3000" b="1" kern="1200" dirty="0" smtClean="0">
                  <a:solidFill>
                    <a:srgbClr val="FF0000"/>
                  </a:solidFill>
                  <a:latin typeface="標楷體" pitchFamily="65" charset="-120"/>
                  <a:ea typeface="標楷體" pitchFamily="65" charset="-120"/>
                </a:rPr>
                <a:t>作為或不作為</a:t>
              </a:r>
              <a:r>
                <a:rPr lang="zh-TW" altLang="en-US" sz="3000" kern="1200" dirty="0" smtClean="0">
                  <a:latin typeface="標楷體" pitchFamily="65" charset="-120"/>
                  <a:ea typeface="標楷體" pitchFamily="65" charset="-120"/>
                </a:rPr>
                <a:t>，直接或間接使本人或其關係人獲取</a:t>
              </a:r>
              <a:r>
                <a:rPr lang="zh-TW" altLang="en-US" sz="3000" b="1" kern="1200" dirty="0" smtClean="0">
                  <a:solidFill>
                    <a:srgbClr val="FF0000"/>
                  </a:solidFill>
                  <a:latin typeface="標楷體" pitchFamily="65" charset="-120"/>
                  <a:ea typeface="標楷體" pitchFamily="65" charset="-120"/>
                </a:rPr>
                <a:t>利益</a:t>
              </a:r>
              <a:r>
                <a:rPr lang="zh-TW" altLang="en-US" sz="3000" kern="1200" dirty="0" smtClean="0">
                  <a:latin typeface="標楷體" pitchFamily="65" charset="-120"/>
                  <a:ea typeface="標楷體" pitchFamily="65" charset="-120"/>
                </a:rPr>
                <a:t>者。</a:t>
              </a:r>
              <a:endParaRPr lang="zh-TW" altLang="en-US" sz="3000" kern="1200" dirty="0"/>
            </a:p>
          </p:txBody>
        </p:sp>
      </p:grpSp>
    </p:spTree>
    <p:extLst>
      <p:ext uri="{BB962C8B-B14F-4D97-AF65-F5344CB8AC3E}">
        <p14:creationId xmlns:p14="http://schemas.microsoft.com/office/powerpoint/2010/main" val="1309150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7"/>
          <p:cNvSpPr txBox="1">
            <a:spLocks noChangeArrowheads="1"/>
          </p:cNvSpPr>
          <p:nvPr/>
        </p:nvSpPr>
        <p:spPr bwMode="auto">
          <a:xfrm>
            <a:off x="250825" y="5075238"/>
            <a:ext cx="460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50000"/>
              </a:spcBef>
              <a:buFontTx/>
              <a:buNone/>
            </a:pPr>
            <a:endParaRPr lang="zh-TW" altLang="en-US" sz="2400">
              <a:latin typeface="Arial" charset="0"/>
            </a:endParaRPr>
          </a:p>
        </p:txBody>
      </p:sp>
      <p:sp>
        <p:nvSpPr>
          <p:cNvPr id="21523"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
        <p:nvSpPr>
          <p:cNvPr id="17413" name="AutoShape 23"/>
          <p:cNvSpPr>
            <a:spLocks noChangeArrowheads="1"/>
          </p:cNvSpPr>
          <p:nvPr/>
        </p:nvSpPr>
        <p:spPr bwMode="auto">
          <a:xfrm>
            <a:off x="3635375" y="1557933"/>
            <a:ext cx="2087563" cy="719137"/>
          </a:xfrm>
          <a:prstGeom prst="roundRect">
            <a:avLst>
              <a:gd name="adj" fmla="val 14690"/>
            </a:avLst>
          </a:prstGeom>
          <a:solidFill>
            <a:srgbClr val="FF7F7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F7F7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利益</a:t>
            </a:r>
          </a:p>
        </p:txBody>
      </p:sp>
      <p:sp>
        <p:nvSpPr>
          <p:cNvPr id="17414" name="AutoShape 24"/>
          <p:cNvSpPr>
            <a:spLocks noChangeArrowheads="1"/>
          </p:cNvSpPr>
          <p:nvPr/>
        </p:nvSpPr>
        <p:spPr bwMode="auto">
          <a:xfrm>
            <a:off x="755650" y="2350095"/>
            <a:ext cx="2736850"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財產上利益</a:t>
            </a:r>
          </a:p>
        </p:txBody>
      </p:sp>
      <p:sp>
        <p:nvSpPr>
          <p:cNvPr id="17415" name="AutoShape 25"/>
          <p:cNvSpPr>
            <a:spLocks noChangeArrowheads="1"/>
          </p:cNvSpPr>
          <p:nvPr/>
        </p:nvSpPr>
        <p:spPr bwMode="auto">
          <a:xfrm>
            <a:off x="5795963" y="2350095"/>
            <a:ext cx="2879725"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非財產上利益</a:t>
            </a:r>
          </a:p>
        </p:txBody>
      </p:sp>
      <p:sp>
        <p:nvSpPr>
          <p:cNvPr id="17416" name="AutoShape 26"/>
          <p:cNvSpPr>
            <a:spLocks noChangeArrowheads="1"/>
          </p:cNvSpPr>
          <p:nvPr/>
        </p:nvSpPr>
        <p:spPr bwMode="auto">
          <a:xfrm>
            <a:off x="323850" y="3789958"/>
            <a:ext cx="4248150" cy="2519362"/>
          </a:xfrm>
          <a:prstGeom prst="roundRect">
            <a:avLst>
              <a:gd name="adj" fmla="val 14690"/>
            </a:avLst>
          </a:prstGeom>
          <a:solidFill>
            <a:srgbClr val="F5FF2D"/>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F5FF2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a:latin typeface="標楷體" pitchFamily="65" charset="-120"/>
              </a:rPr>
              <a:t>一、動產、不動產。</a:t>
            </a:r>
          </a:p>
          <a:p>
            <a:pPr eaLnBrk="1" hangingPunct="1">
              <a:spcBef>
                <a:spcPct val="0"/>
              </a:spcBef>
              <a:buFontTx/>
              <a:buNone/>
            </a:pPr>
            <a:r>
              <a:rPr lang="zh-TW" altLang="en-US" sz="2400" b="1">
                <a:latin typeface="標楷體" pitchFamily="65" charset="-120"/>
              </a:rPr>
              <a:t>二、現金、存款、外幣、</a:t>
            </a:r>
          </a:p>
          <a:p>
            <a:pPr eaLnBrk="1" hangingPunct="1">
              <a:spcBef>
                <a:spcPct val="0"/>
              </a:spcBef>
              <a:buFontTx/>
              <a:buNone/>
            </a:pPr>
            <a:r>
              <a:rPr lang="zh-TW" altLang="en-US" sz="2400" b="1">
                <a:latin typeface="標楷體" pitchFamily="65" charset="-120"/>
              </a:rPr>
              <a:t>    有價證券。 </a:t>
            </a:r>
          </a:p>
          <a:p>
            <a:pPr eaLnBrk="1" hangingPunct="1">
              <a:spcBef>
                <a:spcPct val="0"/>
              </a:spcBef>
              <a:buFontTx/>
              <a:buNone/>
            </a:pPr>
            <a:r>
              <a:rPr lang="zh-TW" altLang="en-US" sz="2400" b="1">
                <a:latin typeface="標楷體" pitchFamily="65" charset="-120"/>
              </a:rPr>
              <a:t>三、債權或其他財產上權利。 </a:t>
            </a:r>
          </a:p>
          <a:p>
            <a:pPr eaLnBrk="1" hangingPunct="1">
              <a:spcBef>
                <a:spcPct val="0"/>
              </a:spcBef>
              <a:buFontTx/>
              <a:buNone/>
            </a:pPr>
            <a:r>
              <a:rPr lang="zh-TW" altLang="en-US" sz="2400" b="1">
                <a:latin typeface="標楷體" pitchFamily="65" charset="-120"/>
              </a:rPr>
              <a:t>四、其他具有經濟價值或得以</a:t>
            </a:r>
          </a:p>
          <a:p>
            <a:pPr eaLnBrk="1" hangingPunct="1">
              <a:spcBef>
                <a:spcPct val="0"/>
              </a:spcBef>
              <a:buFontTx/>
              <a:buNone/>
            </a:pPr>
            <a:r>
              <a:rPr lang="zh-TW" altLang="en-US" sz="2400" b="1">
                <a:latin typeface="標楷體" pitchFamily="65" charset="-120"/>
              </a:rPr>
              <a:t>    金錢交易取得之利益。 </a:t>
            </a:r>
          </a:p>
        </p:txBody>
      </p:sp>
      <p:sp>
        <p:nvSpPr>
          <p:cNvPr id="17417" name="AutoShape 27"/>
          <p:cNvSpPr>
            <a:spLocks noChangeArrowheads="1"/>
          </p:cNvSpPr>
          <p:nvPr/>
        </p:nvSpPr>
        <p:spPr bwMode="auto">
          <a:xfrm>
            <a:off x="5076825" y="3765575"/>
            <a:ext cx="3887788" cy="2520950"/>
          </a:xfrm>
          <a:prstGeom prst="roundRect">
            <a:avLst>
              <a:gd name="adj" fmla="val 14690"/>
            </a:avLst>
          </a:prstGeom>
          <a:solidFill>
            <a:srgbClr val="CCFF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CC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spcBef>
                <a:spcPct val="0"/>
              </a:spcBef>
              <a:buNone/>
            </a:pPr>
            <a:endParaRPr lang="zh-TW" altLang="en-US" sz="1200" b="1" dirty="0">
              <a:latin typeface="標楷體" pitchFamily="65" charset="-120"/>
            </a:endParaRPr>
          </a:p>
        </p:txBody>
      </p:sp>
      <p:sp>
        <p:nvSpPr>
          <p:cNvPr id="17418" name="Line 28"/>
          <p:cNvSpPr>
            <a:spLocks noChangeShapeType="1"/>
          </p:cNvSpPr>
          <p:nvPr/>
        </p:nvSpPr>
        <p:spPr bwMode="auto">
          <a:xfrm flipH="1">
            <a:off x="2124075" y="1882443"/>
            <a:ext cx="1511300" cy="0"/>
          </a:xfrm>
          <a:prstGeom prst="line">
            <a:avLst/>
          </a:prstGeom>
          <a:noFill/>
          <a:ln w="15875">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19" name="Line 29"/>
          <p:cNvSpPr>
            <a:spLocks noChangeShapeType="1"/>
          </p:cNvSpPr>
          <p:nvPr/>
        </p:nvSpPr>
        <p:spPr bwMode="auto">
          <a:xfrm>
            <a:off x="5795963" y="1811005"/>
            <a:ext cx="1512887" cy="0"/>
          </a:xfrm>
          <a:prstGeom prst="line">
            <a:avLst/>
          </a:prstGeom>
          <a:noFill/>
          <a:ln w="15875">
            <a:solidFill>
              <a:srgbClr val="FF0000"/>
            </a:solidFill>
            <a:round/>
            <a:headEnd/>
            <a:tailEn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0" name="Line 30"/>
          <p:cNvSpPr>
            <a:spLocks noChangeShapeType="1"/>
          </p:cNvSpPr>
          <p:nvPr/>
        </p:nvSpPr>
        <p:spPr bwMode="auto">
          <a:xfrm>
            <a:off x="2124075" y="1882443"/>
            <a:ext cx="0" cy="360362"/>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1" name="Line 31"/>
          <p:cNvSpPr>
            <a:spLocks noChangeShapeType="1"/>
          </p:cNvSpPr>
          <p:nvPr/>
        </p:nvSpPr>
        <p:spPr bwMode="auto">
          <a:xfrm>
            <a:off x="7308850" y="1811005"/>
            <a:ext cx="0" cy="431800"/>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2" name="Line 32"/>
          <p:cNvSpPr>
            <a:spLocks noChangeShapeType="1"/>
          </p:cNvSpPr>
          <p:nvPr/>
        </p:nvSpPr>
        <p:spPr bwMode="auto">
          <a:xfrm>
            <a:off x="2124075" y="3250868"/>
            <a:ext cx="0" cy="504825"/>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3" name="Line 33"/>
          <p:cNvSpPr>
            <a:spLocks noChangeShapeType="1"/>
          </p:cNvSpPr>
          <p:nvPr/>
        </p:nvSpPr>
        <p:spPr bwMode="auto">
          <a:xfrm>
            <a:off x="7308850" y="3285232"/>
            <a:ext cx="0" cy="431800"/>
          </a:xfrm>
          <a:prstGeom prst="line">
            <a:avLst/>
          </a:prstGeom>
          <a:noFill/>
          <a:ln w="15875">
            <a:solidFill>
              <a:srgbClr val="FF0000"/>
            </a:solidFill>
            <a:round/>
            <a:headEnd/>
            <a:tailEnd type="triangle" w="med" len="med"/>
          </a:ln>
          <a:effectLst>
            <a:prstShdw prst="shdw17" dist="17961" dir="2700000">
              <a:srgbClr val="990000">
                <a:alpha val="50000"/>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3" name="文字方塊 2"/>
          <p:cNvSpPr txBox="1"/>
          <p:nvPr/>
        </p:nvSpPr>
        <p:spPr>
          <a:xfrm>
            <a:off x="5256523" y="3754775"/>
            <a:ext cx="3528392" cy="2554545"/>
          </a:xfrm>
          <a:prstGeom prst="rect">
            <a:avLst/>
          </a:prstGeom>
          <a:noFill/>
        </p:spPr>
        <p:txBody>
          <a:bodyPr wrap="square" rtlCol="0">
            <a:spAutoFit/>
          </a:bodyPr>
          <a:lstStyle/>
          <a:p>
            <a:pPr algn="just">
              <a:spcBef>
                <a:spcPct val="0"/>
              </a:spcBef>
              <a:buNone/>
            </a:pPr>
            <a:r>
              <a:rPr lang="zh-TW" altLang="en-US" sz="2000" b="1" dirty="0">
                <a:latin typeface="標楷體" panose="03000509000000000000" pitchFamily="65" charset="-120"/>
                <a:ea typeface="標楷體" panose="03000509000000000000" pitchFamily="65" charset="-120"/>
              </a:rPr>
              <a:t>有利公職人員或其</a:t>
            </a:r>
            <a:r>
              <a:rPr lang="zh-TW" altLang="en-US" sz="2000" b="1" dirty="0" smtClean="0">
                <a:latin typeface="標楷體" pitchFamily="65" charset="-120"/>
                <a:ea typeface="標楷體" panose="03000509000000000000" pitchFamily="65" charset="-120"/>
              </a:rPr>
              <a:t>關係人</a:t>
            </a:r>
            <a:r>
              <a:rPr lang="zh-TW" altLang="en-US" sz="2000" b="1" dirty="0">
                <a:latin typeface="標楷體" pitchFamily="65" charset="-120"/>
                <a:ea typeface="標楷體" panose="03000509000000000000" pitchFamily="65" charset="-120"/>
              </a:rPr>
              <a:t>在第二條第一項所</a:t>
            </a:r>
            <a:r>
              <a:rPr lang="zh-TW" altLang="en-US" sz="2000" b="1" dirty="0" smtClean="0">
                <a:latin typeface="標楷體" pitchFamily="65" charset="-120"/>
                <a:ea typeface="標楷體" panose="03000509000000000000" pitchFamily="65" charset="-120"/>
              </a:rPr>
              <a:t>列之</a:t>
            </a:r>
            <a:r>
              <a:rPr lang="zh-TW" altLang="en-US" sz="2000" b="1" dirty="0">
                <a:latin typeface="標楷體" pitchFamily="65" charset="-120"/>
                <a:ea typeface="標楷體" panose="03000509000000000000" pitchFamily="65" charset="-120"/>
              </a:rPr>
              <a:t>機關（構）團體、</a:t>
            </a:r>
            <a:r>
              <a:rPr lang="zh-TW" altLang="en-US" sz="2000" b="1" dirty="0" smtClean="0">
                <a:latin typeface="標楷體" pitchFamily="65" charset="-120"/>
                <a:ea typeface="標楷體" panose="03000509000000000000" pitchFamily="65" charset="-120"/>
              </a:rPr>
              <a:t>學校</a:t>
            </a:r>
            <a:r>
              <a:rPr lang="zh-TW" altLang="en-US" sz="2000" b="1" dirty="0">
                <a:latin typeface="標楷體" pitchFamily="65" charset="-120"/>
                <a:ea typeface="標楷體" panose="03000509000000000000" pitchFamily="65" charset="-120"/>
              </a:rPr>
              <a:t>、法人、事業</a:t>
            </a:r>
            <a:r>
              <a:rPr lang="zh-TW" altLang="en-US" sz="2000" b="1" dirty="0" smtClean="0">
                <a:latin typeface="標楷體" pitchFamily="65" charset="-120"/>
                <a:ea typeface="標楷體" panose="03000509000000000000" pitchFamily="65" charset="-120"/>
              </a:rPr>
              <a:t>機構</a:t>
            </a:r>
            <a:endParaRPr lang="en-US" altLang="zh-TW" sz="2000" b="1" dirty="0" smtClean="0">
              <a:latin typeface="標楷體" pitchFamily="65" charset="-120"/>
              <a:ea typeface="標楷體" panose="03000509000000000000" pitchFamily="65" charset="-120"/>
            </a:endParaRPr>
          </a:p>
          <a:p>
            <a:pPr algn="just">
              <a:spcBef>
                <a:spcPct val="0"/>
              </a:spcBef>
              <a:buNone/>
            </a:pPr>
            <a:r>
              <a:rPr lang="zh-TW" altLang="en-US" sz="2000" b="1" dirty="0" smtClean="0">
                <a:latin typeface="標楷體" pitchFamily="65" charset="-120"/>
                <a:ea typeface="標楷體" panose="03000509000000000000" pitchFamily="65" charset="-120"/>
              </a:rPr>
              <a:t>、部隊</a:t>
            </a:r>
            <a:r>
              <a:rPr lang="zh-TW" altLang="en-US" sz="2000" b="1" dirty="0">
                <a:latin typeface="標楷體" pitchFamily="65" charset="-120"/>
                <a:ea typeface="標楷體" panose="03000509000000000000" pitchFamily="65" charset="-120"/>
              </a:rPr>
              <a:t>（</a:t>
            </a:r>
            <a:r>
              <a:rPr lang="zh-TW" altLang="en-US" sz="2000" b="1" dirty="0" smtClean="0">
                <a:latin typeface="標楷體" pitchFamily="65" charset="-120"/>
                <a:ea typeface="標楷體" panose="03000509000000000000" pitchFamily="65" charset="-120"/>
              </a:rPr>
              <a:t>以下稱</a:t>
            </a:r>
            <a:r>
              <a:rPr lang="zh-TW" altLang="en-US" sz="2000" b="1" dirty="0">
                <a:latin typeface="標楷體" pitchFamily="65" charset="-120"/>
                <a:ea typeface="標楷體" panose="03000509000000000000" pitchFamily="65" charset="-120"/>
              </a:rPr>
              <a:t>機關團體）之任用、聘任、聘用、約僱、臨時人員之進用、勞動派遣、陞遷、調動、考績及其他相類似之人事措施。 </a:t>
            </a:r>
          </a:p>
        </p:txBody>
      </p:sp>
      <p:sp>
        <p:nvSpPr>
          <p:cNvPr id="1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28</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51701784"/>
      </p:ext>
    </p:extLst>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4"/>
          <p:cNvSpPr>
            <a:spLocks noChangeArrowheads="1"/>
          </p:cNvSpPr>
          <p:nvPr/>
        </p:nvSpPr>
        <p:spPr bwMode="auto">
          <a:xfrm>
            <a:off x="755650" y="836191"/>
            <a:ext cx="2736850"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a:solidFill>
                  <a:schemeClr val="bg1"/>
                </a:solidFill>
                <a:latin typeface="Arial" charset="0"/>
              </a:rPr>
              <a:t>財產上利益</a:t>
            </a:r>
          </a:p>
        </p:txBody>
      </p:sp>
      <p:pic>
        <p:nvPicPr>
          <p:cNvPr id="5" name="Picture 31"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9" y="1916832"/>
            <a:ext cx="1944687" cy="1289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2" descr="MC9002306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19" y="4445001"/>
            <a:ext cx="1223963" cy="784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3" descr="c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81" y="3261444"/>
            <a:ext cx="2016125"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39"/>
          <p:cNvGrpSpPr>
            <a:grpSpLocks/>
          </p:cNvGrpSpPr>
          <p:nvPr/>
        </p:nvGrpSpPr>
        <p:grpSpPr bwMode="auto">
          <a:xfrm>
            <a:off x="142081" y="5479257"/>
            <a:ext cx="2303462" cy="1209675"/>
            <a:chOff x="839" y="3430"/>
            <a:chExt cx="1451" cy="762"/>
          </a:xfrm>
        </p:grpSpPr>
        <p:pic>
          <p:nvPicPr>
            <p:cNvPr id="9" name="Picture 37" descr="money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 y="3430"/>
              <a:ext cx="1451" cy="7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8"/>
            <p:cNvSpPr txBox="1">
              <a:spLocks noChangeArrowheads="1"/>
            </p:cNvSpPr>
            <p:nvPr/>
          </p:nvSpPr>
          <p:spPr bwMode="auto">
            <a:xfrm>
              <a:off x="1201" y="3521"/>
              <a:ext cx="95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ea typeface="標楷體" pitchFamily="65" charset="-120"/>
                </a:rPr>
                <a:t>債權</a:t>
              </a:r>
            </a:p>
          </p:txBody>
        </p:sp>
      </p:grpSp>
      <p:sp>
        <p:nvSpPr>
          <p:cNvPr id="11" name="向右箭號 10"/>
          <p:cNvSpPr/>
          <p:nvPr/>
        </p:nvSpPr>
        <p:spPr>
          <a:xfrm>
            <a:off x="1761591" y="4445001"/>
            <a:ext cx="936104" cy="56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2" name="資料庫圖表 11"/>
          <p:cNvGraphicFramePr/>
          <p:nvPr>
            <p:extLst>
              <p:ext uri="{D42A27DB-BD31-4B8C-83A1-F6EECF244321}">
                <p14:modId xmlns:p14="http://schemas.microsoft.com/office/powerpoint/2010/main" val="292610973"/>
              </p:ext>
            </p:extLst>
          </p:nvPr>
        </p:nvGraphicFramePr>
        <p:xfrm>
          <a:off x="2915816" y="2111622"/>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29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47560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3</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68" y="4551547"/>
            <a:ext cx="7806283" cy="1221658"/>
          </a:xfrm>
          <a:prstGeom prst="rect">
            <a:avLst/>
          </a:prstGeom>
        </p:spPr>
      </p:pic>
      <p:sp>
        <p:nvSpPr>
          <p:cNvPr id="14" name="內容版面配置區 2"/>
          <p:cNvSpPr>
            <a:spLocks noGrp="1"/>
          </p:cNvSpPr>
          <p:nvPr>
            <p:ph idx="1"/>
          </p:nvPr>
        </p:nvSpPr>
        <p:spPr>
          <a:xfrm>
            <a:off x="467544" y="2060848"/>
            <a:ext cx="8229600" cy="3633267"/>
          </a:xfrm>
        </p:spPr>
        <p:txBody>
          <a:bodyPr>
            <a:noAutofit/>
          </a:bodyPr>
          <a:lstStyle/>
          <a:p>
            <a:pPr marL="0" indent="0">
              <a:buNone/>
            </a:pPr>
            <a:r>
              <a:rPr lang="zh-TW" altLang="en-US"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rPr>
              <a:t>修法背景</a:t>
            </a:r>
            <a:endParaRPr lang="en-US" altLang="zh-TW" dirty="0" smtClean="0">
              <a:solidFill>
                <a:srgbClr val="0000FF"/>
              </a:solidFill>
              <a:effectLst>
                <a:outerShdw blurRad="38100" dist="38100" dir="2700000" algn="tl">
                  <a:srgbClr val="000000">
                    <a:alpha val="43137"/>
                  </a:srgbClr>
                </a:outerShdw>
              </a:effectLst>
              <a:latin typeface="標楷體" pitchFamily="65" charset="-120"/>
              <a:ea typeface="標楷體" pitchFamily="65" charset="-120"/>
            </a:endParaRPr>
          </a:p>
          <a:p>
            <a:pPr marL="361950" indent="0" algn="just">
              <a:buNone/>
            </a:pP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公職人員利益衝突迴避法（以下稱本法）自</a:t>
            </a:r>
            <a:r>
              <a:rPr lang="en-US" altLang="zh-TW" sz="2400" dirty="0" smtClean="0">
                <a:effectLst>
                  <a:outerShdw blurRad="38100" dist="38100" dir="2700000" algn="tl">
                    <a:srgbClr val="000000">
                      <a:alpha val="43137"/>
                    </a:srgbClr>
                  </a:outerShdw>
                </a:effectLst>
                <a:latin typeface="標楷體" pitchFamily="65" charset="-120"/>
                <a:ea typeface="標楷體" pitchFamily="65" charset="-120"/>
              </a:rPr>
              <a:t>89</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年公布施行迄今已近</a:t>
            </a:r>
            <a:r>
              <a:rPr lang="en-US" altLang="zh-TW" sz="2400" dirty="0" smtClean="0">
                <a:effectLst>
                  <a:outerShdw blurRad="38100" dist="38100" dir="2700000" algn="tl">
                    <a:srgbClr val="000000">
                      <a:alpha val="43137"/>
                    </a:srgbClr>
                  </a:outerShdw>
                </a:effectLst>
                <a:latin typeface="標楷體" pitchFamily="65" charset="-120"/>
                <a:ea typeface="標楷體" pitchFamily="65" charset="-120"/>
              </a:rPr>
              <a:t>20</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年，整體時空背景與本法最初制定時已有相當差異，故外界對於本法規範內容迭有檢討聲浪，尤以司法院大法官</a:t>
            </a:r>
            <a:r>
              <a:rPr lang="zh-TW" altLang="en-US"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第</a:t>
            </a:r>
            <a:r>
              <a:rPr lang="en-US" altLang="zh-TW"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716</a:t>
            </a:r>
            <a:r>
              <a:rPr lang="zh-TW" altLang="en-US" sz="2400"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號解釋</a:t>
            </a:r>
            <a:r>
              <a:rPr lang="zh-TW" altLang="en-US" sz="2400" dirty="0" smtClean="0">
                <a:effectLst>
                  <a:outerShdw blurRad="38100" dist="38100" dir="2700000" algn="tl">
                    <a:srgbClr val="000000">
                      <a:alpha val="43137"/>
                    </a:srgbClr>
                  </a:outerShdw>
                </a:effectLst>
                <a:latin typeface="標楷體" pitchFamily="65" charset="-120"/>
                <a:ea typeface="標楷體" pitchFamily="65" charset="-120"/>
              </a:rPr>
              <a:t>宣告本法相關規定應儘速通盤檢討改進。</a:t>
            </a: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361950" indent="0">
              <a:buNone/>
            </a:pPr>
            <a:endParaRPr lang="en-US" altLang="zh-TW" sz="2400" dirty="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en-US" altLang="zh-TW" sz="2400" dirty="0" smtClean="0">
              <a:effectLst>
                <a:outerShdw blurRad="38100" dist="38100" dir="2700000" algn="tl">
                  <a:srgbClr val="000000">
                    <a:alpha val="43137"/>
                  </a:srgbClr>
                </a:outerShdw>
              </a:effectLst>
              <a:latin typeface="標楷體" pitchFamily="65" charset="-120"/>
              <a:ea typeface="標楷體" pitchFamily="65" charset="-120"/>
            </a:endParaRPr>
          </a:p>
          <a:p>
            <a:pPr marL="514350" indent="-514350">
              <a:buFont typeface="+mj-ea"/>
              <a:buAutoNum type="ea1ChtPeriod"/>
            </a:pPr>
            <a:endParaRPr lang="zh-TW" altLang="en-US" sz="2400" dirty="0">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0987481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917515" y="3122102"/>
            <a:ext cx="6779866" cy="3522721"/>
            <a:chOff x="966112" y="4138823"/>
            <a:chExt cx="6779866" cy="2327062"/>
          </a:xfrm>
        </p:grpSpPr>
        <p:grpSp>
          <p:nvGrpSpPr>
            <p:cNvPr id="10" name="群組 9"/>
            <p:cNvGrpSpPr/>
            <p:nvPr/>
          </p:nvGrpSpPr>
          <p:grpSpPr>
            <a:xfrm>
              <a:off x="1443558" y="4138823"/>
              <a:ext cx="6302420" cy="2327062"/>
              <a:chOff x="850678" y="2650892"/>
              <a:chExt cx="6302420" cy="2327062"/>
            </a:xfrm>
          </p:grpSpPr>
          <p:sp>
            <p:nvSpPr>
              <p:cNvPr id="12" name="矩形 11"/>
              <p:cNvSpPr/>
              <p:nvPr/>
            </p:nvSpPr>
            <p:spPr>
              <a:xfrm>
                <a:off x="850678" y="2650892"/>
                <a:ext cx="6302420" cy="232706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686000"/>
                <a:ext cx="6302420" cy="2256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ANS</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1022350">
                  <a:lnSpc>
                    <a:spcPct val="90000"/>
                  </a:lnSpc>
                  <a:spcBef>
                    <a:spcPct val="0"/>
                  </a:spcBef>
                  <a:spcAft>
                    <a:spcPct val="35000"/>
                  </a:spcAft>
                </a:pP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公職人員利益衝突迴避法施行細則第</a:t>
                </a: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24</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條第</a:t>
                </a: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項：「本法第十四條第一項所稱補助，指機關團體</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對特定</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對象提供具有經濟價值之</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給付。」是「爐敬金」</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是否屬本法所稱之財產上</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利益，應視其是否符合上開「</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具有經濟價值之給付」為斷。法務部廉政署</a:t>
                </a: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日廉</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利字第</a:t>
                </a:r>
                <a:r>
                  <a:rPr lang="en-US" altLang="zh-TW"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10805006210</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號</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函參照。</a:t>
                </a:r>
                <a:endPar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112" y="4769663"/>
              <a:ext cx="1590924" cy="1458291"/>
            </a:xfrm>
            <a:prstGeom prst="rect">
              <a:avLst/>
            </a:prstGeom>
          </p:spPr>
        </p:pic>
      </p:gr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a:spcBef>
                <a:spcPct val="0"/>
              </a:spcBef>
              <a:buFontTx/>
              <a:buNone/>
            </a:pPr>
            <a:fld id="{A82EA62E-DE1B-4B65-BF78-BEC851FFEAFF}" type="slidenum">
              <a:rPr lang="zh-TW" altLang="en-US" sz="1400">
                <a:solidFill>
                  <a:srgbClr val="7F7F7F"/>
                </a:solidFill>
                <a:cs typeface="Times New Roman" pitchFamily="18" charset="0"/>
              </a:rPr>
              <a:pPr algn="r">
                <a:spcBef>
                  <a:spcPct val="0"/>
                </a:spcBef>
                <a:buFontTx/>
                <a:buNone/>
              </a:pPr>
              <a:t>30</a:t>
            </a:fld>
            <a:endParaRPr lang="en-US" altLang="zh-TW" sz="1400" dirty="0">
              <a:solidFill>
                <a:srgbClr val="7F7F7F"/>
              </a:solidFill>
              <a:cs typeface="Times New Roman" pitchFamily="18" charset="0"/>
            </a:endParaRPr>
          </a:p>
        </p:txBody>
      </p:sp>
      <p:grpSp>
        <p:nvGrpSpPr>
          <p:cNvPr id="15" name="群組 14"/>
          <p:cNvGrpSpPr/>
          <p:nvPr/>
        </p:nvGrpSpPr>
        <p:grpSpPr>
          <a:xfrm>
            <a:off x="899592" y="1255264"/>
            <a:ext cx="6784899" cy="2163901"/>
            <a:chOff x="899592" y="1725473"/>
            <a:chExt cx="6784899" cy="2163901"/>
          </a:xfrm>
        </p:grpSpPr>
        <p:grpSp>
          <p:nvGrpSpPr>
            <p:cNvPr id="5" name="群組 4"/>
            <p:cNvGrpSpPr/>
            <p:nvPr/>
          </p:nvGrpSpPr>
          <p:grpSpPr>
            <a:xfrm>
              <a:off x="1443558" y="1856464"/>
              <a:ext cx="6240933" cy="1950291"/>
              <a:chOff x="897984" y="373891"/>
              <a:chExt cx="6240933" cy="1950291"/>
            </a:xfrm>
          </p:grpSpPr>
          <p:sp>
            <p:nvSpPr>
              <p:cNvPr id="8" name="矩形 7"/>
              <p:cNvSpPr/>
              <p:nvPr/>
            </p:nvSpPr>
            <p:spPr>
              <a:xfrm>
                <a:off x="897984" y="373891"/>
                <a:ext cx="6240933" cy="168270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373891"/>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QUIZ</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1022350">
                  <a:lnSpc>
                    <a:spcPct val="90000"/>
                  </a:lnSpc>
                  <a:spcBef>
                    <a:spcPct val="0"/>
                  </a:spcBef>
                  <a:spcAft>
                    <a:spcPct val="35000"/>
                  </a:spcAft>
                </a:pP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「爐敬金」是否屬本法所稱之財產上利益？</a:t>
                </a:r>
                <a:endPar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sp>
        <p:nvSpPr>
          <p:cNvPr id="18"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Tree>
    <p:extLst>
      <p:ext uri="{BB962C8B-B14F-4D97-AF65-F5344CB8AC3E}">
        <p14:creationId xmlns:p14="http://schemas.microsoft.com/office/powerpoint/2010/main" val="353396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5"/>
          <p:cNvSpPr>
            <a:spLocks noChangeArrowheads="1"/>
          </p:cNvSpPr>
          <p:nvPr/>
        </p:nvSpPr>
        <p:spPr bwMode="auto">
          <a:xfrm>
            <a:off x="755576" y="764704"/>
            <a:ext cx="2879725" cy="936625"/>
          </a:xfrm>
          <a:prstGeom prst="roundRect">
            <a:avLst>
              <a:gd name="adj" fmla="val 14690"/>
            </a:avLst>
          </a:prstGeom>
          <a:solidFill>
            <a:srgbClr val="9D9DFF"/>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9D9D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3200" b="1" dirty="0">
                <a:solidFill>
                  <a:schemeClr val="bg1"/>
                </a:solidFill>
                <a:latin typeface="Arial" charset="0"/>
              </a:rPr>
              <a:t>非財產上利益</a:t>
            </a:r>
          </a:p>
        </p:txBody>
      </p:sp>
      <p:graphicFrame>
        <p:nvGraphicFramePr>
          <p:cNvPr id="4" name="資料庫圖表 3"/>
          <p:cNvGraphicFramePr/>
          <p:nvPr>
            <p:extLst>
              <p:ext uri="{D42A27DB-BD31-4B8C-83A1-F6EECF244321}">
                <p14:modId xmlns:p14="http://schemas.microsoft.com/office/powerpoint/2010/main" val="1181829929"/>
              </p:ext>
            </p:extLst>
          </p:nvPr>
        </p:nvGraphicFramePr>
        <p:xfrm>
          <a:off x="1524000" y="1397000"/>
          <a:ext cx="736848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543875194"/>
              </p:ext>
            </p:extLst>
          </p:nvPr>
        </p:nvGraphicFramePr>
        <p:xfrm>
          <a:off x="0" y="263691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31</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547181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39552" y="908720"/>
            <a:ext cx="864096" cy="5112568"/>
            <a:chOff x="1953656" y="405786"/>
            <a:chExt cx="996615" cy="996615"/>
          </a:xfrm>
        </p:grpSpPr>
        <p:sp>
          <p:nvSpPr>
            <p:cNvPr id="5" name="橢圓 4"/>
            <p:cNvSpPr/>
            <p:nvPr/>
          </p:nvSpPr>
          <p:spPr>
            <a:xfrm>
              <a:off x="1953656" y="405786"/>
              <a:ext cx="996615" cy="9966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橢圓 4"/>
            <p:cNvSpPr/>
            <p:nvPr/>
          </p:nvSpPr>
          <p:spPr>
            <a:xfrm>
              <a:off x="2099607" y="551737"/>
              <a:ext cx="704713" cy="704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3000" b="1" kern="1200" dirty="0" smtClean="0">
                  <a:solidFill>
                    <a:schemeClr val="bg1"/>
                  </a:solidFill>
                  <a:latin typeface="標楷體" panose="03000509000000000000" pitchFamily="65" charset="-120"/>
                  <a:ea typeface="標楷體" panose="03000509000000000000" pitchFamily="65" charset="-120"/>
                </a:rPr>
                <a:t>其他相類似人事措施</a:t>
              </a:r>
              <a:endParaRPr lang="zh-TW" altLang="en-US" sz="3000" b="1" kern="1200" dirty="0">
                <a:solidFill>
                  <a:schemeClr val="bg1"/>
                </a:solidFill>
                <a:latin typeface="標楷體" panose="03000509000000000000" pitchFamily="65" charset="-120"/>
                <a:ea typeface="標楷體" panose="03000509000000000000" pitchFamily="65" charset="-120"/>
              </a:endParaRPr>
            </a:p>
          </p:txBody>
        </p:sp>
      </p:grpSp>
      <p:pic>
        <p:nvPicPr>
          <p:cNvPr id="7" name="Picture 4" descr="ãé»æ¿ åæ¡ PTTãçåçæå°çµæ"/>
          <p:cNvPicPr>
            <a:picLocks noChangeAspect="1" noChangeArrowheads="1"/>
          </p:cNvPicPr>
          <p:nvPr/>
        </p:nvPicPr>
        <p:blipFill>
          <a:blip r:embed="rId2" cstate="print"/>
          <a:srcRect/>
          <a:stretch>
            <a:fillRect/>
          </a:stretch>
        </p:blipFill>
        <p:spPr bwMode="auto">
          <a:xfrm>
            <a:off x="2051720" y="1124744"/>
            <a:ext cx="6696744" cy="47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文字方塊 7"/>
          <p:cNvSpPr txBox="1"/>
          <p:nvPr/>
        </p:nvSpPr>
        <p:spPr>
          <a:xfrm>
            <a:off x="3203848" y="1681638"/>
            <a:ext cx="4320480" cy="4339650"/>
          </a:xfrm>
          <a:prstGeom prst="rect">
            <a:avLst/>
          </a:prstGeom>
          <a:noFill/>
        </p:spPr>
        <p:txBody>
          <a:bodyPr wrap="square" rtlCol="0">
            <a:spAutoFit/>
          </a:bodyPr>
          <a:lstStyle/>
          <a:p>
            <a:r>
              <a:rPr lang="zh-TW" altLang="en-US" sz="3000" b="1" dirty="0" smtClean="0">
                <a:solidFill>
                  <a:schemeClr val="bg1"/>
                </a:solidFill>
                <a:latin typeface="標楷體" pitchFamily="65" charset="-120"/>
                <a:ea typeface="標楷體" pitchFamily="65" charset="-120"/>
              </a:rPr>
              <a:t>例如：占原缺</a:t>
            </a:r>
            <a:r>
              <a:rPr lang="zh-TW" altLang="en-US" sz="3000" b="1" dirty="0" smtClean="0">
                <a:solidFill>
                  <a:srgbClr val="FF0000"/>
                </a:solidFill>
                <a:latin typeface="標楷體" pitchFamily="65" charset="-120"/>
                <a:ea typeface="標楷體" pitchFamily="65" charset="-120"/>
              </a:rPr>
              <a:t>指派至其他單位工作</a:t>
            </a:r>
            <a:r>
              <a:rPr lang="zh-TW" altLang="en-US" sz="3000" b="1" dirty="0" smtClean="0">
                <a:solidFill>
                  <a:schemeClr val="bg1"/>
                </a:solidFill>
                <a:latin typeface="標楷體" pitchFamily="65" charset="-120"/>
                <a:ea typeface="標楷體" pitchFamily="65" charset="-120"/>
              </a:rPr>
              <a:t>、僱用臨時助教、</a:t>
            </a:r>
            <a:r>
              <a:rPr lang="zh-TW" altLang="en-US" sz="3000" b="1" dirty="0" smtClean="0">
                <a:solidFill>
                  <a:srgbClr val="FF0000"/>
                </a:solidFill>
                <a:latin typeface="標楷體" pitchFamily="65" charset="-120"/>
                <a:ea typeface="標楷體" pitchFamily="65" charset="-120"/>
              </a:rPr>
              <a:t>兼任行政職務</a:t>
            </a:r>
            <a:r>
              <a:rPr lang="zh-TW" altLang="en-US" sz="3000" b="1" dirty="0" smtClean="0">
                <a:solidFill>
                  <a:schemeClr val="bg1"/>
                </a:solidFill>
                <a:latin typeface="標楷體" pitchFamily="65" charset="-120"/>
                <a:ea typeface="標楷體" pitchFamily="65" charset="-120"/>
              </a:rPr>
              <a:t>、</a:t>
            </a:r>
            <a:r>
              <a:rPr lang="zh-TW" altLang="en-US" sz="3000" b="1" dirty="0" smtClean="0">
                <a:solidFill>
                  <a:srgbClr val="FF0000"/>
                </a:solidFill>
                <a:latin typeface="標楷體" pitchFamily="65" charset="-120"/>
                <a:ea typeface="標楷體" pitchFamily="65" charset="-120"/>
              </a:rPr>
              <a:t>代課</a:t>
            </a:r>
            <a:r>
              <a:rPr lang="zh-TW" altLang="en-US" sz="3000" b="1" dirty="0" smtClean="0">
                <a:solidFill>
                  <a:schemeClr val="bg1"/>
                </a:solidFill>
                <a:latin typeface="標楷體" pitchFamily="65" charset="-120"/>
                <a:ea typeface="標楷體" pitchFamily="65" charset="-120"/>
              </a:rPr>
              <a:t>教師、增聘教師、教學支援工作人員、代理幹事、圖書館助理編輯、</a:t>
            </a:r>
            <a:r>
              <a:rPr lang="zh-TW" altLang="en-US" sz="3000" b="1" dirty="0" smtClean="0">
                <a:solidFill>
                  <a:srgbClr val="FF0000"/>
                </a:solidFill>
                <a:latin typeface="標楷體" pitchFamily="65" charset="-120"/>
                <a:ea typeface="標楷體" pitchFamily="65" charset="-120"/>
              </a:rPr>
              <a:t>聘用無給職鄉鎮顧問</a:t>
            </a:r>
            <a:r>
              <a:rPr lang="zh-TW" altLang="en-US" sz="3000" b="1" dirty="0" smtClean="0">
                <a:solidFill>
                  <a:schemeClr val="bg1"/>
                </a:solidFill>
                <a:latin typeface="標楷體" pitchFamily="65" charset="-120"/>
                <a:ea typeface="標楷體" pitchFamily="65" charset="-120"/>
              </a:rPr>
              <a:t>等</a:t>
            </a:r>
            <a:r>
              <a:rPr lang="zh-TW" altLang="en-US" sz="3000" b="1" dirty="0">
                <a:solidFill>
                  <a:schemeClr val="bg1"/>
                </a:solidFill>
                <a:latin typeface="標楷體" pitchFamily="65" charset="-120"/>
                <a:ea typeface="標楷體" pitchFamily="65" charset="-120"/>
              </a:rPr>
              <a:t>。 </a:t>
            </a:r>
            <a:r>
              <a:rPr lang="zh-TW" altLang="en-US" dirty="0" smtClean="0"/>
              <a:t>	</a:t>
            </a:r>
          </a:p>
          <a:p>
            <a:pPr>
              <a:buNone/>
            </a:pPr>
            <a:endParaRPr lang="zh-TW" altLang="en-US" dirty="0" smtClean="0"/>
          </a:p>
          <a:p>
            <a:endParaRPr lang="zh-TW" altLang="en-US" dirty="0"/>
          </a:p>
        </p:txBody>
      </p:sp>
      <p:sp>
        <p:nvSpPr>
          <p:cNvPr id="9" name="文字方塊 8"/>
          <p:cNvSpPr txBox="1"/>
          <p:nvPr/>
        </p:nvSpPr>
        <p:spPr>
          <a:xfrm>
            <a:off x="7854751" y="1556792"/>
            <a:ext cx="461665" cy="4104456"/>
          </a:xfrm>
          <a:prstGeom prst="rect">
            <a:avLst/>
          </a:prstGeom>
          <a:noFill/>
        </p:spPr>
        <p:txBody>
          <a:bodyPr vert="eaVert" wrap="square" rtlCol="0">
            <a:spAutoFit/>
          </a:bodyPr>
          <a:lstStyle/>
          <a:p>
            <a:r>
              <a:rPr lang="zh-TW" altLang="en-US" dirty="0" smtClean="0">
                <a:solidFill>
                  <a:schemeClr val="bg1"/>
                </a:solidFill>
                <a:ea typeface="文鼎粗隸" pitchFamily="49" charset="-120"/>
              </a:rPr>
              <a:t>中華民國  年 月 日    值日生：利衝法</a:t>
            </a:r>
            <a:endParaRPr lang="zh-TW" altLang="en-US" dirty="0">
              <a:solidFill>
                <a:schemeClr val="bg1"/>
              </a:solidFill>
              <a:ea typeface="文鼎粗隸" pitchFamily="49"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2B684ACA-0BA4-4CCE-AA72-2B031CB3CF0E}" type="slidenum">
              <a:rPr kumimoji="0" lang="zh-TW" altLang="en-US" sz="1400">
                <a:solidFill>
                  <a:srgbClr val="7F7F7F"/>
                </a:solidFill>
                <a:cs typeface="Times New Roman" pitchFamily="18" charset="0"/>
              </a:rPr>
              <a:pPr algn="r" eaLnBrk="1" hangingPunct="1">
                <a:spcBef>
                  <a:spcPct val="0"/>
                </a:spcBef>
                <a:buFontTx/>
                <a:buNone/>
              </a:pPr>
              <a:t>32</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391167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a:spcBef>
                <a:spcPct val="0"/>
              </a:spcBef>
              <a:buFontTx/>
              <a:buNone/>
            </a:pPr>
            <a:fld id="{A82EA62E-DE1B-4B65-BF78-BEC851FFEAFF}" type="slidenum">
              <a:rPr lang="zh-TW" altLang="en-US" sz="1400">
                <a:solidFill>
                  <a:srgbClr val="7F7F7F"/>
                </a:solidFill>
                <a:cs typeface="Times New Roman" pitchFamily="18" charset="0"/>
              </a:rPr>
              <a:pPr algn="r">
                <a:spcBef>
                  <a:spcPct val="0"/>
                </a:spcBef>
                <a:buFontTx/>
                <a:buNone/>
              </a:pPr>
              <a:t>33</a:t>
            </a:fld>
            <a:endParaRPr lang="en-US" altLang="zh-TW" sz="1400" dirty="0">
              <a:solidFill>
                <a:srgbClr val="7F7F7F"/>
              </a:solidFill>
              <a:cs typeface="Times New Roman" pitchFamily="18" charset="0"/>
            </a:endParaRPr>
          </a:p>
        </p:txBody>
      </p:sp>
      <p:grpSp>
        <p:nvGrpSpPr>
          <p:cNvPr id="15" name="群組 14"/>
          <p:cNvGrpSpPr/>
          <p:nvPr/>
        </p:nvGrpSpPr>
        <p:grpSpPr>
          <a:xfrm>
            <a:off x="899592" y="1255264"/>
            <a:ext cx="6784899" cy="2163901"/>
            <a:chOff x="899592" y="1725473"/>
            <a:chExt cx="6784899" cy="2163901"/>
          </a:xfrm>
        </p:grpSpPr>
        <p:grpSp>
          <p:nvGrpSpPr>
            <p:cNvPr id="5" name="群組 4"/>
            <p:cNvGrpSpPr/>
            <p:nvPr/>
          </p:nvGrpSpPr>
          <p:grpSpPr>
            <a:xfrm>
              <a:off x="1443558" y="1856464"/>
              <a:ext cx="6240933" cy="1950291"/>
              <a:chOff x="897984" y="373891"/>
              <a:chExt cx="6240933" cy="1950291"/>
            </a:xfrm>
          </p:grpSpPr>
          <p:sp>
            <p:nvSpPr>
              <p:cNvPr id="8" name="矩形 7"/>
              <p:cNvSpPr/>
              <p:nvPr/>
            </p:nvSpPr>
            <p:spPr>
              <a:xfrm>
                <a:off x="897984" y="373891"/>
                <a:ext cx="6240933" cy="195029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373891"/>
                <a:ext cx="6240933" cy="19502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QUIZ</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1022350">
                  <a:lnSpc>
                    <a:spcPct val="90000"/>
                  </a:lnSpc>
                  <a:spcBef>
                    <a:spcPct val="0"/>
                  </a:spcBef>
                  <a:spcAft>
                    <a:spcPct val="35000"/>
                  </a:spcAft>
                </a:pP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民意代表自行進用其二等親擔任其之公費助理有無違反利益衝突迴避法？</a:t>
                </a:r>
                <a:endPar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5473"/>
              <a:ext cx="1749407" cy="2163901"/>
            </a:xfrm>
            <a:prstGeom prst="rect">
              <a:avLst/>
            </a:prstGeom>
          </p:spPr>
        </p:pic>
      </p:grpSp>
      <p:grpSp>
        <p:nvGrpSpPr>
          <p:cNvPr id="16" name="群組 15"/>
          <p:cNvGrpSpPr/>
          <p:nvPr/>
        </p:nvGrpSpPr>
        <p:grpSpPr>
          <a:xfrm>
            <a:off x="940122" y="3429592"/>
            <a:ext cx="6757259" cy="3162089"/>
            <a:chOff x="988719" y="4103718"/>
            <a:chExt cx="6757259" cy="2327062"/>
          </a:xfrm>
        </p:grpSpPr>
        <p:grpSp>
          <p:nvGrpSpPr>
            <p:cNvPr id="10" name="群組 9"/>
            <p:cNvGrpSpPr/>
            <p:nvPr/>
          </p:nvGrpSpPr>
          <p:grpSpPr>
            <a:xfrm>
              <a:off x="1443558" y="4103718"/>
              <a:ext cx="6302420" cy="2327062"/>
              <a:chOff x="850678" y="2615787"/>
              <a:chExt cx="6302420" cy="2327062"/>
            </a:xfrm>
          </p:grpSpPr>
          <p:sp>
            <p:nvSpPr>
              <p:cNvPr id="12" name="矩形 11"/>
              <p:cNvSpPr/>
              <p:nvPr/>
            </p:nvSpPr>
            <p:spPr>
              <a:xfrm>
                <a:off x="850678" y="2615787"/>
                <a:ext cx="6302420" cy="232706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50678" y="2686000"/>
                <a:ext cx="6302420" cy="22568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defTabSz="1022350">
                  <a:lnSpc>
                    <a:spcPct val="90000"/>
                  </a:lnSpc>
                  <a:spcBef>
                    <a:spcPct val="0"/>
                  </a:spcBef>
                  <a:spcAft>
                    <a:spcPct val="35000"/>
                  </a:spcAft>
                </a:pP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ANS</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1022350">
                  <a:lnSpc>
                    <a:spcPct val="90000"/>
                  </a:lnSpc>
                  <a:spcBef>
                    <a:spcPct val="0"/>
                  </a:spcBef>
                  <a:spcAft>
                    <a:spcPct val="35000"/>
                  </a:spcAft>
                </a:pP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法務部</a:t>
                </a:r>
                <a:r>
                  <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108.08.20</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法授廉</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利字第</a:t>
                </a:r>
                <a:r>
                  <a:rPr lang="en-US" altLang="zh-TW"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10805006160</a:t>
                </a:r>
                <a:r>
                  <a:rPr lang="zh-TW" altLang="en-US" sz="2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號</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函：民意代表僱用助理，其僱用關係僅存在於該民意代表與助理間，與機關本身因事務之需要而為之人事措施性質不同，民意代表自行任免助理之行為，尚非屬其執行職務之</a:t>
                </a:r>
                <a:r>
                  <a:rPr lang="zh-TW" altLang="en-US"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行為，應無本法所稱「利益衝突」之情形。</a:t>
                </a:r>
                <a:endParaRPr lang="en-US" altLang="zh-TW" sz="23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19" y="4633208"/>
              <a:ext cx="1590924" cy="1601589"/>
            </a:xfrm>
            <a:prstGeom prst="rect">
              <a:avLst/>
            </a:prstGeom>
          </p:spPr>
        </p:pic>
      </p:grpSp>
      <p:sp>
        <p:nvSpPr>
          <p:cNvPr id="18" name="Text Box 19"/>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叁、</a:t>
            </a:r>
            <a:r>
              <a:rPr lang="zh-TW" altLang="en-US" sz="4000" b="1" dirty="0" smtClean="0">
                <a:solidFill>
                  <a:srgbClr val="6600FF"/>
                </a:solidFill>
                <a:latin typeface="Arial" panose="020B0604020202020204" pitchFamily="34" charset="0"/>
              </a:rPr>
              <a:t>利益衝突之</a:t>
            </a:r>
            <a:r>
              <a:rPr lang="zh-TW" altLang="en-US" sz="4000" b="1" dirty="0">
                <a:solidFill>
                  <a:srgbClr val="6600FF"/>
                </a:solidFill>
                <a:latin typeface="Arial" panose="020B0604020202020204" pitchFamily="34" charset="0"/>
              </a:rPr>
              <a:t>概念</a:t>
            </a:r>
          </a:p>
        </p:txBody>
      </p:sp>
    </p:spTree>
    <p:extLst>
      <p:ext uri="{BB962C8B-B14F-4D97-AF65-F5344CB8AC3E}">
        <p14:creationId xmlns:p14="http://schemas.microsoft.com/office/powerpoint/2010/main" val="5335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755650" y="1412875"/>
            <a:ext cx="7115175" cy="576263"/>
          </a:xfrm>
        </p:spPr>
        <p:txBody>
          <a:bodyPr>
            <a:normAutofit/>
          </a:bodyPr>
          <a:lstStyle/>
          <a:p>
            <a:r>
              <a:rPr lang="zh-TW" altLang="en-US" sz="3200" b="1" dirty="0" smtClean="0"/>
              <a:t>因應之道</a:t>
            </a:r>
            <a:r>
              <a:rPr lang="en-US" altLang="zh-TW" sz="3200" b="1" dirty="0" smtClean="0">
                <a:latin typeface="標楷體" pitchFamily="65" charset="-120"/>
              </a:rPr>
              <a:t>—</a:t>
            </a:r>
            <a:r>
              <a:rPr lang="zh-TW" altLang="en-US" sz="3200" b="1" dirty="0" smtClean="0"/>
              <a:t>自行迴避</a:t>
            </a:r>
          </a:p>
        </p:txBody>
      </p:sp>
      <p:sp>
        <p:nvSpPr>
          <p:cNvPr id="240645"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肆、利益衝突與因應</a:t>
            </a:r>
          </a:p>
        </p:txBody>
      </p:sp>
      <p:grpSp>
        <p:nvGrpSpPr>
          <p:cNvPr id="21508" name="Group 6"/>
          <p:cNvGrpSpPr>
            <a:grpSpLocks/>
          </p:cNvGrpSpPr>
          <p:nvPr/>
        </p:nvGrpSpPr>
        <p:grpSpPr bwMode="auto">
          <a:xfrm>
            <a:off x="827088" y="2060575"/>
            <a:ext cx="7489825" cy="4175125"/>
            <a:chOff x="521" y="845"/>
            <a:chExt cx="4718" cy="2993"/>
          </a:xfrm>
        </p:grpSpPr>
        <p:grpSp>
          <p:nvGrpSpPr>
            <p:cNvPr id="21510" name="Group 7"/>
            <p:cNvGrpSpPr>
              <a:grpSpLocks/>
            </p:cNvGrpSpPr>
            <p:nvPr/>
          </p:nvGrpSpPr>
          <p:grpSpPr bwMode="auto">
            <a:xfrm>
              <a:off x="521" y="845"/>
              <a:ext cx="4718" cy="907"/>
              <a:chOff x="521" y="845"/>
              <a:chExt cx="4718" cy="907"/>
            </a:xfrm>
          </p:grpSpPr>
          <p:sp>
            <p:nvSpPr>
              <p:cNvPr id="21517" name="AutoShape 8"/>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b="1" dirty="0">
                    <a:latin typeface="Arial" charset="0"/>
                  </a:rPr>
                  <a:t>公職人員知有利益衝突者</a:t>
                </a:r>
                <a:r>
                  <a:rPr lang="zh-TW" altLang="en-US" sz="2400" b="1" dirty="0">
                    <a:latin typeface="Arial" charset="0"/>
                  </a:rPr>
                  <a:t>，</a:t>
                </a:r>
                <a:r>
                  <a:rPr lang="zh-TW" altLang="en-US" b="1" dirty="0">
                    <a:latin typeface="Arial" charset="0"/>
                  </a:rPr>
                  <a:t>應即自行迴避</a:t>
                </a:r>
                <a:r>
                  <a:rPr lang="zh-TW" altLang="en-US" sz="2400" b="1" dirty="0">
                    <a:latin typeface="Arial" charset="0"/>
                  </a:rPr>
                  <a:t>。</a:t>
                </a:r>
                <a:endParaRPr lang="ja-JP" altLang="en-US" sz="2400" b="1" dirty="0">
                  <a:latin typeface="Arial" charset="0"/>
                </a:endParaRPr>
              </a:p>
            </p:txBody>
          </p:sp>
          <p:sp>
            <p:nvSpPr>
              <p:cNvPr id="21518" name="AutoShape 9"/>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a:solidFill>
                      <a:schemeClr val="bg1"/>
                    </a:solidFill>
                    <a:latin typeface="Arial" charset="0"/>
                  </a:rPr>
                  <a:t>自行迴避</a:t>
                </a:r>
                <a:endParaRPr lang="en-US" altLang="ja-JP">
                  <a:solidFill>
                    <a:schemeClr val="bg1"/>
                  </a:solidFill>
                  <a:latin typeface="Arial" charset="0"/>
                </a:endParaRPr>
              </a:p>
            </p:txBody>
          </p:sp>
        </p:grpSp>
        <p:grpSp>
          <p:nvGrpSpPr>
            <p:cNvPr id="21511" name="Group 10"/>
            <p:cNvGrpSpPr>
              <a:grpSpLocks/>
            </p:cNvGrpSpPr>
            <p:nvPr/>
          </p:nvGrpSpPr>
          <p:grpSpPr bwMode="auto">
            <a:xfrm>
              <a:off x="521" y="1888"/>
              <a:ext cx="4718" cy="907"/>
              <a:chOff x="521" y="845"/>
              <a:chExt cx="4718" cy="907"/>
            </a:xfrm>
          </p:grpSpPr>
          <p:sp>
            <p:nvSpPr>
              <p:cNvPr id="21515" name="AutoShape 11"/>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dirty="0">
                    <a:latin typeface="Arial" charset="0"/>
                  </a:rPr>
                  <a:t>服務機關或上級機關知有應自行迴避而未迴避情事者，應命該公職人員</a:t>
                </a:r>
                <a:r>
                  <a:rPr lang="zh-TW" altLang="en-US" sz="2400" b="1" dirty="0" smtClean="0">
                    <a:latin typeface="Arial" charset="0"/>
                  </a:rPr>
                  <a:t>迴避</a:t>
                </a:r>
                <a:r>
                  <a:rPr lang="zh-TW" altLang="en-US" sz="2400" b="1" dirty="0">
                    <a:latin typeface="Arial" charset="0"/>
                  </a:rPr>
                  <a:t>。</a:t>
                </a:r>
                <a:endParaRPr lang="ja-JP" altLang="en-US" b="1" dirty="0">
                  <a:latin typeface="Arial" charset="0"/>
                </a:endParaRPr>
              </a:p>
            </p:txBody>
          </p:sp>
          <p:sp>
            <p:nvSpPr>
              <p:cNvPr id="21516" name="AutoShape 12"/>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a:solidFill>
                      <a:schemeClr val="bg1"/>
                    </a:solidFill>
                    <a:latin typeface="Arial" charset="0"/>
                  </a:rPr>
                  <a:t>命令迴避</a:t>
                </a:r>
                <a:endParaRPr lang="en-US" altLang="ja-JP">
                  <a:solidFill>
                    <a:schemeClr val="bg1"/>
                  </a:solidFill>
                  <a:latin typeface="Arial" charset="0"/>
                </a:endParaRPr>
              </a:p>
            </p:txBody>
          </p:sp>
        </p:grpSp>
        <p:grpSp>
          <p:nvGrpSpPr>
            <p:cNvPr id="21512" name="Group 13"/>
            <p:cNvGrpSpPr>
              <a:grpSpLocks/>
            </p:cNvGrpSpPr>
            <p:nvPr/>
          </p:nvGrpSpPr>
          <p:grpSpPr bwMode="auto">
            <a:xfrm>
              <a:off x="521" y="2931"/>
              <a:ext cx="4718" cy="907"/>
              <a:chOff x="521" y="845"/>
              <a:chExt cx="4718" cy="907"/>
            </a:xfrm>
          </p:grpSpPr>
          <p:sp>
            <p:nvSpPr>
              <p:cNvPr id="21513" name="AutoShape 14"/>
              <p:cNvSpPr>
                <a:spLocks noChangeArrowheads="1"/>
              </p:cNvSpPr>
              <p:nvPr/>
            </p:nvSpPr>
            <p:spPr bwMode="auto">
              <a:xfrm>
                <a:off x="521" y="1008"/>
                <a:ext cx="4718" cy="744"/>
              </a:xfrm>
              <a:prstGeom prst="roundRect">
                <a:avLst>
                  <a:gd name="adj" fmla="val 7542"/>
                </a:avLst>
              </a:prstGeom>
              <a:solidFill>
                <a:srgbClr val="B888B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eaLnBrk="1" hangingPunct="1">
                  <a:spcBef>
                    <a:spcPct val="0"/>
                  </a:spcBef>
                  <a:buFontTx/>
                  <a:buNone/>
                </a:pPr>
                <a:r>
                  <a:rPr lang="zh-TW" altLang="en-US" sz="2400" b="1" dirty="0">
                    <a:latin typeface="Arial" charset="0"/>
                  </a:rPr>
                  <a:t>公職人員有應自行迴避之情事而不迴避者，利害關係人得申請其迴避。</a:t>
                </a:r>
                <a:endParaRPr lang="ja-JP" altLang="en-US" sz="2400" b="1" dirty="0">
                  <a:latin typeface="Arial" charset="0"/>
                </a:endParaRPr>
              </a:p>
            </p:txBody>
          </p:sp>
          <p:sp>
            <p:nvSpPr>
              <p:cNvPr id="21514" name="AutoShape 15"/>
              <p:cNvSpPr>
                <a:spLocks noChangeArrowheads="1"/>
              </p:cNvSpPr>
              <p:nvPr/>
            </p:nvSpPr>
            <p:spPr bwMode="auto">
              <a:xfrm>
                <a:off x="703" y="845"/>
                <a:ext cx="2132" cy="301"/>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a:solidFill>
                      <a:schemeClr val="bg1"/>
                    </a:solidFill>
                    <a:latin typeface="Arial" charset="0"/>
                  </a:rPr>
                  <a:t>申請迴避</a:t>
                </a:r>
                <a:endParaRPr lang="en-US" altLang="ja-JP" dirty="0">
                  <a:solidFill>
                    <a:schemeClr val="bg1"/>
                  </a:solidFill>
                  <a:latin typeface="Arial" charset="0"/>
                </a:endParaRPr>
              </a:p>
            </p:txBody>
          </p:sp>
        </p:grpSp>
      </p:grpSp>
      <p:sp>
        <p:nvSpPr>
          <p:cNvPr id="21509"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2B684ACA-0BA4-4CCE-AA72-2B031CB3CF0E}" type="slidenum">
              <a:rPr kumimoji="0" lang="zh-TW" altLang="en-US" sz="1400">
                <a:solidFill>
                  <a:srgbClr val="7F7F7F"/>
                </a:solidFill>
                <a:cs typeface="Times New Roman" pitchFamily="18" charset="0"/>
              </a:rPr>
              <a:pPr algn="r" eaLnBrk="1" hangingPunct="1">
                <a:spcBef>
                  <a:spcPct val="0"/>
                </a:spcBef>
                <a:buFontTx/>
                <a:buNone/>
              </a:pPr>
              <a:t>34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845228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828477" y="692696"/>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smtClean="0">
                <a:solidFill>
                  <a:schemeClr val="bg1"/>
                </a:solidFill>
                <a:latin typeface="Arial" charset="0"/>
              </a:rPr>
              <a:t>自行迴避作法</a:t>
            </a:r>
            <a:endParaRPr lang="en-US" altLang="ja-JP" dirty="0">
              <a:solidFill>
                <a:schemeClr val="bg1"/>
              </a:solidFill>
              <a:latin typeface="Arial" charset="0"/>
            </a:endParaRPr>
          </a:p>
        </p:txBody>
      </p:sp>
      <p:graphicFrame>
        <p:nvGraphicFramePr>
          <p:cNvPr id="5" name="Group 87"/>
          <p:cNvGraphicFramePr>
            <a:graphicFrameLocks noGrp="1"/>
          </p:cNvGraphicFramePr>
          <p:nvPr>
            <p:extLst>
              <p:ext uri="{D42A27DB-BD31-4B8C-83A1-F6EECF244321}">
                <p14:modId xmlns:p14="http://schemas.microsoft.com/office/powerpoint/2010/main" val="4157288245"/>
              </p:ext>
            </p:extLst>
          </p:nvPr>
        </p:nvGraphicFramePr>
        <p:xfrm>
          <a:off x="539750" y="1557338"/>
          <a:ext cx="8064500" cy="5253355"/>
        </p:xfrm>
        <a:graphic>
          <a:graphicData uri="http://schemas.openxmlformats.org/drawingml/2006/table">
            <a:tbl>
              <a:tblPr/>
              <a:tblGrid>
                <a:gridCol w="1282700"/>
                <a:gridCol w="6781800"/>
              </a:tblGrid>
              <a:tr h="1112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停　　止</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執行職務</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1.</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民意代表，</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不得參與</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個人利益相關</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議案之審議及表決</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rPr>
                        <a:t>2.</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其他公職人員應</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停止執行該項職務</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，並</a:t>
                      </a: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由職務代理人執</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FF0000"/>
                          </a:solidFill>
                          <a:effectLst/>
                          <a:latin typeface="標楷體" pitchFamily="65" charset="-120"/>
                          <a:ea typeface="標楷體" pitchFamily="65" charset="-120"/>
                        </a:rPr>
                        <a:t>  行</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之</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。必要時，由各該機關團體指定代理執行該職務之</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  人。</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r>
              <a:tr h="25590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書面通知</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dirty="0" smtClean="0">
                          <a:ln>
                            <a:noFill/>
                          </a:ln>
                          <a:solidFill>
                            <a:srgbClr val="000000"/>
                          </a:solidFill>
                          <a:effectLst/>
                          <a:latin typeface="微軟正黑體" pitchFamily="34" charset="-120"/>
                          <a:ea typeface="微軟正黑體" pitchFamily="34" charset="-120"/>
                        </a:rPr>
                        <a:t>程　　序</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受理通知之機關：公職人員應以</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rPr>
                        <a:t>書面</a:t>
                      </a:r>
                      <a:r>
                        <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rPr>
                        <a:t>分別向如下機關：</a:t>
                      </a:r>
                      <a:endParaRPr kumimoji="1"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1.</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民意代表應通知各該</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民意機關</a:t>
                      </a:r>
                      <a:r>
                        <a:rPr kumimoji="1" lang="zh-TW" altLang="en-US" sz="2000" b="1"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1"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2.</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代表政府或公股出任其出資、捐助之私法人之董事、 監察人與該等職務之人、公法人之董事、監察人、首長、執行長與該等職務之人應通知</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指派、遴聘或聘任機關</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3.</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其他公職人員，應通知其</a:t>
                      </a:r>
                      <a:r>
                        <a:rPr kumimoji="1" lang="zh-TW" altLang="en-US" sz="20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n-cs"/>
                        </a:rPr>
                        <a:t>服務之機關團體</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a:t>
                      </a:r>
                      <a:endPar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4.</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公職人員為首長者，應通知其</a:t>
                      </a:r>
                      <a:r>
                        <a:rPr kumimoji="1" lang="zh-TW" altLang="en-US" sz="20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n-cs"/>
                        </a:rPr>
                        <a:t>服務機關團體</a:t>
                      </a:r>
                      <a:r>
                        <a:rPr kumimoji="1" lang="zh-TW" altLang="en-US" sz="2000" b="1" i="0" u="none" strike="noStrike" kern="1200" cap="none" normalizeH="0" baseline="0" dirty="0" smtClean="0">
                          <a:ln>
                            <a:noFill/>
                          </a:ln>
                          <a:solidFill>
                            <a:schemeClr val="accent1"/>
                          </a:solidFill>
                          <a:effectLst/>
                          <a:latin typeface="標楷體" pitchFamily="65" charset="-120"/>
                          <a:ea typeface="標楷體" pitchFamily="65" charset="-120"/>
                          <a:cs typeface="+mn-cs"/>
                        </a:rPr>
                        <a:t>及</a:t>
                      </a:r>
                      <a:r>
                        <a:rPr kumimoji="1" lang="zh-TW" altLang="en-US" sz="20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n-cs"/>
                        </a:rPr>
                        <a:t>上級機關團體</a:t>
                      </a:r>
                      <a:r>
                        <a:rPr kumimoji="1" lang="zh-TW" altLang="en-US" sz="2000" b="1" i="0" u="none" strike="noStrike" kern="1200" cap="none" normalizeH="0" baseline="0" dirty="0" smtClean="0">
                          <a:ln>
                            <a:noFill/>
                          </a:ln>
                          <a:solidFill>
                            <a:srgbClr val="FF0000"/>
                          </a:solidFill>
                          <a:effectLst/>
                          <a:latin typeface="標楷體" pitchFamily="65" charset="-120"/>
                          <a:ea typeface="標楷體" pitchFamily="65" charset="-120"/>
                          <a:cs typeface="+mn-cs"/>
                        </a:rPr>
                        <a:t>；</a:t>
                      </a: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無上級機關者，通知其服務之機關團體。</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rgbClr val="000000"/>
                        </a:solidFill>
                        <a:effectLst/>
                        <a:latin typeface="標楷體" pitchFamily="65" charset="-120"/>
                        <a:ea typeface="標楷體" pitchFamily="65" charset="-120"/>
                      </a:endParaRP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99CC"/>
                    </a:solidFill>
                  </a:tcPr>
                </a:tc>
              </a:tr>
              <a:tr h="1108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cap="none" normalizeH="0" baseline="0" smtClean="0">
                          <a:ln>
                            <a:noFill/>
                          </a:ln>
                          <a:solidFill>
                            <a:srgbClr val="000000"/>
                          </a:solidFill>
                          <a:effectLst/>
                          <a:latin typeface="微軟正黑體" pitchFamily="34" charset="-120"/>
                          <a:ea typeface="微軟正黑體" pitchFamily="34" charset="-120"/>
                        </a:rPr>
                        <a:t>違反效力</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kern="1200" cap="none" normalizeH="0" baseline="0" dirty="0" smtClean="0">
                          <a:ln>
                            <a:noFill/>
                          </a:ln>
                          <a:solidFill>
                            <a:srgbClr val="000000"/>
                          </a:solidFill>
                          <a:effectLst/>
                          <a:latin typeface="標楷體" pitchFamily="65" charset="-120"/>
                          <a:ea typeface="標楷體" pitchFamily="65" charset="-120"/>
                          <a:cs typeface="+mn-cs"/>
                        </a:rPr>
                        <a:t>違反自行迴避規定者，處新臺幣十萬元以上二百萬元以下罰鍰。</a:t>
                      </a:r>
                    </a:p>
                  </a:txBody>
                  <a:tcP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99FF"/>
                    </a:solidFill>
                  </a:tcPr>
                </a:tc>
              </a:tr>
            </a:tbl>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644690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p:cNvSpPr>
            <a:spLocks noChangeArrowheads="1"/>
          </p:cNvSpPr>
          <p:nvPr/>
        </p:nvSpPr>
        <p:spPr bwMode="auto">
          <a:xfrm>
            <a:off x="828477" y="692696"/>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smtClean="0">
                <a:solidFill>
                  <a:schemeClr val="bg1"/>
                </a:solidFill>
                <a:latin typeface="Arial" charset="0"/>
              </a:rPr>
              <a:t>自行迴避作法</a:t>
            </a:r>
            <a:endParaRPr lang="en-US" altLang="ja-JP" dirty="0">
              <a:solidFill>
                <a:schemeClr val="bg1"/>
              </a:solidFill>
              <a:latin typeface="Arial" charset="0"/>
            </a:endParaRPr>
          </a:p>
        </p:txBody>
      </p:sp>
      <p:pic>
        <p:nvPicPr>
          <p:cNvPr id="51209" name="Picture 9">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65" t="20634" r="67621" b="12302"/>
          <a:stretch/>
        </p:blipFill>
        <p:spPr bwMode="auto">
          <a:xfrm>
            <a:off x="854149" y="1763532"/>
            <a:ext cx="3501827" cy="490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向右箭號 18"/>
          <p:cNvSpPr/>
          <p:nvPr/>
        </p:nvSpPr>
        <p:spPr>
          <a:xfrm>
            <a:off x="4716016" y="3429000"/>
            <a:ext cx="64807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224955" y="1300698"/>
            <a:ext cx="74664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rgbClr val="FF0000"/>
                </a:solidFill>
              </a:rPr>
              <a:t>填寫</a:t>
            </a:r>
            <a:endParaRPr lang="zh-TW" altLang="en-US" sz="2000" b="1" dirty="0">
              <a:solidFill>
                <a:srgbClr val="FF0000"/>
              </a:solidFill>
            </a:endParaRPr>
          </a:p>
        </p:txBody>
      </p:sp>
      <p:pic>
        <p:nvPicPr>
          <p:cNvPr id="10" name="Picture 2" descr="ç¸éåç"/>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67" b="90000" l="2586" r="95259">
                        <a14:foregroundMark x1="24138" y1="1667" x2="24138" y2="1667"/>
                        <a14:foregroundMark x1="19828" y1="7667" x2="19828" y2="7667"/>
                        <a14:foregroundMark x1="25862" y1="19333" x2="25862" y2="19333"/>
                        <a14:foregroundMark x1="75431" y1="9333" x2="75431" y2="9333"/>
                        <a14:foregroundMark x1="70259" y1="16667" x2="70259" y2="16667"/>
                        <a14:foregroundMark x1="76724" y1="21333" x2="76724" y2="21333"/>
                        <a14:foregroundMark x1="3448" y1="15667" x2="3448" y2="15667"/>
                        <a14:foregroundMark x1="93103" y1="47000" x2="93103" y2="47000"/>
                        <a14:foregroundMark x1="95259" y1="52667" x2="95259" y2="52667"/>
                      </a14:backgroundRemoval>
                    </a14:imgEffect>
                  </a14:imgLayer>
                </a14:imgProps>
              </a:ext>
              <a:ext uri="{28A0092B-C50C-407E-A947-70E740481C1C}">
                <a14:useLocalDpi xmlns:a14="http://schemas.microsoft.com/office/drawing/2010/main" val="0"/>
              </a:ext>
            </a:extLst>
          </a:blip>
          <a:srcRect/>
          <a:stretch>
            <a:fillRect/>
          </a:stretch>
        </p:blipFill>
        <p:spPr bwMode="auto">
          <a:xfrm>
            <a:off x="5796136" y="1133198"/>
            <a:ext cx="2880320" cy="3724552"/>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5796136" y="5157192"/>
            <a:ext cx="288032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000" b="1" dirty="0" smtClean="0">
                <a:hlinkClick r:id="rId6" action="ppaction://hlinkfile"/>
              </a:rPr>
              <a:t>我要如何填寫</a:t>
            </a:r>
            <a:r>
              <a:rPr lang="en-US" altLang="zh-TW" sz="3000" b="1" dirty="0" smtClean="0">
                <a:hlinkClick r:id="rId6" action="ppaction://hlinkfile"/>
              </a:rPr>
              <a:t>?</a:t>
            </a:r>
            <a:endParaRPr lang="zh-TW" altLang="en-US" sz="3000" b="1" dirty="0"/>
          </a:p>
        </p:txBody>
      </p:sp>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36</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74672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5"/>
          <p:cNvSpPr>
            <a:spLocks noChangeArrowheads="1"/>
          </p:cNvSpPr>
          <p:nvPr/>
        </p:nvSpPr>
        <p:spPr bwMode="auto">
          <a:xfrm>
            <a:off x="827584" y="620688"/>
            <a:ext cx="3384550" cy="419884"/>
          </a:xfrm>
          <a:prstGeom prst="roundRect">
            <a:avLst>
              <a:gd name="adj" fmla="val 50000"/>
            </a:avLst>
          </a:prstGeom>
          <a:solidFill>
            <a:srgbClr val="78487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dirty="0">
                <a:solidFill>
                  <a:schemeClr val="bg1"/>
                </a:solidFill>
                <a:latin typeface="Arial" charset="0"/>
              </a:rPr>
              <a:t>申請</a:t>
            </a:r>
            <a:r>
              <a:rPr lang="zh-TW" altLang="en-US" dirty="0" smtClean="0">
                <a:solidFill>
                  <a:schemeClr val="bg1"/>
                </a:solidFill>
                <a:latin typeface="Arial" charset="0"/>
              </a:rPr>
              <a:t>迴避作法</a:t>
            </a:r>
            <a:endParaRPr lang="en-US" altLang="ja-JP" dirty="0">
              <a:solidFill>
                <a:schemeClr val="bg1"/>
              </a:solidFill>
              <a:latin typeface="Arial" charset="0"/>
            </a:endParaRPr>
          </a:p>
        </p:txBody>
      </p:sp>
      <p:pic>
        <p:nvPicPr>
          <p:cNvPr id="55298" name="Picture 2">
            <a:hlinkClick r:id="rId2" action="ppaction://hlinkfil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61" t="20901" r="36126" b="13226"/>
          <a:stretch/>
        </p:blipFill>
        <p:spPr bwMode="auto">
          <a:xfrm>
            <a:off x="824886" y="1340768"/>
            <a:ext cx="3709761" cy="481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224955" y="1300698"/>
            <a:ext cx="74664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rgbClr val="FF0000"/>
                </a:solidFill>
              </a:rPr>
              <a:t>填寫</a:t>
            </a:r>
            <a:endParaRPr lang="zh-TW" altLang="en-US" sz="2000" b="1" dirty="0">
              <a:solidFill>
                <a:srgbClr val="FF0000"/>
              </a:solidFill>
            </a:endParaRPr>
          </a:p>
        </p:txBody>
      </p:sp>
      <p:sp>
        <p:nvSpPr>
          <p:cNvPr id="6" name="向右箭號 5"/>
          <p:cNvSpPr/>
          <p:nvPr/>
        </p:nvSpPr>
        <p:spPr>
          <a:xfrm>
            <a:off x="4716016" y="3429000"/>
            <a:ext cx="648072"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796136" y="5157192"/>
            <a:ext cx="2880320"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TW" altLang="en-US" sz="3000" b="1" dirty="0" smtClean="0">
                <a:hlinkClick r:id="rId4" action="ppaction://hlinkfile"/>
              </a:rPr>
              <a:t>我要如何填寫</a:t>
            </a:r>
            <a:r>
              <a:rPr lang="en-US" altLang="zh-TW" sz="3000" b="1" dirty="0" smtClean="0">
                <a:hlinkClick r:id="rId4" action="ppaction://hlinkfile"/>
              </a:rPr>
              <a:t>?</a:t>
            </a:r>
            <a:endParaRPr lang="zh-TW" altLang="en-US" sz="3000" b="1" dirty="0"/>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37</a:t>
            </a:fld>
            <a:endParaRPr kumimoji="0" lang="en-US" altLang="zh-TW" sz="1400" dirty="0">
              <a:solidFill>
                <a:srgbClr val="7F7F7F"/>
              </a:solidFill>
              <a:cs typeface="Times New Roman" pitchFamily="18" charset="0"/>
            </a:endParaRPr>
          </a:p>
        </p:txBody>
      </p:sp>
      <p:pic>
        <p:nvPicPr>
          <p:cNvPr id="11" name="Picture 2" descr="ç¸éåç"/>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67" b="90000" l="2586" r="95259">
                        <a14:foregroundMark x1="24138" y1="1667" x2="24138" y2="1667"/>
                        <a14:foregroundMark x1="19828" y1="7667" x2="19828" y2="7667"/>
                        <a14:foregroundMark x1="25862" y1="19333" x2="25862" y2="19333"/>
                        <a14:foregroundMark x1="75431" y1="9333" x2="75431" y2="9333"/>
                        <a14:foregroundMark x1="70259" y1="16667" x2="70259" y2="16667"/>
                        <a14:foregroundMark x1="76724" y1="21333" x2="76724" y2="21333"/>
                        <a14:foregroundMark x1="3448" y1="15667" x2="3448" y2="15667"/>
                        <a14:foregroundMark x1="93103" y1="47000" x2="93103" y2="47000"/>
                        <a14:foregroundMark x1="95259" y1="52667" x2="95259" y2="52667"/>
                      </a14:backgroundRemoval>
                    </a14:imgEffect>
                  </a14:imgLayer>
                </a14:imgProps>
              </a:ext>
              <a:ext uri="{28A0092B-C50C-407E-A947-70E740481C1C}">
                <a14:useLocalDpi xmlns:a14="http://schemas.microsoft.com/office/drawing/2010/main" val="0"/>
              </a:ext>
            </a:extLst>
          </a:blip>
          <a:srcRect/>
          <a:stretch>
            <a:fillRect/>
          </a:stretch>
        </p:blipFill>
        <p:spPr bwMode="auto">
          <a:xfrm>
            <a:off x="5796136" y="1133198"/>
            <a:ext cx="2880320" cy="37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25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肆、利益衝突與因應</a:t>
            </a: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38</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321813"/>
            <a:ext cx="6794783" cy="1819155"/>
            <a:chOff x="899592" y="1045557"/>
            <a:chExt cx="6794783" cy="3158345"/>
          </a:xfrm>
        </p:grpSpPr>
        <p:grpSp>
          <p:nvGrpSpPr>
            <p:cNvPr id="5" name="群組 4"/>
            <p:cNvGrpSpPr/>
            <p:nvPr/>
          </p:nvGrpSpPr>
          <p:grpSpPr>
            <a:xfrm>
              <a:off x="1443558" y="1697080"/>
              <a:ext cx="6250817" cy="2381804"/>
              <a:chOff x="897984" y="214507"/>
              <a:chExt cx="6250817" cy="2381804"/>
            </a:xfrm>
          </p:grpSpPr>
          <p:sp>
            <p:nvSpPr>
              <p:cNvPr id="8" name="矩形 7"/>
              <p:cNvSpPr/>
              <p:nvPr/>
            </p:nvSpPr>
            <p:spPr>
              <a:xfrm>
                <a:off x="897984" y="239099"/>
                <a:ext cx="6231047" cy="235721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214507"/>
                <a:ext cx="6250817" cy="2381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0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0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000" b="1" kern="1200"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en-US" altLang="zh-TW" sz="2000" b="1" dirty="0" smtClean="0">
                    <a:solidFill>
                      <a:srgbClr val="FF0000"/>
                    </a:solidFill>
                    <a:effectLst>
                      <a:outerShdw blurRad="38100" dist="38100" dir="2700000" algn="tl">
                        <a:srgbClr val="000000">
                          <a:alpha val="43137"/>
                        </a:srgbClr>
                      </a:outerShdw>
                    </a:effectLst>
                    <a:latin typeface="+mj-ea"/>
                    <a:ea typeface="+mj-ea"/>
                  </a:rPr>
                  <a:t>A</a:t>
                </a:r>
                <a:r>
                  <a:rPr lang="zh-TW" altLang="en-US" sz="2000" b="1" dirty="0" smtClean="0">
                    <a:solidFill>
                      <a:srgbClr val="FF0000"/>
                    </a:solidFill>
                    <a:effectLst>
                      <a:outerShdw blurRad="38100" dist="38100" dir="2700000" algn="tl">
                        <a:srgbClr val="000000">
                          <a:alpha val="43137"/>
                        </a:srgbClr>
                      </a:outerShdw>
                    </a:effectLst>
                    <a:latin typeface="+mj-ea"/>
                    <a:ea typeface="+mj-ea"/>
                  </a:rPr>
                  <a:t>機關發放「三節獎勵金」時，是否應踐行本法迴避規定</a:t>
                </a:r>
                <a:r>
                  <a:rPr lang="en-US" altLang="zh-TW" sz="2000" b="1" dirty="0" smtClean="0">
                    <a:solidFill>
                      <a:srgbClr val="FF0000"/>
                    </a:solidFill>
                    <a:effectLst>
                      <a:outerShdw blurRad="38100" dist="38100" dir="2700000" algn="tl">
                        <a:srgbClr val="000000">
                          <a:alpha val="43137"/>
                        </a:srgbClr>
                      </a:outerShdw>
                    </a:effectLst>
                    <a:latin typeface="+mj-ea"/>
                    <a:ea typeface="+mj-ea"/>
                  </a:rPr>
                  <a:t>? </a:t>
                </a:r>
                <a:endParaRPr lang="en-US" altLang="zh-TW" sz="2000" b="1"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45557"/>
              <a:ext cx="1749407" cy="3158345"/>
            </a:xfrm>
            <a:prstGeom prst="rect">
              <a:avLst/>
            </a:prstGeom>
          </p:spPr>
        </p:pic>
      </p:grpSp>
      <p:grpSp>
        <p:nvGrpSpPr>
          <p:cNvPr id="16" name="群組 15"/>
          <p:cNvGrpSpPr/>
          <p:nvPr/>
        </p:nvGrpSpPr>
        <p:grpSpPr>
          <a:xfrm>
            <a:off x="990039" y="3133612"/>
            <a:ext cx="6663462" cy="3533359"/>
            <a:chOff x="1021029" y="4168176"/>
            <a:chExt cx="6663462" cy="2139801"/>
          </a:xfrm>
        </p:grpSpPr>
        <p:grpSp>
          <p:nvGrpSpPr>
            <p:cNvPr id="10" name="群組 9"/>
            <p:cNvGrpSpPr/>
            <p:nvPr/>
          </p:nvGrpSpPr>
          <p:grpSpPr>
            <a:xfrm>
              <a:off x="1410057" y="4168176"/>
              <a:ext cx="6274434" cy="2139801"/>
              <a:chOff x="817177" y="2680245"/>
              <a:chExt cx="6274434" cy="2139801"/>
            </a:xfrm>
          </p:grpSpPr>
          <p:sp>
            <p:nvSpPr>
              <p:cNvPr id="12" name="矩形 11"/>
              <p:cNvSpPr/>
              <p:nvPr/>
            </p:nvSpPr>
            <p:spPr>
              <a:xfrm>
                <a:off x="850678" y="2680245"/>
                <a:ext cx="6240933" cy="213980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17177" y="2684700"/>
                <a:ext cx="6240933" cy="21353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ANS</a:t>
                </a:r>
                <a:r>
                  <a:rPr lang="zh-TW" altLang="en-US" b="1" dirty="0" smtClean="0">
                    <a:solidFill>
                      <a:srgbClr val="FF0000"/>
                    </a:solidFill>
                    <a:effectLst>
                      <a:outerShdw blurRad="38100" dist="38100" dir="2700000" algn="tl">
                        <a:srgbClr val="000000">
                          <a:alpha val="43137"/>
                        </a:srgbClr>
                      </a:outerShdw>
                    </a:effectLst>
                    <a:latin typeface="+mj-ea"/>
                    <a:ea typeface="+mj-ea"/>
                  </a:rPr>
                  <a:t>：</a:t>
                </a:r>
                <a:endParaRPr lang="en-US" altLang="zh-TW" b="1" dirty="0" smtClean="0">
                  <a:solidFill>
                    <a:srgbClr val="FF0000"/>
                  </a:solidFill>
                  <a:effectLst>
                    <a:outerShdw blurRad="38100" dist="38100" dir="2700000" algn="tl">
                      <a:srgbClr val="000000">
                        <a:alpha val="43137"/>
                      </a:srgbClr>
                    </a:outerShdw>
                  </a:effectLst>
                  <a:latin typeface="+mj-ea"/>
                  <a:ea typeface="+mj-ea"/>
                </a:endParaRPr>
              </a:p>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1</a:t>
                </a:r>
                <a:r>
                  <a:rPr lang="zh-TW" altLang="en-US" b="1" dirty="0" smtClean="0">
                    <a:solidFill>
                      <a:srgbClr val="FF0000"/>
                    </a:solidFill>
                    <a:effectLst>
                      <a:outerShdw blurRad="38100" dist="38100" dir="2700000" algn="tl">
                        <a:srgbClr val="000000">
                          <a:alpha val="43137"/>
                        </a:srgbClr>
                      </a:outerShdw>
                    </a:effectLst>
                    <a:latin typeface="+mj-ea"/>
                    <a:ea typeface="+mj-ea"/>
                  </a:rPr>
                  <a:t>、「三節</a:t>
                </a:r>
                <a:r>
                  <a:rPr lang="zh-TW" altLang="en-US" b="1" dirty="0">
                    <a:solidFill>
                      <a:srgbClr val="FF0000"/>
                    </a:solidFill>
                    <a:effectLst>
                      <a:outerShdw blurRad="38100" dist="38100" dir="2700000" algn="tl">
                        <a:srgbClr val="000000">
                          <a:alpha val="43137"/>
                        </a:srgbClr>
                      </a:outerShdw>
                    </a:effectLst>
                    <a:latin typeface="+mj-ea"/>
                    <a:ea typeface="+mj-ea"/>
                  </a:rPr>
                  <a:t>獎勵</a:t>
                </a:r>
                <a:r>
                  <a:rPr lang="zh-TW" altLang="en-US" b="1" dirty="0" smtClean="0">
                    <a:solidFill>
                      <a:srgbClr val="FF0000"/>
                    </a:solidFill>
                    <a:effectLst>
                      <a:outerShdw blurRad="38100" dist="38100" dir="2700000" algn="tl">
                        <a:srgbClr val="000000">
                          <a:alpha val="43137"/>
                        </a:srgbClr>
                      </a:outerShdw>
                    </a:effectLst>
                    <a:latin typeface="+mj-ea"/>
                    <a:ea typeface="+mj-ea"/>
                  </a:rPr>
                  <a:t>金」性質屬</a:t>
                </a:r>
                <a:r>
                  <a:rPr lang="zh-TW" altLang="en-US" b="1" dirty="0">
                    <a:solidFill>
                      <a:srgbClr val="FF0000"/>
                    </a:solidFill>
                    <a:effectLst>
                      <a:outerShdw blurRad="38100" dist="38100" dir="2700000" algn="tl">
                        <a:srgbClr val="000000">
                          <a:alpha val="43137"/>
                        </a:srgbClr>
                      </a:outerShdw>
                    </a:effectLst>
                    <a:latin typeface="+mj-ea"/>
                    <a:ea typeface="+mj-ea"/>
                  </a:rPr>
                  <a:t>利衝法第</a:t>
                </a:r>
                <a:r>
                  <a:rPr lang="en-US" altLang="zh-TW" b="1" dirty="0">
                    <a:solidFill>
                      <a:srgbClr val="FF0000"/>
                    </a:solidFill>
                    <a:effectLst>
                      <a:outerShdw blurRad="38100" dist="38100" dir="2700000" algn="tl">
                        <a:srgbClr val="000000">
                          <a:alpha val="43137"/>
                        </a:srgbClr>
                      </a:outerShdw>
                    </a:effectLst>
                    <a:latin typeface="+mj-ea"/>
                    <a:ea typeface="+mj-ea"/>
                  </a:rPr>
                  <a:t>4</a:t>
                </a:r>
                <a:r>
                  <a:rPr lang="zh-TW" altLang="en-US" b="1" dirty="0">
                    <a:solidFill>
                      <a:srgbClr val="FF0000"/>
                    </a:solidFill>
                    <a:effectLst>
                      <a:outerShdw blurRad="38100" dist="38100" dir="2700000" algn="tl">
                        <a:srgbClr val="000000">
                          <a:alpha val="43137"/>
                        </a:srgbClr>
                      </a:outerShdw>
                    </a:effectLst>
                    <a:latin typeface="+mj-ea"/>
                    <a:ea typeface="+mj-ea"/>
                  </a:rPr>
                  <a:t>條第</a:t>
                </a:r>
                <a:r>
                  <a:rPr lang="en-US" altLang="zh-TW" b="1" dirty="0">
                    <a:solidFill>
                      <a:srgbClr val="FF0000"/>
                    </a:solidFill>
                    <a:effectLst>
                      <a:outerShdw blurRad="38100" dist="38100" dir="2700000" algn="tl">
                        <a:srgbClr val="000000">
                          <a:alpha val="43137"/>
                        </a:srgbClr>
                      </a:outerShdw>
                    </a:effectLst>
                    <a:latin typeface="+mj-ea"/>
                    <a:ea typeface="+mj-ea"/>
                  </a:rPr>
                  <a:t>1</a:t>
                </a:r>
                <a:r>
                  <a:rPr lang="zh-TW" altLang="en-US" b="1" dirty="0">
                    <a:solidFill>
                      <a:srgbClr val="FF0000"/>
                    </a:solidFill>
                    <a:effectLst>
                      <a:outerShdw blurRad="38100" dist="38100" dir="2700000" algn="tl">
                        <a:srgbClr val="000000">
                          <a:alpha val="43137"/>
                        </a:srgbClr>
                      </a:outerShdw>
                    </a:effectLst>
                    <a:latin typeface="+mj-ea"/>
                    <a:ea typeface="+mj-ea"/>
                  </a:rPr>
                  <a:t>項所</a:t>
                </a:r>
                <a:r>
                  <a:rPr lang="zh-TW" altLang="en-US" b="1" dirty="0" smtClean="0">
                    <a:solidFill>
                      <a:srgbClr val="FF0000"/>
                    </a:solidFill>
                    <a:effectLst>
                      <a:outerShdw blurRad="38100" dist="38100" dir="2700000" algn="tl">
                        <a:srgbClr val="000000">
                          <a:alpha val="43137"/>
                        </a:srgbClr>
                      </a:outerShdw>
                    </a:effectLst>
                    <a:latin typeface="+mj-ea"/>
                    <a:ea typeface="+mj-ea"/>
                  </a:rPr>
                  <a:t>稱財產</a:t>
                </a:r>
                <a:r>
                  <a:rPr lang="zh-TW" altLang="en-US" b="1" dirty="0">
                    <a:solidFill>
                      <a:srgbClr val="FF0000"/>
                    </a:solidFill>
                    <a:effectLst>
                      <a:outerShdw blurRad="38100" dist="38100" dir="2700000" algn="tl">
                        <a:srgbClr val="000000">
                          <a:alpha val="43137"/>
                        </a:srgbClr>
                      </a:outerShdw>
                    </a:effectLst>
                    <a:latin typeface="+mj-ea"/>
                    <a:ea typeface="+mj-ea"/>
                  </a:rPr>
                  <a:t>上</a:t>
                </a:r>
                <a:r>
                  <a:rPr lang="zh-TW" altLang="en-US" b="1" dirty="0" smtClean="0">
                    <a:solidFill>
                      <a:srgbClr val="FF0000"/>
                    </a:solidFill>
                    <a:effectLst>
                      <a:outerShdw blurRad="38100" dist="38100" dir="2700000" algn="tl">
                        <a:srgbClr val="000000">
                          <a:alpha val="43137"/>
                        </a:srgbClr>
                      </a:outerShdw>
                    </a:effectLst>
                    <a:latin typeface="+mj-ea"/>
                    <a:ea typeface="+mj-ea"/>
                  </a:rPr>
                  <a:t>利益，</a:t>
                </a:r>
                <a:r>
                  <a:rPr lang="zh-TW" altLang="en-US" b="1" dirty="0">
                    <a:solidFill>
                      <a:srgbClr val="FF0000"/>
                    </a:solidFill>
                    <a:effectLst>
                      <a:outerShdw blurRad="38100" dist="38100" dir="2700000" algn="tl">
                        <a:srgbClr val="000000">
                          <a:alpha val="43137"/>
                        </a:srgbClr>
                      </a:outerShdw>
                    </a:effectLst>
                    <a:latin typeface="+mj-ea"/>
                    <a:ea typeface="+mj-ea"/>
                  </a:rPr>
                  <a:t>倘公職人員執行職務因其作為或不作為，直接或間接使本人或其關係人獲取利益者，應</a:t>
                </a:r>
                <a:r>
                  <a:rPr lang="zh-TW" altLang="en-US" b="1" dirty="0" smtClean="0">
                    <a:solidFill>
                      <a:srgbClr val="FF0000"/>
                    </a:solidFill>
                    <a:effectLst>
                      <a:outerShdw blurRad="38100" dist="38100" dir="2700000" algn="tl">
                        <a:srgbClr val="000000">
                          <a:alpha val="43137"/>
                        </a:srgbClr>
                      </a:outerShdw>
                    </a:effectLst>
                    <a:latin typeface="+mj-ea"/>
                    <a:ea typeface="+mj-ea"/>
                  </a:rPr>
                  <a:t>即依法迴避。</a:t>
                </a:r>
                <a:endParaRPr lang="en-US" altLang="zh-TW" b="1" dirty="0" smtClean="0">
                  <a:solidFill>
                    <a:srgbClr val="FF0000"/>
                  </a:solidFill>
                  <a:effectLst>
                    <a:outerShdw blurRad="38100" dist="38100" dir="2700000" algn="tl">
                      <a:srgbClr val="000000">
                        <a:alpha val="43137"/>
                      </a:srgbClr>
                    </a:outerShdw>
                  </a:effectLst>
                  <a:latin typeface="+mj-ea"/>
                  <a:ea typeface="+mj-ea"/>
                </a:endParaRPr>
              </a:p>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2</a:t>
                </a:r>
                <a:r>
                  <a:rPr lang="zh-TW" altLang="en-US" b="1" dirty="0" smtClean="0">
                    <a:solidFill>
                      <a:srgbClr val="FF0000"/>
                    </a:solidFill>
                    <a:effectLst>
                      <a:outerShdw blurRad="38100" dist="38100" dir="2700000" algn="tl">
                        <a:srgbClr val="000000">
                          <a:alpha val="43137"/>
                        </a:srgbClr>
                      </a:outerShdw>
                    </a:effectLst>
                    <a:latin typeface="+mj-ea"/>
                    <a:ea typeface="+mj-ea"/>
                  </a:rPr>
                  <a:t>、公職</a:t>
                </a:r>
                <a:r>
                  <a:rPr lang="zh-TW" altLang="en-US" b="1" dirty="0">
                    <a:solidFill>
                      <a:srgbClr val="FF0000"/>
                    </a:solidFill>
                    <a:effectLst>
                      <a:outerShdw blurRad="38100" dist="38100" dir="2700000" algn="tl">
                        <a:srgbClr val="000000">
                          <a:alpha val="43137"/>
                        </a:srgbClr>
                      </a:outerShdw>
                    </a:effectLst>
                    <a:latin typeface="+mj-ea"/>
                    <a:ea typeface="+mj-ea"/>
                  </a:rPr>
                  <a:t>人員執行職務應予迴避之情形，以具有裁量權者為限，如對具體事項並</a:t>
                </a:r>
                <a:r>
                  <a:rPr lang="zh-TW" altLang="en-US" b="1" dirty="0" smtClean="0">
                    <a:solidFill>
                      <a:srgbClr val="FF0000"/>
                    </a:solidFill>
                    <a:effectLst>
                      <a:outerShdw blurRad="38100" dist="38100" dir="2700000" algn="tl">
                        <a:srgbClr val="000000">
                          <a:alpha val="43137"/>
                        </a:srgbClr>
                      </a:outerShdw>
                    </a:effectLst>
                    <a:latin typeface="+mj-ea"/>
                    <a:ea typeface="+mj-ea"/>
                  </a:rPr>
                  <a:t>無裁</a:t>
                </a:r>
                <a:r>
                  <a:rPr lang="zh-TW" altLang="en-US" b="1" dirty="0">
                    <a:solidFill>
                      <a:srgbClr val="FF0000"/>
                    </a:solidFill>
                    <a:effectLst>
                      <a:outerShdw blurRad="38100" dist="38100" dir="2700000" algn="tl">
                        <a:srgbClr val="000000">
                          <a:alpha val="43137"/>
                        </a:srgbClr>
                      </a:outerShdw>
                    </a:effectLst>
                    <a:latin typeface="+mj-ea"/>
                    <a:ea typeface="+mj-ea"/>
                  </a:rPr>
                  <a:t>量空間，難謂有不當利益輸送之情形，即不構成利益</a:t>
                </a:r>
                <a:r>
                  <a:rPr lang="zh-TW" altLang="en-US" b="1" dirty="0" smtClean="0">
                    <a:solidFill>
                      <a:srgbClr val="FF0000"/>
                    </a:solidFill>
                    <a:effectLst>
                      <a:outerShdw blurRad="38100" dist="38100" dir="2700000" algn="tl">
                        <a:srgbClr val="000000">
                          <a:alpha val="43137"/>
                        </a:srgbClr>
                      </a:outerShdw>
                    </a:effectLst>
                    <a:latin typeface="+mj-ea"/>
                    <a:ea typeface="+mj-ea"/>
                  </a:rPr>
                  <a:t>衝突。</a:t>
                </a:r>
                <a:endParaRPr lang="en-US" altLang="zh-TW" b="1" dirty="0" smtClean="0">
                  <a:solidFill>
                    <a:srgbClr val="FF0000"/>
                  </a:solidFill>
                  <a:effectLst>
                    <a:outerShdw blurRad="38100" dist="38100" dir="2700000" algn="tl">
                      <a:srgbClr val="000000">
                        <a:alpha val="43137"/>
                      </a:srgbClr>
                    </a:outerShdw>
                  </a:effectLst>
                  <a:latin typeface="+mj-ea"/>
                  <a:ea typeface="+mj-ea"/>
                </a:endParaRPr>
              </a:p>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3</a:t>
                </a:r>
                <a:r>
                  <a:rPr lang="zh-TW" altLang="en-US" b="1" dirty="0" smtClean="0">
                    <a:solidFill>
                      <a:srgbClr val="FF0000"/>
                    </a:solidFill>
                    <a:effectLst>
                      <a:outerShdw blurRad="38100" dist="38100" dir="2700000" algn="tl">
                        <a:srgbClr val="000000">
                          <a:alpha val="43137"/>
                        </a:srgbClr>
                      </a:outerShdw>
                    </a:effectLst>
                    <a:latin typeface="+mj-ea"/>
                    <a:ea typeface="+mj-ea"/>
                  </a:rPr>
                  <a:t>、依法</a:t>
                </a:r>
                <a:r>
                  <a:rPr lang="zh-TW" altLang="en-US" b="1" dirty="0">
                    <a:solidFill>
                      <a:srgbClr val="FF0000"/>
                    </a:solidFill>
                    <a:effectLst>
                      <a:outerShdw blurRad="38100" dist="38100" dir="2700000" algn="tl">
                        <a:srgbClr val="000000">
                          <a:alpha val="43137"/>
                        </a:srgbClr>
                      </a:outerShdw>
                    </a:effectLst>
                    <a:latin typeface="+mj-ea"/>
                    <a:ea typeface="+mj-ea"/>
                  </a:rPr>
                  <a:t>令</a:t>
                </a:r>
                <a:r>
                  <a:rPr lang="zh-TW" altLang="en-US" b="1" dirty="0" smtClean="0">
                    <a:solidFill>
                      <a:srgbClr val="FF0000"/>
                    </a:solidFill>
                    <a:effectLst>
                      <a:outerShdw blurRad="38100" dist="38100" dir="2700000" algn="tl">
                        <a:srgbClr val="000000">
                          <a:alpha val="43137"/>
                        </a:srgbClr>
                      </a:outerShdw>
                    </a:effectLst>
                    <a:latin typeface="+mj-ea"/>
                    <a:ea typeface="+mj-ea"/>
                  </a:rPr>
                  <a:t>採「定額」發放</a:t>
                </a:r>
                <a:r>
                  <a:rPr lang="zh-TW" altLang="en-US" b="1" dirty="0">
                    <a:solidFill>
                      <a:srgbClr val="FF0000"/>
                    </a:solidFill>
                    <a:effectLst>
                      <a:outerShdw blurRad="38100" dist="38100" dir="2700000" algn="tl">
                        <a:srgbClr val="000000">
                          <a:alpha val="43137"/>
                        </a:srgbClr>
                      </a:outerShdw>
                    </a:effectLst>
                    <a:latin typeface="+mj-ea"/>
                    <a:ea typeface="+mj-ea"/>
                  </a:rPr>
                  <a:t>三節獎勵金，而未具裁量權限者，自不生迴避問題，惟該等獎勵金發放額度倘因</a:t>
                </a:r>
                <a:r>
                  <a:rPr lang="zh-TW" altLang="en-US" b="1" dirty="0" smtClean="0">
                    <a:solidFill>
                      <a:srgbClr val="FF0000"/>
                    </a:solidFill>
                    <a:effectLst>
                      <a:outerShdw blurRad="38100" dist="38100" dir="2700000" algn="tl">
                        <a:srgbClr val="000000">
                          <a:alpha val="43137"/>
                        </a:srgbClr>
                      </a:outerShdw>
                    </a:effectLst>
                    <a:latin typeface="+mj-ea"/>
                    <a:ea typeface="+mj-ea"/>
                  </a:rPr>
                  <a:t>年度收支</a:t>
                </a:r>
                <a:r>
                  <a:rPr lang="zh-TW" altLang="en-US" b="1" dirty="0">
                    <a:solidFill>
                      <a:srgbClr val="FF0000"/>
                    </a:solidFill>
                    <a:effectLst>
                      <a:outerShdw blurRad="38100" dist="38100" dir="2700000" algn="tl">
                        <a:srgbClr val="000000">
                          <a:alpha val="43137"/>
                        </a:srgbClr>
                      </a:outerShdw>
                    </a:effectLst>
                    <a:latin typeface="+mj-ea"/>
                    <a:ea typeface="+mj-ea"/>
                  </a:rPr>
                  <a:t>結餘而浮動，則尚難謂無裁量空間，自應依法辦理迴避</a:t>
                </a:r>
                <a:r>
                  <a:rPr lang="zh-TW" altLang="en-US" b="1" dirty="0" smtClean="0">
                    <a:solidFill>
                      <a:srgbClr val="FF0000"/>
                    </a:solidFill>
                    <a:effectLst>
                      <a:outerShdw blurRad="38100" dist="38100" dir="2700000" algn="tl">
                        <a:srgbClr val="000000">
                          <a:alpha val="43137"/>
                        </a:srgbClr>
                      </a:outerShdw>
                    </a:effectLst>
                    <a:latin typeface="+mj-ea"/>
                    <a:ea typeface="+mj-ea"/>
                  </a:rPr>
                  <a:t>。</a:t>
                </a:r>
                <a:endParaRPr lang="zh-TW" altLang="en-US" b="1" dirty="0">
                  <a:solidFill>
                    <a:srgbClr val="FF0000"/>
                  </a:solidFill>
                  <a:effectLst>
                    <a:outerShdw blurRad="38100" dist="38100" dir="2700000" algn="tl">
                      <a:srgbClr val="000000">
                        <a:alpha val="43137"/>
                      </a:srgbClr>
                    </a:outerShdw>
                  </a:effectLst>
                  <a:latin typeface="+mj-ea"/>
                  <a:ea typeface="+mj-ea"/>
                </a:endParaRPr>
              </a:p>
            </p:txBody>
          </p:sp>
        </p:gr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29" y="4254788"/>
              <a:ext cx="1568512" cy="1151651"/>
            </a:xfrm>
            <a:prstGeom prst="rect">
              <a:avLst/>
            </a:prstGeom>
          </p:spPr>
        </p:pic>
      </p:grpSp>
    </p:spTree>
    <p:extLst>
      <p:ext uri="{BB962C8B-B14F-4D97-AF65-F5344CB8AC3E}">
        <p14:creationId xmlns:p14="http://schemas.microsoft.com/office/powerpoint/2010/main" val="166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內容版面配置區 2"/>
          <p:cNvSpPr>
            <a:spLocks noGrp="1"/>
          </p:cNvSpPr>
          <p:nvPr>
            <p:ph sz="quarter" idx="4294967295"/>
          </p:nvPr>
        </p:nvSpPr>
        <p:spPr>
          <a:xfrm>
            <a:off x="755650" y="1527175"/>
            <a:ext cx="7777163" cy="4830763"/>
          </a:xfrm>
        </p:spPr>
        <p:txBody>
          <a:bodyPr/>
          <a:lstStyle/>
          <a:p>
            <a:pPr eaLnBrk="1" hangingPunct="1"/>
            <a:endParaRPr lang="en-US" altLang="zh-TW" sz="2800" dirty="0" smtClean="0">
              <a:latin typeface="標楷體" pitchFamily="65" charset="-120"/>
              <a:ea typeface="標楷體" pitchFamily="65" charset="-120"/>
            </a:endParaRPr>
          </a:p>
          <a:p>
            <a:pPr eaLnBrk="1" hangingPunct="1"/>
            <a:r>
              <a:rPr lang="zh-TW" altLang="en-US" sz="2800" dirty="0" smtClean="0">
                <a:latin typeface="標楷體" pitchFamily="65" charset="-120"/>
                <a:ea typeface="標楷體" pitchFamily="65" charset="-120"/>
              </a:rPr>
              <a:t>本法規定</a:t>
            </a:r>
            <a:r>
              <a:rPr lang="zh-TW" altLang="en-US" sz="2800" b="1" dirty="0" smtClean="0">
                <a:latin typeface="標楷體" pitchFamily="65" charset="-120"/>
                <a:ea typeface="標楷體" pitchFamily="65" charset="-120"/>
              </a:rPr>
              <a:t>不當利益禁止</a:t>
            </a:r>
            <a:r>
              <a:rPr lang="zh-TW" altLang="en-US" sz="2800" dirty="0" smtClean="0">
                <a:latin typeface="標楷體" pitchFamily="65" charset="-120"/>
                <a:ea typeface="標楷體" pitchFamily="65" charset="-120"/>
              </a:rPr>
              <a:t>態樣有三：</a:t>
            </a:r>
          </a:p>
          <a:p>
            <a:pPr eaLnBrk="1" hangingPunct="1"/>
            <a:endParaRPr lang="zh-TW" altLang="en-US" sz="2800" dirty="0" smtClean="0">
              <a:latin typeface="標楷體" pitchFamily="65" charset="-120"/>
              <a:ea typeface="標楷體" pitchFamily="65" charset="-120"/>
            </a:endParaRPr>
          </a:p>
        </p:txBody>
      </p:sp>
      <p:sp>
        <p:nvSpPr>
          <p:cNvPr id="24"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迴避法</a:t>
            </a:r>
            <a:r>
              <a:rPr lang="zh-TW" altLang="en-US" sz="4000" dirty="0" smtClean="0">
                <a:solidFill>
                  <a:schemeClr val="tx2"/>
                </a:solidFill>
                <a:ea typeface="標楷體" pitchFamily="65" charset="-120"/>
              </a:rPr>
              <a:t>禁止</a:t>
            </a:r>
            <a:r>
              <a:rPr lang="zh-TW" altLang="en-US" sz="4000" dirty="0">
                <a:solidFill>
                  <a:schemeClr val="tx2"/>
                </a:solidFill>
                <a:ea typeface="標楷體" pitchFamily="65" charset="-120"/>
              </a:rPr>
              <a:t>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25" name="圓角矩形 24"/>
          <p:cNvSpPr/>
          <p:nvPr/>
        </p:nvSpPr>
        <p:spPr>
          <a:xfrm>
            <a:off x="3707904" y="5157192"/>
            <a:ext cx="4357718"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latin typeface="+mj-ea"/>
                <a:ea typeface="+mj-ea"/>
              </a:rPr>
              <a:t>（</a:t>
            </a:r>
            <a:r>
              <a:rPr lang="zh-TW" altLang="en-US" sz="2400" b="1" dirty="0">
                <a:latin typeface="+mj-ea"/>
                <a:ea typeface="+mj-ea"/>
              </a:rPr>
              <a:t>三）</a:t>
            </a:r>
            <a:r>
              <a:rPr lang="zh-TW" altLang="en-US" sz="2400" b="1" dirty="0" smtClean="0">
                <a:latin typeface="+mj-ea"/>
                <a:ea typeface="+mj-ea"/>
              </a:rPr>
              <a:t>交易與補助行為</a:t>
            </a:r>
            <a:r>
              <a:rPr lang="zh-TW" altLang="en-US" sz="2400" b="1" dirty="0">
                <a:latin typeface="+mj-ea"/>
                <a:ea typeface="+mj-ea"/>
              </a:rPr>
              <a:t>之禁止</a:t>
            </a:r>
          </a:p>
        </p:txBody>
      </p:sp>
      <p:sp>
        <p:nvSpPr>
          <p:cNvPr id="28" name="圓角矩形 27"/>
          <p:cNvSpPr/>
          <p:nvPr/>
        </p:nvSpPr>
        <p:spPr>
          <a:xfrm>
            <a:off x="2393141" y="4088952"/>
            <a:ext cx="4357718" cy="642942"/>
          </a:xfrm>
          <a:prstGeom prst="roundRect">
            <a:avLst/>
          </a:prstGeom>
          <a:solidFill>
            <a:srgbClr val="FF8409"/>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TW" altLang="en-US" sz="2400" b="1" dirty="0" smtClean="0">
                <a:latin typeface="+mj-ea"/>
                <a:ea typeface="+mj-ea"/>
              </a:rPr>
              <a:t>（</a:t>
            </a:r>
            <a:r>
              <a:rPr lang="zh-TW" altLang="en-US" sz="2400" b="1" dirty="0">
                <a:latin typeface="+mj-ea"/>
                <a:ea typeface="+mj-ea"/>
              </a:rPr>
              <a:t>二）</a:t>
            </a:r>
            <a:r>
              <a:rPr lang="zh-TW" altLang="en-US" sz="2400" b="1" dirty="0" smtClean="0">
                <a:latin typeface="+mj-ea"/>
                <a:ea typeface="+mj-ea"/>
              </a:rPr>
              <a:t>關說請託</a:t>
            </a:r>
            <a:r>
              <a:rPr lang="zh-TW" altLang="en-US" sz="2400" b="1" dirty="0">
                <a:latin typeface="+mj-ea"/>
                <a:ea typeface="+mj-ea"/>
              </a:rPr>
              <a:t>之禁止</a:t>
            </a:r>
          </a:p>
        </p:txBody>
      </p:sp>
      <p:sp>
        <p:nvSpPr>
          <p:cNvPr id="29" name="圓角矩形 28"/>
          <p:cNvSpPr/>
          <p:nvPr/>
        </p:nvSpPr>
        <p:spPr>
          <a:xfrm>
            <a:off x="1259632" y="3020713"/>
            <a:ext cx="4357718" cy="642942"/>
          </a:xfrm>
          <a:prstGeom prst="roundRect">
            <a:avLst/>
          </a:prstGeom>
          <a:solidFill>
            <a:schemeClr val="accent2">
              <a:lumMod val="50000"/>
              <a:alpha val="68000"/>
            </a:schemeClr>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smtClean="0">
                <a:latin typeface="+mj-ea"/>
                <a:ea typeface="+mj-ea"/>
              </a:rPr>
              <a:t> （</a:t>
            </a:r>
            <a:r>
              <a:rPr lang="zh-TW" altLang="en-US" sz="2400" b="1" dirty="0">
                <a:latin typeface="+mj-ea"/>
                <a:ea typeface="+mj-ea"/>
              </a:rPr>
              <a:t>一）</a:t>
            </a:r>
            <a:r>
              <a:rPr lang="zh-TW" altLang="en-US" sz="2400" b="1" dirty="0" smtClean="0">
                <a:latin typeface="+mj-ea"/>
                <a:ea typeface="+mj-ea"/>
              </a:rPr>
              <a:t>假借</a:t>
            </a:r>
            <a:r>
              <a:rPr lang="zh-TW" altLang="en-US" sz="2400" b="1" dirty="0">
                <a:latin typeface="+mj-ea"/>
                <a:ea typeface="+mj-ea"/>
              </a:rPr>
              <a:t>職權</a:t>
            </a:r>
            <a:r>
              <a:rPr lang="zh-TW" altLang="en-US" sz="2400" b="1" dirty="0" smtClean="0">
                <a:latin typeface="+mj-ea"/>
                <a:ea typeface="+mj-ea"/>
              </a:rPr>
              <a:t>圖利</a:t>
            </a:r>
            <a:r>
              <a:rPr lang="zh-TW" altLang="en-US" sz="2400" b="1" dirty="0">
                <a:latin typeface="+mj-ea"/>
                <a:ea typeface="+mj-ea"/>
              </a:rPr>
              <a:t>之禁止</a:t>
            </a:r>
          </a:p>
        </p:txBody>
      </p:sp>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39</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309645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4</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47561"/>
            <a:ext cx="8136904" cy="5112568"/>
          </a:xfrm>
          <a:prstGeom prst="rect">
            <a:avLst/>
          </a:prstGeom>
        </p:spPr>
      </p:pic>
      <p:grpSp>
        <p:nvGrpSpPr>
          <p:cNvPr id="11" name="群組 10"/>
          <p:cNvGrpSpPr/>
          <p:nvPr/>
        </p:nvGrpSpPr>
        <p:grpSpPr>
          <a:xfrm>
            <a:off x="1907704" y="3789040"/>
            <a:ext cx="6552728" cy="936104"/>
            <a:chOff x="1907704" y="3789040"/>
            <a:chExt cx="6552728" cy="936104"/>
          </a:xfrm>
        </p:grpSpPr>
        <p:cxnSp>
          <p:nvCxnSpPr>
            <p:cNvPr id="3" name="直線接點 2"/>
            <p:cNvCxnSpPr/>
            <p:nvPr/>
          </p:nvCxnSpPr>
          <p:spPr>
            <a:xfrm>
              <a:off x="6012160" y="3789040"/>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907704" y="4077072"/>
              <a:ext cx="655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907704" y="4437112"/>
              <a:ext cx="655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907704" y="4725144"/>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74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4294967295"/>
          </p:nvPr>
        </p:nvSpPr>
        <p:spPr>
          <a:xfrm>
            <a:off x="323850" y="1628775"/>
            <a:ext cx="8510588" cy="4473575"/>
          </a:xfrm>
        </p:spPr>
        <p:txBody>
          <a:bodyPr/>
          <a:lstStyle/>
          <a:p>
            <a:pPr eaLnBrk="1" hangingPunct="1"/>
            <a:endParaRPr lang="en-US" altLang="zh-TW" dirty="0" smtClean="0"/>
          </a:p>
          <a:p>
            <a:pPr eaLnBrk="1" hangingPunct="1"/>
            <a:endParaRPr lang="zh-TW" altLang="en-US" dirty="0" smtClean="0"/>
          </a:p>
        </p:txBody>
      </p:sp>
      <p:sp>
        <p:nvSpPr>
          <p:cNvPr id="6" name="圓角矩形 5"/>
          <p:cNvSpPr/>
          <p:nvPr/>
        </p:nvSpPr>
        <p:spPr>
          <a:xfrm>
            <a:off x="785786" y="1585902"/>
            <a:ext cx="4357718" cy="642942"/>
          </a:xfrm>
          <a:prstGeom prst="roundRect">
            <a:avLst/>
          </a:prstGeom>
          <a:solidFill>
            <a:schemeClr val="accent2">
              <a:lumMod val="75000"/>
            </a:schemeClr>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2400" dirty="0">
                <a:latin typeface="+mj-ea"/>
                <a:ea typeface="+mj-ea"/>
              </a:rPr>
              <a:t>（一）</a:t>
            </a:r>
            <a:r>
              <a:rPr kumimoji="0" lang="zh-TW" altLang="en-US" sz="2400" dirty="0" smtClean="0">
                <a:latin typeface="+mj-ea"/>
                <a:ea typeface="+mj-ea"/>
              </a:rPr>
              <a:t>假借</a:t>
            </a:r>
            <a:r>
              <a:rPr lang="zh-TW" altLang="en-US" sz="2400" dirty="0">
                <a:latin typeface="+mj-ea"/>
                <a:ea typeface="+mj-ea"/>
              </a:rPr>
              <a:t>職權</a:t>
            </a:r>
            <a:r>
              <a:rPr kumimoji="0" lang="zh-TW" altLang="en-US" sz="2400" dirty="0" smtClean="0">
                <a:latin typeface="+mj-ea"/>
                <a:ea typeface="+mj-ea"/>
              </a:rPr>
              <a:t>圖利</a:t>
            </a:r>
            <a:r>
              <a:rPr kumimoji="0" lang="zh-TW" altLang="en-US" sz="2400" dirty="0">
                <a:latin typeface="+mj-ea"/>
                <a:ea typeface="+mj-ea"/>
              </a:rPr>
              <a:t>之禁止</a:t>
            </a:r>
          </a:p>
        </p:txBody>
      </p:sp>
      <p:sp>
        <p:nvSpPr>
          <p:cNvPr id="7" name="矩形 6"/>
          <p:cNvSpPr>
            <a:spLocks noChangeArrowheads="1"/>
          </p:cNvSpPr>
          <p:nvPr/>
        </p:nvSpPr>
        <p:spPr bwMode="auto">
          <a:xfrm>
            <a:off x="900113" y="2420938"/>
            <a:ext cx="7559675" cy="1200329"/>
          </a:xfrm>
          <a:prstGeom prst="rect">
            <a:avLst/>
          </a:prstGeom>
          <a:noFill/>
          <a:ln w="9525">
            <a:noFill/>
            <a:miter lim="800000"/>
            <a:headEnd/>
            <a:tailEnd/>
          </a:ln>
        </p:spPr>
        <p:txBody>
          <a:bodyPr>
            <a:spAutoFit/>
          </a:bodyPr>
          <a:lstStyle/>
          <a:p>
            <a:pPr algn="l">
              <a:buFont typeface="Wingdings" pitchFamily="2" charset="2"/>
              <a:buChar char="u"/>
              <a:defRPr/>
            </a:pPr>
            <a:r>
              <a:rPr kumimoji="0" lang="zh-TW" altLang="zh-TW" sz="2400" u="sng" dirty="0">
                <a:solidFill>
                  <a:srgbClr val="FF0000"/>
                </a:solidFill>
                <a:latin typeface="標楷體" pitchFamily="65" charset="-120"/>
              </a:rPr>
              <a:t>公職人員</a:t>
            </a:r>
            <a:r>
              <a:rPr kumimoji="0" lang="zh-TW" altLang="zh-TW" sz="2400" b="0" dirty="0">
                <a:solidFill>
                  <a:schemeClr val="tx1"/>
                </a:solidFill>
                <a:latin typeface="標楷體" pitchFamily="65" charset="-120"/>
              </a:rPr>
              <a:t>不得假借職務上之權力、機會或方法，圖其本人或關係人之</a:t>
            </a:r>
            <a:r>
              <a:rPr kumimoji="0" lang="zh-TW" altLang="zh-TW" sz="2400" b="0" dirty="0" smtClean="0">
                <a:solidFill>
                  <a:schemeClr val="tx1"/>
                </a:solidFill>
                <a:latin typeface="標楷體" pitchFamily="65" charset="-120"/>
              </a:rPr>
              <a:t>利益。</a:t>
            </a:r>
            <a:endParaRPr kumimoji="0" lang="zh-TW" altLang="en-US" sz="2400" b="0" dirty="0">
              <a:solidFill>
                <a:schemeClr val="tx1"/>
              </a:solidFill>
              <a:latin typeface="標楷體" pitchFamily="65" charset="-120"/>
            </a:endParaRPr>
          </a:p>
          <a:p>
            <a:pPr algn="l">
              <a:buFont typeface="Wingdings" pitchFamily="2" charset="2"/>
              <a:buChar char="u"/>
              <a:defRPr/>
            </a:pPr>
            <a:r>
              <a:rPr kumimoji="0" lang="zh-TW" altLang="en-US" sz="2400" b="0" dirty="0">
                <a:solidFill>
                  <a:schemeClr val="tx1"/>
                </a:solidFill>
                <a:latin typeface="標楷體" pitchFamily="65" charset="-120"/>
              </a:rPr>
              <a:t>違反者</a:t>
            </a:r>
            <a:r>
              <a:rPr lang="zh-TW" altLang="en-US" sz="2400" b="0" dirty="0">
                <a:solidFill>
                  <a:schemeClr val="tx1"/>
                </a:solidFill>
                <a:latin typeface="標楷體" pitchFamily="65" charset="-120"/>
              </a:rPr>
              <a:t>處新</a:t>
            </a:r>
            <a:r>
              <a:rPr lang="zh-TW" altLang="en-US" sz="2400" b="0" dirty="0" smtClean="0">
                <a:solidFill>
                  <a:schemeClr val="tx1"/>
                </a:solidFill>
                <a:latin typeface="標楷體" pitchFamily="65" charset="-120"/>
              </a:rPr>
              <a:t>臺幣</a:t>
            </a:r>
            <a:r>
              <a:rPr lang="en-US" altLang="zh-TW" sz="2400" b="0" dirty="0" smtClean="0">
                <a:solidFill>
                  <a:schemeClr val="tx1"/>
                </a:solidFill>
                <a:latin typeface="標楷體" pitchFamily="65" charset="-120"/>
              </a:rPr>
              <a:t>30</a:t>
            </a:r>
            <a:r>
              <a:rPr lang="zh-TW" altLang="en-US" sz="2400" b="0" dirty="0" smtClean="0">
                <a:solidFill>
                  <a:schemeClr val="tx1"/>
                </a:solidFill>
                <a:latin typeface="標楷體" pitchFamily="65" charset="-120"/>
              </a:rPr>
              <a:t>萬</a:t>
            </a:r>
            <a:r>
              <a:rPr lang="zh-TW" altLang="en-US" sz="2400" b="0" dirty="0">
                <a:solidFill>
                  <a:schemeClr val="tx1"/>
                </a:solidFill>
                <a:latin typeface="標楷體" pitchFamily="65" charset="-120"/>
              </a:rPr>
              <a:t>元</a:t>
            </a:r>
            <a:r>
              <a:rPr lang="zh-TW" altLang="en-US" sz="2400" b="0" dirty="0" smtClean="0">
                <a:solidFill>
                  <a:schemeClr val="tx1"/>
                </a:solidFill>
                <a:latin typeface="標楷體" pitchFamily="65" charset="-120"/>
              </a:rPr>
              <a:t>以上</a:t>
            </a:r>
            <a:r>
              <a:rPr lang="en-US" altLang="zh-TW" sz="2400" dirty="0">
                <a:latin typeface="標楷體" pitchFamily="65" charset="-120"/>
              </a:rPr>
              <a:t>6</a:t>
            </a:r>
            <a:r>
              <a:rPr lang="en-US" altLang="zh-TW" sz="2400" b="0" dirty="0" smtClean="0">
                <a:solidFill>
                  <a:schemeClr val="tx1"/>
                </a:solidFill>
                <a:latin typeface="標楷體" pitchFamily="65" charset="-120"/>
              </a:rPr>
              <a:t>00</a:t>
            </a:r>
            <a:r>
              <a:rPr lang="zh-TW" altLang="en-US" sz="2400" b="0" dirty="0">
                <a:solidFill>
                  <a:schemeClr val="tx1"/>
                </a:solidFill>
                <a:latin typeface="標楷體" pitchFamily="65" charset="-120"/>
              </a:rPr>
              <a:t>萬元以下</a:t>
            </a:r>
            <a:r>
              <a:rPr lang="zh-TW" altLang="en-US" sz="2400" b="0" dirty="0" smtClean="0">
                <a:solidFill>
                  <a:schemeClr val="tx1"/>
                </a:solidFill>
                <a:latin typeface="標楷體" pitchFamily="65" charset="-120"/>
              </a:rPr>
              <a:t>罰鍰</a:t>
            </a:r>
            <a:r>
              <a:rPr kumimoji="0" lang="zh-TW" altLang="en-US" sz="2400" b="0" dirty="0" smtClean="0">
                <a:solidFill>
                  <a:schemeClr val="tx1"/>
                </a:solidFill>
                <a:latin typeface="標楷體" pitchFamily="65" charset="-120"/>
              </a:rPr>
              <a:t>。</a:t>
            </a:r>
            <a:endParaRPr kumimoji="0" lang="zh-TW" altLang="en-US" sz="2400" b="0" dirty="0">
              <a:solidFill>
                <a:schemeClr val="tx1"/>
              </a:solidFill>
              <a:latin typeface="標楷體" pitchFamily="65" charset="-120"/>
            </a:endParaRPr>
          </a:p>
        </p:txBody>
      </p:sp>
      <p:grpSp>
        <p:nvGrpSpPr>
          <p:cNvPr id="12" name="Group 26"/>
          <p:cNvGrpSpPr>
            <a:grpSpLocks/>
          </p:cNvGrpSpPr>
          <p:nvPr/>
        </p:nvGrpSpPr>
        <p:grpSpPr bwMode="auto">
          <a:xfrm>
            <a:off x="610791" y="4149080"/>
            <a:ext cx="7416800" cy="1671638"/>
            <a:chOff x="748" y="3158"/>
            <a:chExt cx="4672" cy="1053"/>
          </a:xfrm>
        </p:grpSpPr>
        <p:sp>
          <p:nvSpPr>
            <p:cNvPr id="13" name="AutoShape 16"/>
            <p:cNvSpPr>
              <a:spLocks noChangeArrowheads="1"/>
            </p:cNvSpPr>
            <p:nvPr/>
          </p:nvSpPr>
          <p:spPr bwMode="auto">
            <a:xfrm>
              <a:off x="748" y="3397"/>
              <a:ext cx="1588"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smtClean="0">
                  <a:effectLst>
                    <a:outerShdw blurRad="38100" dist="38100" dir="2700000" algn="tl">
                      <a:srgbClr val="000000"/>
                    </a:outerShdw>
                  </a:effectLst>
                  <a:latin typeface="標楷體" pitchFamily="65" charset="-120"/>
                  <a:ea typeface="標楷體" pitchFamily="65" charset="-120"/>
                </a:rPr>
                <a:t>假借</a:t>
              </a:r>
              <a:r>
                <a:rPr lang="zh-TW" altLang="en-US" sz="2400" dirty="0">
                  <a:effectLst>
                    <a:outerShdw blurRad="38100" dist="38100" dir="2700000" algn="tl">
                      <a:srgbClr val="000000"/>
                    </a:outerShdw>
                  </a:effectLst>
                  <a:latin typeface="標楷體" pitchFamily="65" charset="-120"/>
                  <a:ea typeface="標楷體" pitchFamily="65" charset="-120"/>
                </a:rPr>
                <a:t>職權圖利</a:t>
              </a:r>
            </a:p>
          </p:txBody>
        </p:sp>
        <p:sp>
          <p:nvSpPr>
            <p:cNvPr id="14" name="AutoShape 17"/>
            <p:cNvSpPr>
              <a:spLocks noChangeArrowheads="1"/>
            </p:cNvSpPr>
            <p:nvPr/>
          </p:nvSpPr>
          <p:spPr bwMode="auto">
            <a:xfrm>
              <a:off x="2427" y="3712"/>
              <a:ext cx="1270"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a:effectLst>
                    <a:outerShdw blurRad="38100" dist="38100" dir="2700000" algn="tl">
                      <a:srgbClr val="000000"/>
                    </a:outerShdw>
                  </a:effectLst>
                  <a:latin typeface="標楷體" pitchFamily="65" charset="-120"/>
                  <a:ea typeface="標楷體" pitchFamily="65" charset="-120"/>
                </a:rPr>
                <a:t>未取得利益</a:t>
              </a:r>
              <a:endParaRPr lang="en-US" altLang="zh-TW" sz="2400" dirty="0">
                <a:effectLst>
                  <a:outerShdw blurRad="38100" dist="38100" dir="2700000" algn="tl">
                    <a:srgbClr val="000000"/>
                  </a:outerShdw>
                </a:effectLst>
                <a:latin typeface="標楷體" pitchFamily="65" charset="-120"/>
                <a:ea typeface="標楷體" pitchFamily="65" charset="-120"/>
              </a:endParaRPr>
            </a:p>
          </p:txBody>
        </p:sp>
        <p:sp>
          <p:nvSpPr>
            <p:cNvPr id="15" name="AutoShape 18"/>
            <p:cNvSpPr>
              <a:spLocks noChangeArrowheads="1"/>
            </p:cNvSpPr>
            <p:nvPr/>
          </p:nvSpPr>
          <p:spPr bwMode="auto">
            <a:xfrm>
              <a:off x="2427" y="3158"/>
              <a:ext cx="1270" cy="499"/>
            </a:xfrm>
            <a:prstGeom prst="rightArrowCallout">
              <a:avLst>
                <a:gd name="adj1" fmla="val 25046"/>
                <a:gd name="adj2" fmla="val 22546"/>
                <a:gd name="adj3" fmla="val 31060"/>
                <a:gd name="adj4" fmla="val 82125"/>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zh-TW" altLang="en-US" sz="2400" dirty="0">
                  <a:effectLst>
                    <a:outerShdw blurRad="38100" dist="38100" dir="2700000" algn="tl">
                      <a:srgbClr val="000000"/>
                    </a:outerShdw>
                  </a:effectLst>
                  <a:latin typeface="標楷體" pitchFamily="65" charset="-120"/>
                  <a:ea typeface="標楷體" pitchFamily="65" charset="-120"/>
                </a:rPr>
                <a:t>獲有利益</a:t>
              </a:r>
              <a:endParaRPr lang="en-US" altLang="zh-TW" sz="2400" dirty="0">
                <a:effectLst>
                  <a:outerShdw blurRad="38100" dist="38100" dir="2700000" algn="tl">
                    <a:srgbClr val="000000"/>
                  </a:outerShdw>
                </a:effectLst>
                <a:latin typeface="標楷體" pitchFamily="65" charset="-120"/>
                <a:ea typeface="標楷體" pitchFamily="65" charset="-120"/>
              </a:endParaRPr>
            </a:p>
          </p:txBody>
        </p:sp>
        <p:sp>
          <p:nvSpPr>
            <p:cNvPr id="16" name="Rectangle 20"/>
            <p:cNvSpPr>
              <a:spLocks noChangeArrowheads="1"/>
            </p:cNvSpPr>
            <p:nvPr/>
          </p:nvSpPr>
          <p:spPr bwMode="auto">
            <a:xfrm>
              <a:off x="3787" y="3158"/>
              <a:ext cx="1633" cy="104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400" b="0" dirty="0">
                  <a:solidFill>
                    <a:schemeClr val="bg1"/>
                  </a:solidFill>
                  <a:ea typeface="標楷體" pitchFamily="65" charset="-120"/>
                </a:rPr>
                <a:t>違反利衝法</a:t>
              </a:r>
            </a:p>
          </p:txBody>
        </p:sp>
      </p:grpSp>
      <p:sp>
        <p:nvSpPr>
          <p:cNvPr id="17"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40</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729853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025525" y="1716436"/>
            <a:ext cx="734536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4988" indent="-534988"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marL="0" indent="0" algn="just" eaLnBrk="1" hangingPunct="1">
              <a:lnSpc>
                <a:spcPts val="3000"/>
              </a:lnSpc>
              <a:spcBef>
                <a:spcPct val="0"/>
              </a:spcBef>
              <a:buClrTx/>
              <a:buSzTx/>
              <a:buFontTx/>
              <a:buNone/>
            </a:pPr>
            <a:r>
              <a:rPr lang="en-US" altLang="zh-TW"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QUIZ</a:t>
            </a:r>
            <a:r>
              <a:rPr lang="zh-TW" altLang="en-US"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endParaRPr lang="en-US" altLang="zh-TW"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0" indent="0" algn="just" eaLnBrk="1" hangingPunct="1">
              <a:lnSpc>
                <a:spcPts val="3000"/>
              </a:lnSpc>
              <a:spcBef>
                <a:spcPct val="0"/>
              </a:spcBef>
              <a:buClrTx/>
              <a:buSzTx/>
              <a:buFontTx/>
              <a:buNone/>
            </a:pPr>
            <a:r>
              <a:rPr lang="zh-TW" altLang="en-US"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市議員為了讓</a:t>
            </a:r>
            <a:r>
              <a:rPr lang="zh-TW" altLang="en-US"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其子女受僱</a:t>
            </a:r>
            <a:r>
              <a:rPr lang="zh-TW" altLang="en-US"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為市政府臨時人員，撥電話給市府</a:t>
            </a:r>
            <a:r>
              <a:rPr lang="zh-TW" altLang="en-US"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相關</a:t>
            </a:r>
            <a:r>
              <a:rPr lang="zh-TW" altLang="en-US"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承辦人員，電話中提到自己有預算審議權，但市府最後仍</a:t>
            </a:r>
            <a:r>
              <a:rPr lang="zh-TW" altLang="en-US" sz="2600" b="1" u="sng"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未僱用其子女</a:t>
            </a:r>
            <a:r>
              <a:rPr lang="zh-TW" altLang="zh-TW" sz="26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zh-TW" sz="26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是否違反公職人員利益衝突迴避法？</a:t>
            </a:r>
          </a:p>
        </p:txBody>
      </p:sp>
      <p:sp>
        <p:nvSpPr>
          <p:cNvPr id="6" name="文字方塊 5"/>
          <p:cNvSpPr txBox="1">
            <a:spLocks noChangeArrowheads="1"/>
          </p:cNvSpPr>
          <p:nvPr/>
        </p:nvSpPr>
        <p:spPr bwMode="auto">
          <a:xfrm>
            <a:off x="4467225" y="5857875"/>
            <a:ext cx="461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endParaRPr kumimoji="0" lang="zh-TW" altLang="en-US" sz="1800" b="0">
              <a:latin typeface="Georgia" pitchFamily="18" charset="0"/>
            </a:endParaRPr>
          </a:p>
        </p:txBody>
      </p:sp>
      <p:sp>
        <p:nvSpPr>
          <p:cNvPr id="7"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grpSp>
        <p:nvGrpSpPr>
          <p:cNvPr id="8" name="Group 39"/>
          <p:cNvGrpSpPr>
            <a:grpSpLocks/>
          </p:cNvGrpSpPr>
          <p:nvPr/>
        </p:nvGrpSpPr>
        <p:grpSpPr bwMode="auto">
          <a:xfrm>
            <a:off x="611188" y="4076700"/>
            <a:ext cx="8211885" cy="1223963"/>
            <a:chOff x="385" y="2568"/>
            <a:chExt cx="5163" cy="771"/>
          </a:xfrm>
        </p:grpSpPr>
        <p:sp>
          <p:nvSpPr>
            <p:cNvPr id="9" name="AutoShape 30"/>
            <p:cNvSpPr>
              <a:spLocks noChangeArrowheads="1"/>
            </p:cNvSpPr>
            <p:nvPr/>
          </p:nvSpPr>
          <p:spPr bwMode="auto">
            <a:xfrm>
              <a:off x="3334" y="2614"/>
              <a:ext cx="767" cy="635"/>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a:solidFill>
                    <a:srgbClr val="FFFFFF"/>
                  </a:solidFill>
                  <a:latin typeface="微軟正黑體" pitchFamily="34" charset="-120"/>
                  <a:ea typeface="微軟正黑體" pitchFamily="34" charset="-120"/>
                </a:rPr>
                <a:t>未取得</a:t>
              </a:r>
            </a:p>
            <a:p>
              <a:pPr algn="ctr" eaLnBrk="1" hangingPunct="1">
                <a:spcBef>
                  <a:spcPct val="0"/>
                </a:spcBef>
                <a:buClrTx/>
                <a:buSzTx/>
                <a:buFontTx/>
                <a:buNone/>
              </a:pPr>
              <a:r>
                <a:rPr lang="zh-TW" altLang="en-US" sz="2000">
                  <a:solidFill>
                    <a:srgbClr val="FFFFFF"/>
                  </a:solidFill>
                  <a:latin typeface="微軟正黑體" pitchFamily="34" charset="-120"/>
                  <a:ea typeface="微軟正黑體" pitchFamily="34" charset="-120"/>
                </a:rPr>
                <a:t>利益</a:t>
              </a:r>
              <a:endParaRPr lang="en-US" altLang="zh-TW" sz="2000">
                <a:solidFill>
                  <a:srgbClr val="FFFFFF"/>
                </a:solidFill>
                <a:latin typeface="微軟正黑體" pitchFamily="34" charset="-120"/>
                <a:ea typeface="微軟正黑體" pitchFamily="34" charset="-120"/>
              </a:endParaRPr>
            </a:p>
          </p:txBody>
        </p:sp>
        <p:grpSp>
          <p:nvGrpSpPr>
            <p:cNvPr id="10" name="Group 38"/>
            <p:cNvGrpSpPr>
              <a:grpSpLocks/>
            </p:cNvGrpSpPr>
            <p:nvPr/>
          </p:nvGrpSpPr>
          <p:grpSpPr bwMode="auto">
            <a:xfrm>
              <a:off x="385" y="2568"/>
              <a:ext cx="2915" cy="771"/>
              <a:chOff x="521" y="2568"/>
              <a:chExt cx="2915" cy="771"/>
            </a:xfrm>
          </p:grpSpPr>
          <p:sp>
            <p:nvSpPr>
              <p:cNvPr id="13" name="橢圓 12"/>
              <p:cNvSpPr/>
              <p:nvPr/>
            </p:nvSpPr>
            <p:spPr bwMode="auto">
              <a:xfrm>
                <a:off x="1766" y="2593"/>
                <a:ext cx="780" cy="736"/>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a:solidFill>
                      <a:schemeClr val="tx1"/>
                    </a:solidFill>
                    <a:latin typeface="微軟正黑體" pitchFamily="34" charset="-120"/>
                    <a:ea typeface="微軟正黑體" pitchFamily="34" charset="-120"/>
                  </a:rPr>
                  <a:t>受其監督機關</a:t>
                </a:r>
                <a:r>
                  <a:rPr lang="zh-TW" altLang="en-US" sz="1800">
                    <a:solidFill>
                      <a:schemeClr val="tx1"/>
                    </a:solidFill>
                    <a:ea typeface="標楷體" pitchFamily="65" charset="-120"/>
                  </a:rPr>
                  <a:t> </a:t>
                </a:r>
              </a:p>
            </p:txBody>
          </p:sp>
          <p:sp>
            <p:nvSpPr>
              <p:cNvPr id="14" name="橢圓 11"/>
              <p:cNvSpPr/>
              <p:nvPr/>
            </p:nvSpPr>
            <p:spPr bwMode="auto">
              <a:xfrm>
                <a:off x="541" y="2593"/>
                <a:ext cx="780" cy="736"/>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 議 </a:t>
                </a:r>
                <a:r>
                  <a:rPr lang="zh-TW" altLang="en-US" sz="1800" dirty="0">
                    <a:solidFill>
                      <a:schemeClr val="tx1"/>
                    </a:solidFill>
                    <a:latin typeface="微軟正黑體" pitchFamily="34" charset="-120"/>
                    <a:ea typeface="微軟正黑體" pitchFamily="34" charset="-120"/>
                  </a:rPr>
                  <a:t>員</a:t>
                </a:r>
                <a:r>
                  <a:rPr lang="zh-TW" altLang="en-US" sz="1800" dirty="0">
                    <a:solidFill>
                      <a:schemeClr val="tx1"/>
                    </a:solidFill>
                    <a:ea typeface="標楷體" pitchFamily="65" charset="-120"/>
                  </a:rPr>
                  <a:t> </a:t>
                </a:r>
              </a:p>
            </p:txBody>
          </p:sp>
          <p:sp>
            <p:nvSpPr>
              <p:cNvPr id="15" name="內容版面配置區 10"/>
              <p:cNvSpPr>
                <a:spLocks/>
              </p:cNvSpPr>
              <p:nvPr/>
            </p:nvSpPr>
            <p:spPr bwMode="auto">
              <a:xfrm>
                <a:off x="1338" y="2613"/>
                <a:ext cx="408" cy="630"/>
              </a:xfrm>
              <a:prstGeom prst="rightArrow">
                <a:avLst>
                  <a:gd name="adj1" fmla="val 47685"/>
                  <a:gd name="adj2" fmla="val 17972"/>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dirty="0">
                    <a:solidFill>
                      <a:srgbClr val="FFFFFF"/>
                    </a:solidFill>
                    <a:latin typeface="微軟正黑體" pitchFamily="34" charset="-120"/>
                    <a:ea typeface="微軟正黑體" pitchFamily="34" charset="-120"/>
                  </a:rPr>
                  <a:t>假藉</a:t>
                </a:r>
              </a:p>
              <a:p>
                <a:pPr eaLnBrk="1" hangingPunct="1">
                  <a:spcBef>
                    <a:spcPct val="0"/>
                  </a:spcBef>
                  <a:buFont typeface="Wingdings 2" pitchFamily="18" charset="2"/>
                  <a:buNone/>
                </a:pPr>
                <a:r>
                  <a:rPr lang="zh-TW" altLang="en-US" sz="1600" dirty="0">
                    <a:solidFill>
                      <a:srgbClr val="FFFFFF"/>
                    </a:solidFill>
                    <a:latin typeface="微軟正黑體" pitchFamily="34" charset="-120"/>
                    <a:ea typeface="微軟正黑體" pitchFamily="34" charset="-120"/>
                  </a:rPr>
                  <a:t>職權</a:t>
                </a:r>
              </a:p>
            </p:txBody>
          </p:sp>
          <p:sp>
            <p:nvSpPr>
              <p:cNvPr id="16" name="內容版面配置區 10"/>
              <p:cNvSpPr>
                <a:spLocks/>
              </p:cNvSpPr>
              <p:nvPr/>
            </p:nvSpPr>
            <p:spPr bwMode="auto">
              <a:xfrm>
                <a:off x="2574" y="2613"/>
                <a:ext cx="862" cy="630"/>
              </a:xfrm>
              <a:prstGeom prst="rightArrow">
                <a:avLst>
                  <a:gd name="adj1" fmla="val 45713"/>
                  <a:gd name="adj2" fmla="val 2460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聘僱關係人</a:t>
                </a:r>
              </a:p>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為臨時人員</a:t>
                </a:r>
              </a:p>
            </p:txBody>
          </p:sp>
        </p:grpSp>
        <p:sp>
          <p:nvSpPr>
            <p:cNvPr id="11" name="AutoShape 33"/>
            <p:cNvSpPr>
              <a:spLocks noChangeArrowheads="1"/>
            </p:cNvSpPr>
            <p:nvPr/>
          </p:nvSpPr>
          <p:spPr bwMode="auto">
            <a:xfrm>
              <a:off x="4822" y="2614"/>
              <a:ext cx="726" cy="635"/>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smtClean="0">
                  <a:solidFill>
                    <a:srgbClr val="FFFFFF"/>
                  </a:solidFill>
                  <a:latin typeface="微軟正黑體" pitchFamily="34" charset="-120"/>
                  <a:ea typeface="微軟正黑體" pitchFamily="34" charset="-120"/>
                </a:rPr>
                <a:t>利</a:t>
              </a:r>
              <a:r>
                <a:rPr lang="zh-TW" altLang="en-US" sz="2000" dirty="0">
                  <a:solidFill>
                    <a:srgbClr val="FFFFFF"/>
                  </a:solidFill>
                  <a:latin typeface="微軟正黑體" pitchFamily="34" charset="-120"/>
                  <a:ea typeface="微軟正黑體" pitchFamily="34" charset="-120"/>
                </a:rPr>
                <a:t>衝法</a:t>
              </a:r>
              <a:endParaRPr lang="en-US" altLang="zh-TW" sz="2000" dirty="0">
                <a:solidFill>
                  <a:srgbClr val="FFFFFF"/>
                </a:solidFill>
                <a:latin typeface="微軟正黑體" pitchFamily="34" charset="-120"/>
                <a:ea typeface="微軟正黑體" pitchFamily="34" charset="-120"/>
              </a:endParaRPr>
            </a:p>
          </p:txBody>
        </p:sp>
        <p:sp>
          <p:nvSpPr>
            <p:cNvPr id="12" name="內容版面配置區 10"/>
            <p:cNvSpPr>
              <a:spLocks/>
            </p:cNvSpPr>
            <p:nvPr/>
          </p:nvSpPr>
          <p:spPr bwMode="auto">
            <a:xfrm>
              <a:off x="4147" y="2613"/>
              <a:ext cx="630" cy="630"/>
            </a:xfrm>
            <a:prstGeom prst="rightArrow">
              <a:avLst>
                <a:gd name="adj1" fmla="val 47685"/>
                <a:gd name="adj2" fmla="val 17972"/>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dirty="0" smtClean="0">
                  <a:solidFill>
                    <a:srgbClr val="FFFFFF"/>
                  </a:solidFill>
                  <a:latin typeface="微軟正黑體" pitchFamily="34" charset="-120"/>
                  <a:ea typeface="微軟正黑體" pitchFamily="34" charset="-120"/>
                </a:rPr>
                <a:t>仍違反</a:t>
              </a:r>
              <a:endParaRPr lang="zh-TW" altLang="en-US" sz="1600" dirty="0">
                <a:solidFill>
                  <a:srgbClr val="FFFFFF"/>
                </a:solidFill>
                <a:latin typeface="微軟正黑體" pitchFamily="34" charset="-120"/>
                <a:ea typeface="微軟正黑體" pitchFamily="34" charset="-120"/>
              </a:endParaRPr>
            </a:p>
          </p:txBody>
        </p:sp>
      </p:grpSp>
      <p:sp>
        <p:nvSpPr>
          <p:cNvPr id="1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41</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991357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6"/>
          <p:cNvSpPr>
            <a:spLocks noGrp="1"/>
          </p:cNvSpPr>
          <p:nvPr>
            <p:ph sz="quarter" idx="4294967295"/>
          </p:nvPr>
        </p:nvSpPr>
        <p:spPr>
          <a:xfrm>
            <a:off x="602629" y="4437112"/>
            <a:ext cx="7497763" cy="2144177"/>
          </a:xfrm>
        </p:spPr>
        <p:style>
          <a:lnRef idx="3">
            <a:schemeClr val="lt1"/>
          </a:lnRef>
          <a:fillRef idx="1">
            <a:schemeClr val="accent1"/>
          </a:fillRef>
          <a:effectRef idx="1">
            <a:schemeClr val="accent1"/>
          </a:effectRef>
          <a:fontRef idx="minor">
            <a:schemeClr val="lt1"/>
          </a:fontRef>
        </p:style>
        <p:txBody>
          <a:bodyPr>
            <a:spAutoFit/>
          </a:bodyPr>
          <a:lstStyle/>
          <a:p>
            <a:pPr>
              <a:lnSpc>
                <a:spcPts val="3200"/>
              </a:lnSpc>
              <a:buNone/>
            </a:pPr>
            <a:r>
              <a:rPr lang="zh-TW" altLang="en-US" sz="2400" dirty="0" smtClean="0">
                <a:latin typeface="標楷體" panose="03000509000000000000" pitchFamily="65" charset="-120"/>
                <a:ea typeface="標楷體" panose="03000509000000000000" pitchFamily="65" charset="-120"/>
              </a:rPr>
              <a:t> ◎所稱「關說、請託」，指</a:t>
            </a:r>
            <a:r>
              <a:rPr lang="zh-TW" altLang="en-US" sz="2400" dirty="0">
                <a:latin typeface="標楷體" panose="03000509000000000000" pitchFamily="65" charset="-120"/>
                <a:ea typeface="標楷體" panose="03000509000000000000" pitchFamily="65" charset="-120"/>
              </a:rPr>
              <a:t>不循法定程序，而向前項機關團體人員提出請求</a:t>
            </a:r>
            <a:r>
              <a:rPr lang="zh-TW" altLang="en-US" sz="2400" dirty="0" smtClean="0">
                <a:latin typeface="標楷體" panose="03000509000000000000" pitchFamily="65" charset="-120"/>
                <a:ea typeface="標楷體" panose="03000509000000000000" pitchFamily="65" charset="-120"/>
              </a:rPr>
              <a:t>，其</a:t>
            </a:r>
            <a:r>
              <a:rPr lang="zh-TW" altLang="en-US" sz="2400" dirty="0">
                <a:latin typeface="標楷體" panose="03000509000000000000" pitchFamily="65" charset="-120"/>
                <a:ea typeface="標楷體" panose="03000509000000000000" pitchFamily="65" charset="-120"/>
              </a:rPr>
              <a:t>內容涉及該機關團體業務具體事項之決定、執行或不執行，且因該</a:t>
            </a:r>
            <a:r>
              <a:rPr lang="zh-TW" altLang="en-US" sz="2400" dirty="0" smtClean="0">
                <a:latin typeface="標楷體" panose="03000509000000000000" pitchFamily="65" charset="-120"/>
                <a:ea typeface="標楷體" panose="03000509000000000000" pitchFamily="65" charset="-120"/>
              </a:rPr>
              <a:t>事項之</a:t>
            </a:r>
            <a:r>
              <a:rPr lang="zh-TW" altLang="en-US" sz="2400" dirty="0">
                <a:latin typeface="標楷體" panose="03000509000000000000" pitchFamily="65" charset="-120"/>
                <a:ea typeface="標楷體" panose="03000509000000000000" pitchFamily="65" charset="-120"/>
              </a:rPr>
              <a:t>決定、執行或不執行致有違法或不當而影響特定權利義務之虞者。</a:t>
            </a:r>
            <a:endParaRPr lang="zh-TW" altLang="en-US" sz="2400" dirty="0" smtClean="0">
              <a:latin typeface="標楷體" pitchFamily="65" charset="-120"/>
              <a:ea typeface="標楷體" pitchFamily="65" charset="-120"/>
            </a:endParaRPr>
          </a:p>
        </p:txBody>
      </p:sp>
      <p:sp>
        <p:nvSpPr>
          <p:cNvPr id="6" name="圓角矩形 5"/>
          <p:cNvSpPr/>
          <p:nvPr/>
        </p:nvSpPr>
        <p:spPr>
          <a:xfrm>
            <a:off x="785786" y="1657339"/>
            <a:ext cx="4357718" cy="642942"/>
          </a:xfrm>
          <a:prstGeom prst="roundRect">
            <a:avLst/>
          </a:prstGeom>
          <a:solidFill>
            <a:srgbClr val="FF8409"/>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a:latin typeface="+mj-ea"/>
                <a:ea typeface="+mj-ea"/>
              </a:rPr>
              <a:t>   （二）</a:t>
            </a:r>
            <a:r>
              <a:rPr kumimoji="0" lang="zh-TW" altLang="en-US" sz="2400" dirty="0" smtClean="0">
                <a:latin typeface="+mj-ea"/>
                <a:ea typeface="+mj-ea"/>
              </a:rPr>
              <a:t>關說請託</a:t>
            </a:r>
            <a:r>
              <a:rPr kumimoji="0" lang="zh-TW" altLang="en-US" sz="2400" dirty="0">
                <a:latin typeface="+mj-ea"/>
                <a:ea typeface="+mj-ea"/>
              </a:rPr>
              <a:t>之禁止</a:t>
            </a:r>
          </a:p>
        </p:txBody>
      </p:sp>
      <p:sp>
        <p:nvSpPr>
          <p:cNvPr id="7" name="矩形 5"/>
          <p:cNvSpPr>
            <a:spLocks noChangeArrowheads="1"/>
          </p:cNvSpPr>
          <p:nvPr/>
        </p:nvSpPr>
        <p:spPr bwMode="auto">
          <a:xfrm>
            <a:off x="827088" y="2678113"/>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400" dirty="0">
                <a:latin typeface="標楷體" panose="03000509000000000000" pitchFamily="65" charset="-120"/>
                <a:ea typeface="標楷體" panose="03000509000000000000" pitchFamily="65" charset="-120"/>
              </a:rPr>
              <a:t>公職人員之</a:t>
            </a:r>
            <a:r>
              <a:rPr lang="zh-TW" altLang="en-US" sz="2400" u="sng" dirty="0">
                <a:solidFill>
                  <a:srgbClr val="FF0000"/>
                </a:solidFill>
                <a:latin typeface="標楷體" panose="03000509000000000000" pitchFamily="65" charset="-120"/>
                <a:ea typeface="標楷體" panose="03000509000000000000" pitchFamily="65" charset="-120"/>
              </a:rPr>
              <a:t>關係人</a:t>
            </a:r>
            <a:r>
              <a:rPr lang="zh-TW" altLang="en-US" sz="2400" dirty="0">
                <a:latin typeface="標楷體" panose="03000509000000000000" pitchFamily="65" charset="-120"/>
                <a:ea typeface="標楷體" panose="03000509000000000000" pitchFamily="65" charset="-120"/>
              </a:rPr>
              <a:t>不得向公職人員服務或受其監督之機關團體人員，以</a:t>
            </a:r>
            <a:r>
              <a:rPr lang="zh-TW" altLang="en-US" sz="2400" dirty="0" smtClean="0">
                <a:latin typeface="標楷體" panose="03000509000000000000" pitchFamily="65" charset="-120"/>
                <a:ea typeface="標楷體" panose="03000509000000000000" pitchFamily="65" charset="-120"/>
              </a:rPr>
              <a:t>請託</a:t>
            </a:r>
            <a:r>
              <a:rPr lang="zh-TW" altLang="en-US" sz="2400" dirty="0">
                <a:latin typeface="標楷體" panose="03000509000000000000" pitchFamily="65" charset="-120"/>
                <a:ea typeface="標楷體" panose="03000509000000000000" pitchFamily="65" charset="-120"/>
              </a:rPr>
              <a:t>關說或其他不當方法，圖其本人或公職人員之利益。</a:t>
            </a:r>
            <a:endParaRPr kumimoji="0" lang="zh-TW" altLang="en-US" sz="2400" b="0" dirty="0">
              <a:latin typeface="標楷體" pitchFamily="65" charset="-120"/>
              <a:ea typeface="標楷體" pitchFamily="65" charset="-120"/>
            </a:endParaRPr>
          </a:p>
        </p:txBody>
      </p:sp>
      <p:sp>
        <p:nvSpPr>
          <p:cNvPr id="8" name="矩形 5"/>
          <p:cNvSpPr>
            <a:spLocks noChangeArrowheads="1"/>
          </p:cNvSpPr>
          <p:nvPr/>
        </p:nvSpPr>
        <p:spPr bwMode="auto">
          <a:xfrm>
            <a:off x="755650" y="3860800"/>
            <a:ext cx="763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kumimoji="0" lang="zh-TW" altLang="en-US" sz="2400" b="0" dirty="0">
                <a:latin typeface="標楷體" pitchFamily="65" charset="-120"/>
                <a:ea typeface="標楷體" pitchFamily="65" charset="-120"/>
              </a:rPr>
              <a:t>違反者</a:t>
            </a:r>
            <a:r>
              <a:rPr lang="zh-TW" altLang="en-US" sz="2400" b="0" dirty="0">
                <a:latin typeface="標楷體" pitchFamily="65" charset="-120"/>
                <a:ea typeface="標楷體" pitchFamily="65" charset="-120"/>
              </a:rPr>
              <a:t>處新</a:t>
            </a:r>
            <a:r>
              <a:rPr lang="zh-TW" altLang="en-US" sz="2400" b="0" dirty="0" smtClean="0">
                <a:latin typeface="標楷體" pitchFamily="65" charset="-120"/>
                <a:ea typeface="標楷體" pitchFamily="65" charset="-120"/>
              </a:rPr>
              <a:t>臺幣</a:t>
            </a:r>
            <a:r>
              <a:rPr lang="en-US" altLang="zh-TW" sz="2400" dirty="0" smtClean="0">
                <a:latin typeface="標楷體" pitchFamily="65" charset="-120"/>
                <a:ea typeface="標楷體" pitchFamily="65" charset="-120"/>
              </a:rPr>
              <a:t>30</a:t>
            </a:r>
            <a:r>
              <a:rPr lang="zh-TW" altLang="en-US" sz="2400" b="0" dirty="0" smtClean="0">
                <a:latin typeface="標楷體" pitchFamily="65" charset="-120"/>
                <a:ea typeface="標楷體" pitchFamily="65" charset="-120"/>
              </a:rPr>
              <a:t>萬</a:t>
            </a:r>
            <a:r>
              <a:rPr lang="zh-TW" altLang="en-US" sz="2400" b="0" dirty="0">
                <a:latin typeface="標楷體" pitchFamily="65" charset="-120"/>
                <a:ea typeface="標楷體" pitchFamily="65" charset="-120"/>
              </a:rPr>
              <a:t>元</a:t>
            </a:r>
            <a:r>
              <a:rPr lang="zh-TW" altLang="en-US" sz="2400" b="0" dirty="0" smtClean="0">
                <a:latin typeface="標楷體" pitchFamily="65" charset="-120"/>
                <a:ea typeface="標楷體" pitchFamily="65" charset="-120"/>
              </a:rPr>
              <a:t>以上</a:t>
            </a:r>
            <a:r>
              <a:rPr lang="en-US" altLang="zh-TW" sz="2400" dirty="0" smtClean="0">
                <a:latin typeface="標楷體" pitchFamily="65" charset="-120"/>
                <a:ea typeface="標楷體" pitchFamily="65" charset="-120"/>
              </a:rPr>
              <a:t>600</a:t>
            </a:r>
            <a:r>
              <a:rPr lang="zh-TW" altLang="en-US" sz="2400" b="0" dirty="0" smtClean="0">
                <a:latin typeface="標楷體" pitchFamily="65" charset="-120"/>
                <a:ea typeface="標楷體" pitchFamily="65" charset="-120"/>
              </a:rPr>
              <a:t>萬</a:t>
            </a:r>
            <a:r>
              <a:rPr lang="zh-TW" altLang="en-US" sz="2400" b="0" dirty="0">
                <a:latin typeface="標楷體" pitchFamily="65" charset="-120"/>
                <a:ea typeface="標楷體" pitchFamily="65" charset="-120"/>
              </a:rPr>
              <a:t>元以下</a:t>
            </a:r>
            <a:r>
              <a:rPr lang="zh-TW" altLang="en-US" sz="2400" b="0" dirty="0" smtClean="0">
                <a:latin typeface="標楷體" pitchFamily="65" charset="-120"/>
                <a:ea typeface="標楷體" pitchFamily="65" charset="-120"/>
              </a:rPr>
              <a:t>罰鍰</a:t>
            </a:r>
            <a:r>
              <a:rPr kumimoji="0" lang="zh-TW" altLang="en-US" sz="2400" b="0" dirty="0" smtClean="0">
                <a:latin typeface="標楷體" pitchFamily="65" charset="-120"/>
                <a:ea typeface="標楷體" pitchFamily="65" charset="-120"/>
              </a:rPr>
              <a:t>。</a:t>
            </a:r>
            <a:endParaRPr kumimoji="0" lang="zh-TW" altLang="en-US" sz="2400" b="0" dirty="0">
              <a:latin typeface="標楷體" pitchFamily="65" charset="-120"/>
              <a:ea typeface="標楷體" pitchFamily="65" charset="-120"/>
            </a:endParaRPr>
          </a:p>
        </p:txBody>
      </p:sp>
      <p:sp>
        <p:nvSpPr>
          <p:cNvPr id="9"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42</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846104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115616" y="1822909"/>
            <a:ext cx="7129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kumimoji="0" lang="en-US" altLang="zh-TW" sz="2400" dirty="0" smtClean="0">
                <a:solidFill>
                  <a:srgbClr val="0070C0"/>
                </a:solidFill>
                <a:latin typeface="標楷體" pitchFamily="65" charset="-120"/>
                <a:ea typeface="標楷體" pitchFamily="65" charset="-120"/>
              </a:rPr>
              <a:t>QUIZ</a:t>
            </a:r>
            <a:r>
              <a:rPr kumimoji="0" lang="zh-TW" altLang="en-US" sz="2400" dirty="0" smtClean="0">
                <a:solidFill>
                  <a:srgbClr val="0070C0"/>
                </a:solidFill>
                <a:latin typeface="標楷體" pitchFamily="65" charset="-120"/>
                <a:ea typeface="標楷體" pitchFamily="65" charset="-120"/>
              </a:rPr>
              <a:t>：</a:t>
            </a:r>
            <a:endParaRPr kumimoji="0" lang="en-US" altLang="zh-TW" sz="2400" dirty="0" smtClean="0">
              <a:solidFill>
                <a:srgbClr val="0070C0"/>
              </a:solidFill>
              <a:latin typeface="標楷體" pitchFamily="65" charset="-120"/>
              <a:ea typeface="標楷體" pitchFamily="65" charset="-120"/>
            </a:endParaRPr>
          </a:p>
          <a:p>
            <a:pPr eaLnBrk="1" hangingPunct="1">
              <a:spcBef>
                <a:spcPct val="0"/>
              </a:spcBef>
              <a:buClrTx/>
              <a:buSzTx/>
              <a:buFontTx/>
              <a:buNone/>
            </a:pPr>
            <a:r>
              <a:rPr kumimoji="0" lang="zh-TW" altLang="en-US" sz="2400" dirty="0" smtClean="0">
                <a:solidFill>
                  <a:srgbClr val="0070C0"/>
                </a:solidFill>
                <a:latin typeface="標楷體" pitchFamily="65" charset="-120"/>
                <a:ea typeface="標楷體" pitchFamily="65" charset="-120"/>
              </a:rPr>
              <a:t>市</a:t>
            </a:r>
            <a:r>
              <a:rPr lang="zh-TW" altLang="en-US" sz="2400" dirty="0" smtClean="0">
                <a:solidFill>
                  <a:srgbClr val="0070C0"/>
                </a:solidFill>
                <a:latin typeface="標楷體" pitchFamily="65" charset="-120"/>
                <a:ea typeface="標楷體" pitchFamily="65" charset="-120"/>
              </a:rPr>
              <a:t>議員</a:t>
            </a:r>
            <a:r>
              <a:rPr lang="zh-TW" altLang="zh-TW" sz="2400" dirty="0">
                <a:solidFill>
                  <a:srgbClr val="0070C0"/>
                </a:solidFill>
                <a:latin typeface="標楷體" pitchFamily="65" charset="-120"/>
                <a:ea typeface="標楷體" pitchFamily="65" charset="-120"/>
              </a:rPr>
              <a:t>子女受聘為</a:t>
            </a:r>
            <a:r>
              <a:rPr lang="zh-TW" altLang="en-US" sz="2400" dirty="0">
                <a:solidFill>
                  <a:srgbClr val="0070C0"/>
                </a:solidFill>
                <a:latin typeface="標楷體" pitchFamily="65" charset="-120"/>
                <a:ea typeface="標楷體" pitchFamily="65" charset="-120"/>
              </a:rPr>
              <a:t>市政府或區公所臨時人員</a:t>
            </a:r>
            <a:r>
              <a:rPr lang="zh-TW" altLang="zh-TW" sz="2400" dirty="0">
                <a:solidFill>
                  <a:srgbClr val="0070C0"/>
                </a:solidFill>
                <a:latin typeface="標楷體" pitchFamily="65" charset="-120"/>
                <a:ea typeface="標楷體" pitchFamily="65" charset="-120"/>
              </a:rPr>
              <a:t>，是否違反公職人員利益衝突迴避法？</a:t>
            </a:r>
          </a:p>
        </p:txBody>
      </p:sp>
      <p:sp>
        <p:nvSpPr>
          <p:cNvPr id="6"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7" name="內容版面配置區 10"/>
          <p:cNvSpPr>
            <a:spLocks/>
          </p:cNvSpPr>
          <p:nvPr/>
        </p:nvSpPr>
        <p:spPr bwMode="auto">
          <a:xfrm rot="609477">
            <a:off x="2073275" y="3873854"/>
            <a:ext cx="1352550" cy="719138"/>
          </a:xfrm>
          <a:prstGeom prst="rightArrow">
            <a:avLst>
              <a:gd name="adj1" fmla="val 47907"/>
              <a:gd name="adj2" fmla="val 2544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假藉權力</a:t>
            </a:r>
          </a:p>
        </p:txBody>
      </p:sp>
      <p:sp>
        <p:nvSpPr>
          <p:cNvPr id="8" name="內容版面配置區 10"/>
          <p:cNvSpPr>
            <a:spLocks/>
          </p:cNvSpPr>
          <p:nvPr/>
        </p:nvSpPr>
        <p:spPr bwMode="auto">
          <a:xfrm>
            <a:off x="5456238" y="3716338"/>
            <a:ext cx="1428750" cy="1216025"/>
          </a:xfrm>
          <a:prstGeom prst="rightArrow">
            <a:avLst>
              <a:gd name="adj1" fmla="val 47259"/>
              <a:gd name="adj2" fmla="val 15263"/>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聘僱關係人</a:t>
            </a:r>
          </a:p>
          <a:p>
            <a:pP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為</a:t>
            </a:r>
            <a:r>
              <a:rPr lang="zh-TW" altLang="en-US" sz="1600" u="sng">
                <a:solidFill>
                  <a:srgbClr val="FFFFFF"/>
                </a:solidFill>
                <a:latin typeface="微軟正黑體" pitchFamily="34" charset="-120"/>
                <a:ea typeface="微軟正黑體" pitchFamily="34" charset="-120"/>
              </a:rPr>
              <a:t>臨時人員</a:t>
            </a:r>
          </a:p>
        </p:txBody>
      </p:sp>
      <p:sp>
        <p:nvSpPr>
          <p:cNvPr id="9" name="AutoShape 35"/>
          <p:cNvSpPr>
            <a:spLocks noChangeArrowheads="1"/>
          </p:cNvSpPr>
          <p:nvPr/>
        </p:nvSpPr>
        <p:spPr bwMode="auto">
          <a:xfrm>
            <a:off x="6961188" y="3429992"/>
            <a:ext cx="1427162"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a:solidFill>
                  <a:srgbClr val="FFFFFF"/>
                </a:solidFill>
                <a:latin typeface="微軟正黑體" pitchFamily="34" charset="-120"/>
                <a:ea typeface="微軟正黑體" pitchFamily="34" charset="-120"/>
              </a:rPr>
              <a:t>違反利衝法</a:t>
            </a:r>
          </a:p>
          <a:p>
            <a:pPr algn="ctr" eaLnBrk="1" hangingPunct="1">
              <a:spcBef>
                <a:spcPct val="0"/>
              </a:spcBef>
              <a:buClrTx/>
              <a:buSzTx/>
              <a:buFontTx/>
              <a:buNone/>
            </a:pPr>
            <a:r>
              <a:rPr lang="en-US" altLang="zh-TW" sz="2000" dirty="0">
                <a:solidFill>
                  <a:schemeClr val="bg1"/>
                </a:solidFill>
                <a:ea typeface="微軟正黑體" pitchFamily="34" charset="-120"/>
              </a:rPr>
              <a:t>§</a:t>
            </a:r>
            <a:r>
              <a:rPr lang="zh-TW" altLang="en-US" sz="2000" b="0" dirty="0">
                <a:solidFill>
                  <a:schemeClr val="bg1"/>
                </a:solidFill>
                <a:ea typeface="標楷體" pitchFamily="65" charset="-120"/>
              </a:rPr>
              <a:t> </a:t>
            </a:r>
            <a:r>
              <a:rPr lang="en-US" altLang="zh-TW" sz="2000" dirty="0" smtClean="0">
                <a:solidFill>
                  <a:srgbClr val="FFFFFF"/>
                </a:solidFill>
                <a:latin typeface="微軟正黑體" pitchFamily="34" charset="-120"/>
                <a:ea typeface="微軟正黑體" pitchFamily="34" charset="-120"/>
              </a:rPr>
              <a:t>12</a:t>
            </a:r>
            <a:endParaRPr lang="en-US" altLang="zh-TW" sz="2000" dirty="0">
              <a:solidFill>
                <a:srgbClr val="FFFFFF"/>
              </a:solidFill>
              <a:latin typeface="微軟正黑體" pitchFamily="34" charset="-120"/>
              <a:ea typeface="微軟正黑體" pitchFamily="34" charset="-120"/>
            </a:endParaRPr>
          </a:p>
        </p:txBody>
      </p:sp>
      <p:sp>
        <p:nvSpPr>
          <p:cNvPr id="10" name="橢圓 9"/>
          <p:cNvSpPr/>
          <p:nvPr/>
        </p:nvSpPr>
        <p:spPr bwMode="auto">
          <a:xfrm>
            <a:off x="715682" y="4623540"/>
            <a:ext cx="1257549" cy="893692"/>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關係</a:t>
            </a:r>
            <a:r>
              <a:rPr lang="zh-TW" altLang="en-US" sz="1800" dirty="0">
                <a:solidFill>
                  <a:schemeClr val="tx1"/>
                </a:solidFill>
                <a:latin typeface="微軟正黑體" pitchFamily="34" charset="-120"/>
                <a:ea typeface="微軟正黑體" pitchFamily="34" charset="-120"/>
              </a:rPr>
              <a:t>人</a:t>
            </a:r>
            <a:r>
              <a:rPr lang="zh-TW" altLang="en-US" sz="1800" dirty="0">
                <a:solidFill>
                  <a:schemeClr val="tx1"/>
                </a:solidFill>
                <a:ea typeface="標楷體" pitchFamily="65" charset="-120"/>
              </a:rPr>
              <a:t> </a:t>
            </a:r>
          </a:p>
        </p:txBody>
      </p:sp>
      <p:sp>
        <p:nvSpPr>
          <p:cNvPr id="12" name="橢圓 11"/>
          <p:cNvSpPr/>
          <p:nvPr/>
        </p:nvSpPr>
        <p:spPr bwMode="auto">
          <a:xfrm>
            <a:off x="790294" y="3686915"/>
            <a:ext cx="1257549" cy="893692"/>
          </a:xfrm>
          <a:prstGeom prst="ellipse">
            <a:avLst/>
          </a:prstGeom>
          <a:solidFill>
            <a:srgbClr val="FFCC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800" dirty="0" smtClean="0">
                <a:solidFill>
                  <a:schemeClr val="tx1"/>
                </a:solidFill>
                <a:latin typeface="微軟正黑體" pitchFamily="34" charset="-120"/>
                <a:ea typeface="微軟正黑體" pitchFamily="34" charset="-120"/>
              </a:rPr>
              <a:t>  議員</a:t>
            </a:r>
            <a:r>
              <a:rPr lang="zh-TW" altLang="en-US" sz="1800" dirty="0" smtClean="0">
                <a:solidFill>
                  <a:schemeClr val="tx1"/>
                </a:solidFill>
                <a:ea typeface="標楷體" pitchFamily="65" charset="-120"/>
              </a:rPr>
              <a:t> </a:t>
            </a:r>
            <a:endParaRPr lang="zh-TW" altLang="en-US" sz="1800" dirty="0">
              <a:solidFill>
                <a:schemeClr val="tx1"/>
              </a:solidFill>
              <a:ea typeface="標楷體" pitchFamily="65" charset="-120"/>
            </a:endParaRPr>
          </a:p>
        </p:txBody>
      </p:sp>
      <p:sp>
        <p:nvSpPr>
          <p:cNvPr id="13" name="內容版面配置區 10"/>
          <p:cNvSpPr>
            <a:spLocks/>
          </p:cNvSpPr>
          <p:nvPr/>
        </p:nvSpPr>
        <p:spPr bwMode="auto">
          <a:xfrm rot="20928910">
            <a:off x="1998663" y="4735867"/>
            <a:ext cx="1352550" cy="719137"/>
          </a:xfrm>
          <a:prstGeom prst="rightArrow">
            <a:avLst>
              <a:gd name="adj1" fmla="val 47907"/>
              <a:gd name="adj2" fmla="val 21847"/>
            </a:avLst>
          </a:prstGeom>
          <a:solidFill>
            <a:srgbClr val="FF6600"/>
          </a:solidFill>
          <a:ln w="6350" algn="ctr">
            <a:solidFill>
              <a:srgbClr val="FF0000"/>
            </a:solidFill>
            <a:miter lim="800000"/>
            <a:headEnd/>
            <a:tailEnd/>
          </a:ln>
        </p:spPr>
        <p:txBody>
          <a:bodyPr anchor="ct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Font typeface="Wingdings 2" pitchFamily="18" charset="2"/>
              <a:buNone/>
            </a:pPr>
            <a:r>
              <a:rPr lang="zh-TW" altLang="en-US" sz="1600">
                <a:solidFill>
                  <a:srgbClr val="FFFFFF"/>
                </a:solidFill>
                <a:latin typeface="微軟正黑體" pitchFamily="34" charset="-120"/>
                <a:ea typeface="微軟正黑體" pitchFamily="34" charset="-120"/>
              </a:rPr>
              <a:t>請託關說</a:t>
            </a:r>
          </a:p>
        </p:txBody>
      </p:sp>
      <p:sp>
        <p:nvSpPr>
          <p:cNvPr id="15" name="AutoShape 54"/>
          <p:cNvSpPr>
            <a:spLocks noChangeArrowheads="1"/>
          </p:cNvSpPr>
          <p:nvPr/>
        </p:nvSpPr>
        <p:spPr bwMode="auto">
          <a:xfrm>
            <a:off x="6961188" y="4365030"/>
            <a:ext cx="1427162" cy="792162"/>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2000" dirty="0">
                <a:solidFill>
                  <a:srgbClr val="FFFFFF"/>
                </a:solidFill>
                <a:latin typeface="微軟正黑體" pitchFamily="34" charset="-120"/>
                <a:ea typeface="微軟正黑體" pitchFamily="34" charset="-120"/>
              </a:rPr>
              <a:t>違反利衝法</a:t>
            </a:r>
          </a:p>
          <a:p>
            <a:pPr algn="ctr" eaLnBrk="1" hangingPunct="1">
              <a:spcBef>
                <a:spcPct val="0"/>
              </a:spcBef>
              <a:buClrTx/>
              <a:buSzTx/>
              <a:buFontTx/>
              <a:buNone/>
            </a:pPr>
            <a:r>
              <a:rPr lang="en-US" altLang="zh-TW" sz="2000" dirty="0">
                <a:solidFill>
                  <a:schemeClr val="bg1"/>
                </a:solidFill>
                <a:ea typeface="標楷體" pitchFamily="65" charset="-120"/>
              </a:rPr>
              <a:t>§</a:t>
            </a:r>
            <a:r>
              <a:rPr lang="zh-TW" altLang="en-US" sz="2000" b="0" dirty="0">
                <a:ea typeface="標楷體" pitchFamily="65" charset="-120"/>
              </a:rPr>
              <a:t> </a:t>
            </a:r>
            <a:r>
              <a:rPr lang="en-US" altLang="zh-TW" sz="2000" dirty="0" smtClean="0">
                <a:solidFill>
                  <a:srgbClr val="FFFFFF"/>
                </a:solidFill>
                <a:latin typeface="微軟正黑體" pitchFamily="34" charset="-120"/>
                <a:ea typeface="微軟正黑體" pitchFamily="34" charset="-120"/>
              </a:rPr>
              <a:t>13</a:t>
            </a:r>
            <a:endParaRPr lang="en-US" altLang="zh-TW" sz="2000" dirty="0">
              <a:solidFill>
                <a:srgbClr val="FFFFFF"/>
              </a:solidFill>
              <a:latin typeface="微軟正黑體" pitchFamily="34" charset="-120"/>
              <a:ea typeface="微軟正黑體" pitchFamily="34" charset="-120"/>
            </a:endParaRPr>
          </a:p>
        </p:txBody>
      </p:sp>
      <p:sp>
        <p:nvSpPr>
          <p:cNvPr id="17" name="AutoShape 56"/>
          <p:cNvSpPr>
            <a:spLocks noChangeArrowheads="1"/>
          </p:cNvSpPr>
          <p:nvPr/>
        </p:nvSpPr>
        <p:spPr bwMode="auto">
          <a:xfrm>
            <a:off x="5526088" y="4867275"/>
            <a:ext cx="1133475" cy="1152525"/>
          </a:xfrm>
          <a:prstGeom prst="roundRect">
            <a:avLst>
              <a:gd name="adj" fmla="val 16667"/>
            </a:avLst>
          </a:prstGeom>
          <a:solidFill>
            <a:srgbClr val="FF6600"/>
          </a:solidFill>
          <a:ln w="38100">
            <a:solidFill>
              <a:srgbClr val="FF0000"/>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Q</a:t>
            </a:r>
            <a:r>
              <a:rPr lang="zh-TW" altLang="en-US" sz="1600">
                <a:solidFill>
                  <a:srgbClr val="FFFFFF"/>
                </a:solidFill>
                <a:latin typeface="微軟正黑體" pitchFamily="34" charset="-120"/>
                <a:ea typeface="微軟正黑體" pitchFamily="34" charset="-120"/>
              </a:rPr>
              <a:t>：聘用</a:t>
            </a:r>
            <a:r>
              <a:rPr lang="en-US" altLang="zh-TW" sz="1600">
                <a:solidFill>
                  <a:srgbClr val="FFFFFF"/>
                </a:solidFill>
                <a:latin typeface="微軟正黑體" pitchFamily="34" charset="-120"/>
                <a:ea typeface="微軟正黑體" pitchFamily="34" charset="-120"/>
              </a:rPr>
              <a:t>? </a:t>
            </a:r>
          </a:p>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 </a:t>
            </a:r>
            <a:r>
              <a:rPr lang="zh-TW" altLang="en-US" sz="1600">
                <a:solidFill>
                  <a:srgbClr val="FFFFFF"/>
                </a:solidFill>
                <a:latin typeface="微軟正黑體" pitchFamily="34" charset="-120"/>
                <a:ea typeface="微軟正黑體" pitchFamily="34" charset="-120"/>
              </a:rPr>
              <a:t>　 約僱</a:t>
            </a:r>
            <a:r>
              <a:rPr lang="en-US" altLang="zh-TW" sz="1600">
                <a:solidFill>
                  <a:srgbClr val="FFFFFF"/>
                </a:solidFill>
                <a:latin typeface="微軟正黑體" pitchFamily="34" charset="-120"/>
                <a:ea typeface="微軟正黑體" pitchFamily="34" charset="-120"/>
              </a:rPr>
              <a:t>?</a:t>
            </a:r>
          </a:p>
          <a:p>
            <a:pPr algn="ctr" eaLnBrk="1" hangingPunct="1">
              <a:spcBef>
                <a:spcPct val="0"/>
              </a:spcBef>
              <a:buClrTx/>
              <a:buSzTx/>
              <a:buFontTx/>
              <a:buNone/>
            </a:pPr>
            <a:r>
              <a:rPr lang="zh-TW" altLang="en-US" sz="1600">
                <a:solidFill>
                  <a:srgbClr val="FFFFFF"/>
                </a:solidFill>
                <a:latin typeface="微軟正黑體" pitchFamily="34" charset="-120"/>
                <a:ea typeface="微軟正黑體" pitchFamily="34" charset="-120"/>
              </a:rPr>
              <a:t>　  技工</a:t>
            </a:r>
            <a:r>
              <a:rPr lang="en-US" altLang="zh-TW" sz="1600">
                <a:solidFill>
                  <a:srgbClr val="FFFFFF"/>
                </a:solidFill>
                <a:latin typeface="微軟正黑體" pitchFamily="34" charset="-120"/>
                <a:ea typeface="微軟正黑體" pitchFamily="34" charset="-120"/>
              </a:rPr>
              <a:t>? </a:t>
            </a:r>
          </a:p>
          <a:p>
            <a:pPr algn="ctr" eaLnBrk="1" hangingPunct="1">
              <a:spcBef>
                <a:spcPct val="0"/>
              </a:spcBef>
              <a:buClrTx/>
              <a:buSzTx/>
              <a:buFontTx/>
              <a:buNone/>
            </a:pPr>
            <a:r>
              <a:rPr lang="en-US" altLang="zh-TW" sz="1600">
                <a:solidFill>
                  <a:srgbClr val="FFFFFF"/>
                </a:solidFill>
                <a:latin typeface="微軟正黑體" pitchFamily="34" charset="-120"/>
                <a:ea typeface="微軟正黑體" pitchFamily="34" charset="-120"/>
              </a:rPr>
              <a:t> </a:t>
            </a:r>
            <a:r>
              <a:rPr lang="zh-TW" altLang="en-US" sz="1600">
                <a:solidFill>
                  <a:srgbClr val="FFFFFF"/>
                </a:solidFill>
                <a:latin typeface="微軟正黑體" pitchFamily="34" charset="-120"/>
                <a:ea typeface="微軟正黑體" pitchFamily="34" charset="-120"/>
              </a:rPr>
              <a:t>　 工友</a:t>
            </a:r>
            <a:r>
              <a:rPr lang="en-US" altLang="zh-TW" sz="1600">
                <a:solidFill>
                  <a:srgbClr val="FFFFFF"/>
                </a:solidFill>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18" name="AutoShape 58"/>
          <p:cNvSpPr>
            <a:spLocks noChangeArrowheads="1"/>
          </p:cNvSpPr>
          <p:nvPr/>
        </p:nvSpPr>
        <p:spPr bwMode="auto">
          <a:xfrm>
            <a:off x="684213" y="6092825"/>
            <a:ext cx="1800225" cy="431800"/>
          </a:xfrm>
          <a:prstGeom prst="roundRect">
            <a:avLst>
              <a:gd name="adj" fmla="val 16667"/>
            </a:avLst>
          </a:prstGeom>
          <a:gradFill rotWithShape="1">
            <a:gsLst>
              <a:gs pos="0">
                <a:srgbClr val="FFFF99"/>
              </a:gs>
              <a:gs pos="100000">
                <a:srgbClr val="FFFF00"/>
              </a:gs>
            </a:gsLst>
            <a:path path="shape">
              <a:fillToRect l="50000" t="50000" r="50000" b="50000"/>
            </a:path>
          </a:gradFill>
          <a:ln w="38100">
            <a:solidFill>
              <a:srgbClr val="800000"/>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800">
                <a:latin typeface="微軟正黑體" pitchFamily="34" charset="-120"/>
                <a:ea typeface="微軟正黑體" pitchFamily="34" charset="-120"/>
              </a:rPr>
              <a:t>Q</a:t>
            </a:r>
            <a:r>
              <a:rPr lang="zh-TW" altLang="en-US" sz="1800">
                <a:latin typeface="微軟正黑體" pitchFamily="34" charset="-120"/>
                <a:ea typeface="微軟正黑體" pitchFamily="34" charset="-120"/>
              </a:rPr>
              <a:t>：立法委員</a:t>
            </a:r>
            <a:r>
              <a:rPr lang="en-US" altLang="zh-TW" sz="1800">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19" name="AutoShape 60"/>
          <p:cNvSpPr>
            <a:spLocks noChangeArrowheads="1"/>
          </p:cNvSpPr>
          <p:nvPr/>
        </p:nvSpPr>
        <p:spPr bwMode="auto">
          <a:xfrm>
            <a:off x="3276600" y="6092825"/>
            <a:ext cx="2160588" cy="431800"/>
          </a:xfrm>
          <a:prstGeom prst="roundRect">
            <a:avLst>
              <a:gd name="adj" fmla="val 16667"/>
            </a:avLst>
          </a:prstGeom>
          <a:solidFill>
            <a:srgbClr val="99CCFF"/>
          </a:solidFill>
          <a:ln w="38100">
            <a:solidFill>
              <a:srgbClr val="0000FF"/>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en-US" altLang="zh-TW" sz="1800">
                <a:latin typeface="微軟正黑體" pitchFamily="34" charset="-120"/>
                <a:ea typeface="微軟正黑體" pitchFamily="34" charset="-120"/>
              </a:rPr>
              <a:t>Q</a:t>
            </a:r>
            <a:r>
              <a:rPr lang="zh-TW" altLang="en-US" sz="1800">
                <a:latin typeface="微軟正黑體" pitchFamily="34" charset="-120"/>
                <a:ea typeface="微軟正黑體" pitchFamily="34" charset="-120"/>
              </a:rPr>
              <a:t>：鄉鎮市區公所</a:t>
            </a:r>
            <a:r>
              <a:rPr lang="en-US" altLang="zh-TW" sz="1800">
                <a:latin typeface="微軟正黑體" pitchFamily="34" charset="-120"/>
                <a:ea typeface="微軟正黑體" pitchFamily="34" charset="-120"/>
              </a:rPr>
              <a:t>?</a:t>
            </a:r>
            <a:r>
              <a:rPr lang="en-US" altLang="zh-TW" sz="1600" b="0">
                <a:solidFill>
                  <a:srgbClr val="FFFFFF"/>
                </a:solidFill>
                <a:latin typeface="微軟正黑體" pitchFamily="34" charset="-120"/>
                <a:ea typeface="微軟正黑體" pitchFamily="34" charset="-120"/>
              </a:rPr>
              <a:t> </a:t>
            </a:r>
          </a:p>
        </p:txBody>
      </p:sp>
      <p:sp>
        <p:nvSpPr>
          <p:cNvPr id="20" name="Oval 61"/>
          <p:cNvSpPr>
            <a:spLocks noChangeArrowheads="1"/>
          </p:cNvSpPr>
          <p:nvPr/>
        </p:nvSpPr>
        <p:spPr bwMode="auto">
          <a:xfrm>
            <a:off x="3492500" y="3716338"/>
            <a:ext cx="1944688" cy="1871662"/>
          </a:xfrm>
          <a:prstGeom prst="ellipse">
            <a:avLst/>
          </a:prstGeom>
          <a:solidFill>
            <a:srgbClr val="99CCFF"/>
          </a:solidFill>
          <a:ln w="38100" algn="ctr">
            <a:solidFill>
              <a:srgbClr val="0000FF"/>
            </a:solidFill>
            <a:round/>
            <a:headEnd/>
            <a:tailEnd/>
          </a:ln>
          <a:effectLst/>
        </p:spPr>
        <p:txBody>
          <a:bodyPr wrap="none" anchor="ctr"/>
          <a:lstStyle/>
          <a:p>
            <a:pPr>
              <a:lnSpc>
                <a:spcPct val="200000"/>
              </a:lnSpc>
              <a:spcBef>
                <a:spcPct val="55000"/>
              </a:spcBef>
              <a:defRPr/>
            </a:pPr>
            <a:r>
              <a:rPr lang="zh-TW" altLang="en-US" sz="2000">
                <a:solidFill>
                  <a:schemeClr val="tx1"/>
                </a:solidFill>
                <a:effectLst>
                  <a:outerShdw blurRad="38100" dist="38100" dir="2700000" algn="tl">
                    <a:srgbClr val="FFFFFF"/>
                  </a:outerShdw>
                </a:effectLst>
                <a:ea typeface="微軟正黑體" pitchFamily="34" charset="-120"/>
              </a:rPr>
              <a:t>受其</a:t>
            </a:r>
          </a:p>
          <a:p>
            <a:pPr>
              <a:defRPr/>
            </a:pPr>
            <a:r>
              <a:rPr lang="zh-TW" altLang="en-US" sz="2000">
                <a:solidFill>
                  <a:schemeClr val="tx1"/>
                </a:solidFill>
                <a:effectLst>
                  <a:outerShdw blurRad="38100" dist="38100" dir="2700000" algn="tl">
                    <a:srgbClr val="FFFFFF"/>
                  </a:outerShdw>
                </a:effectLst>
                <a:ea typeface="微軟正黑體" pitchFamily="34" charset="-120"/>
              </a:rPr>
              <a:t>監督機關</a:t>
            </a:r>
          </a:p>
          <a:p>
            <a:pPr>
              <a:defRPr/>
            </a:pPr>
            <a:r>
              <a:rPr lang="zh-TW" altLang="en-US">
                <a:solidFill>
                  <a:schemeClr val="tx1"/>
                </a:solidFill>
              </a:rPr>
              <a:t> </a:t>
            </a:r>
            <a:r>
              <a:rPr lang="en-US" altLang="zh-TW" sz="1600">
                <a:solidFill>
                  <a:schemeClr val="tx1"/>
                </a:solidFill>
              </a:rPr>
              <a:t>(</a:t>
            </a:r>
            <a:r>
              <a:rPr lang="zh-TW" altLang="en-US" sz="1600">
                <a:solidFill>
                  <a:schemeClr val="tx1"/>
                </a:solidFill>
              </a:rPr>
              <a:t>直轄市、縣市</a:t>
            </a:r>
          </a:p>
          <a:p>
            <a:pPr>
              <a:defRPr/>
            </a:pPr>
            <a:r>
              <a:rPr lang="zh-TW" altLang="en-US" sz="1600">
                <a:solidFill>
                  <a:schemeClr val="tx1"/>
                </a:solidFill>
              </a:rPr>
              <a:t>政府及</a:t>
            </a:r>
            <a:r>
              <a:rPr lang="zh-TW" altLang="en-US" sz="1600" u="sng">
                <a:solidFill>
                  <a:schemeClr val="tx1"/>
                </a:solidFill>
              </a:rPr>
              <a:t>所屬</a:t>
            </a:r>
            <a:r>
              <a:rPr lang="en-US" altLang="zh-TW" sz="1600">
                <a:solidFill>
                  <a:schemeClr val="tx1"/>
                </a:solidFill>
              </a:rPr>
              <a:t>)</a:t>
            </a:r>
          </a:p>
          <a:p>
            <a:pPr>
              <a:defRPr/>
            </a:pPr>
            <a:endParaRPr lang="zh-TW" altLang="en-US">
              <a:solidFill>
                <a:schemeClr val="tx1"/>
              </a:solidFill>
            </a:endParaRPr>
          </a:p>
        </p:txBody>
      </p:sp>
      <p:sp>
        <p:nvSpPr>
          <p:cNvPr id="2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43</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2566163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5"/>
          <p:cNvSpPr>
            <a:spLocks noChangeArrowheads="1"/>
          </p:cNvSpPr>
          <p:nvPr/>
        </p:nvSpPr>
        <p:spPr bwMode="auto">
          <a:xfrm>
            <a:off x="778193" y="2060848"/>
            <a:ext cx="6192614" cy="3383136"/>
          </a:xfrm>
          <a:prstGeom prst="roundRect">
            <a:avLst>
              <a:gd name="adj" fmla="val 16667"/>
            </a:avLst>
          </a:prstGeom>
          <a:blipFill>
            <a:blip r:embed="rId2"/>
            <a:stretch>
              <a:fillRect/>
            </a:stretch>
          </a:blip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96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9600" b="1" dirty="0" smtClean="0">
                <a:solidFill>
                  <a:schemeClr val="bg1"/>
                </a:solidFill>
                <a:effectLst>
                  <a:outerShdw blurRad="38100" dist="38100" dir="2700000" algn="tl">
                    <a:srgbClr val="000000">
                      <a:alpha val="43137"/>
                    </a:srgbClr>
                  </a:outerShdw>
                </a:effectLst>
                <a:latin typeface="文鼎古印體" panose="03000809000000000000" pitchFamily="65" charset="-120"/>
                <a:ea typeface="文鼎古印體" panose="03000809000000000000" pitchFamily="65" charset="-120"/>
              </a:rPr>
              <a:t>重點</a:t>
            </a:r>
            <a:endParaRPr lang="en-US" altLang="zh-TW" sz="9600" b="1" dirty="0">
              <a:solidFill>
                <a:schemeClr val="bg1"/>
              </a:solidFill>
              <a:effectLst>
                <a:outerShdw blurRad="38100" dist="38100" dir="2700000" algn="tl">
                  <a:srgbClr val="000000">
                    <a:alpha val="43137"/>
                  </a:srgbClr>
                </a:outerShdw>
              </a:effectLst>
              <a:latin typeface="文鼎古印體" panose="03000809000000000000" pitchFamily="65" charset="-120"/>
              <a:ea typeface="文鼎古印體" panose="03000809000000000000" pitchFamily="65" charset="-120"/>
            </a:endParaRPr>
          </a:p>
        </p:txBody>
      </p:sp>
      <p:sp>
        <p:nvSpPr>
          <p:cNvPr id="3"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44</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141237"/>
            <a:ext cx="2057400" cy="1714500"/>
          </a:xfrm>
          <a:prstGeom prst="rect">
            <a:avLst/>
          </a:prstGeom>
        </p:spPr>
      </p:pic>
    </p:spTree>
    <p:extLst>
      <p:ext uri="{BB962C8B-B14F-4D97-AF65-F5344CB8AC3E}">
        <p14:creationId xmlns:p14="http://schemas.microsoft.com/office/powerpoint/2010/main" val="2222631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sz="quarter" idx="4294967295"/>
          </p:nvPr>
        </p:nvSpPr>
        <p:spPr>
          <a:xfrm>
            <a:off x="323850" y="1700213"/>
            <a:ext cx="8504238" cy="4759325"/>
          </a:xfrm>
        </p:spPr>
        <p:txBody>
          <a:bodyPr/>
          <a:lstStyle/>
          <a:p>
            <a:pPr eaLnBrk="1" hangingPunct="1"/>
            <a:endParaRPr lang="en-US" altLang="zh-TW" dirty="0" smtClean="0"/>
          </a:p>
          <a:p>
            <a:pPr eaLnBrk="1" hangingPunct="1"/>
            <a:endParaRPr lang="zh-TW" altLang="en-US" dirty="0" smtClean="0"/>
          </a:p>
        </p:txBody>
      </p:sp>
      <p:sp>
        <p:nvSpPr>
          <p:cNvPr id="6" name="圓角矩形 5"/>
          <p:cNvSpPr/>
          <p:nvPr/>
        </p:nvSpPr>
        <p:spPr>
          <a:xfrm>
            <a:off x="785786" y="1857364"/>
            <a:ext cx="4722318"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a:latin typeface="+mj-ea"/>
                <a:ea typeface="+mj-ea"/>
              </a:rPr>
              <a:t>   （三）</a:t>
            </a:r>
            <a:r>
              <a:rPr kumimoji="0" lang="zh-TW" altLang="en-US" sz="2400" dirty="0" smtClean="0">
                <a:latin typeface="+mj-ea"/>
                <a:ea typeface="+mj-ea"/>
              </a:rPr>
              <a:t>交易與補助行為</a:t>
            </a:r>
            <a:r>
              <a:rPr kumimoji="0" lang="zh-TW" altLang="en-US" sz="2400" dirty="0">
                <a:latin typeface="+mj-ea"/>
                <a:ea typeface="+mj-ea"/>
              </a:rPr>
              <a:t>之禁止</a:t>
            </a:r>
          </a:p>
        </p:txBody>
      </p:sp>
      <p:sp>
        <p:nvSpPr>
          <p:cNvPr id="7" name="矩形 5"/>
          <p:cNvSpPr>
            <a:spLocks noChangeArrowheads="1"/>
          </p:cNvSpPr>
          <p:nvPr/>
        </p:nvSpPr>
        <p:spPr bwMode="auto">
          <a:xfrm>
            <a:off x="827088" y="2938463"/>
            <a:ext cx="748932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eaLnBrk="1" hangingPunct="1">
              <a:spcBef>
                <a:spcPct val="0"/>
              </a:spcBef>
              <a:buClrTx/>
              <a:buSzTx/>
              <a:buFont typeface="Wingdings" pitchFamily="2" charset="2"/>
              <a:buChar char="u"/>
            </a:pPr>
            <a:r>
              <a:rPr lang="zh-TW" altLang="en-US" sz="2400" b="1" dirty="0" smtClean="0">
                <a:solidFill>
                  <a:srgbClr val="002060"/>
                </a:solidFill>
              </a:rPr>
              <a:t>原則：</a:t>
            </a:r>
            <a:endParaRPr lang="en-US" altLang="zh-TW" sz="2400" b="1" dirty="0" smtClean="0">
              <a:solidFill>
                <a:srgbClr val="002060"/>
              </a:solidFill>
            </a:endParaRPr>
          </a:p>
          <a:p>
            <a:pPr eaLnBrk="1" hangingPunct="1">
              <a:spcBef>
                <a:spcPct val="0"/>
              </a:spcBef>
              <a:buClrTx/>
              <a:buSzTx/>
              <a:buFont typeface="Wingdings" pitchFamily="2" charset="2"/>
              <a:buChar char="u"/>
            </a:pPr>
            <a:endParaRPr lang="en-US" altLang="zh-TW" sz="2400" b="1" dirty="0" smtClean="0">
              <a:solidFill>
                <a:srgbClr val="002060"/>
              </a:solidFill>
            </a:endParaRPr>
          </a:p>
          <a:p>
            <a:pPr marL="0" indent="0" eaLnBrk="1" hangingPunct="1">
              <a:spcBef>
                <a:spcPct val="0"/>
              </a:spcBef>
              <a:buClrTx/>
              <a:buSzTx/>
              <a:buNone/>
            </a:pPr>
            <a:r>
              <a:rPr lang="zh-TW" altLang="en-US" b="1" u="sng"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公職</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人員</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或</a:t>
            </a:r>
            <a:r>
              <a:rPr lang="zh-TW" altLang="en-US" b="1" u="sng"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其關係人</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，不得與公職人員服務或受其監督之機關團體為</a:t>
            </a:r>
            <a:r>
              <a:rPr lang="zh-TW" altLang="en-US"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補助、買賣、租賃、承攬或其他具有對價之交易行為</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kumimoji="0"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9" name="標題 1"/>
          <p:cNvSpPr>
            <a:spLocks/>
          </p:cNvSpPr>
          <p:nvPr/>
        </p:nvSpPr>
        <p:spPr bwMode="auto">
          <a:xfrm>
            <a:off x="301625" y="2286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tx2"/>
                </a:solidFill>
                <a:ea typeface="標楷體" pitchFamily="65" charset="-120"/>
              </a:rPr>
              <a:t>禁止行為之態</a:t>
            </a:r>
            <a:r>
              <a:rPr lang="zh-TW" altLang="en-US" sz="4000" dirty="0" smtClean="0">
                <a:solidFill>
                  <a:schemeClr val="tx2"/>
                </a:solidFill>
                <a:ea typeface="標楷體" pitchFamily="65" charset="-120"/>
              </a:rPr>
              <a:t>樣</a:t>
            </a:r>
            <a:endParaRPr lang="en-US" altLang="zh-TW" sz="4000" baseline="-25000" dirty="0">
              <a:solidFill>
                <a:schemeClr val="tx2"/>
              </a:solidFill>
              <a:ea typeface="標楷體" pitchFamily="65" charset="-120"/>
            </a:endParaRPr>
          </a:p>
        </p:txBody>
      </p:sp>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912741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332656"/>
            <a:ext cx="7704856" cy="1070992"/>
          </a:xfrm>
          <a:ln/>
        </p:spPr>
        <p:style>
          <a:lnRef idx="1">
            <a:schemeClr val="accent4"/>
          </a:lnRef>
          <a:fillRef idx="3">
            <a:schemeClr val="accent4"/>
          </a:fillRef>
          <a:effectRef idx="2">
            <a:schemeClr val="accent4"/>
          </a:effectRef>
          <a:fontRef idx="minor">
            <a:schemeClr val="lt1"/>
          </a:fontRef>
        </p:style>
        <p:txBody>
          <a:bodyPr anchor="ctr" anchorCtr="0">
            <a:normAutofit/>
          </a:bodyPr>
          <a:lstStyle/>
          <a:p>
            <a:pPr algn="ctr"/>
            <a:r>
              <a:rPr lang="zh-TW" altLang="en-US" sz="5400" b="1" dirty="0" smtClean="0">
                <a:solidFill>
                  <a:schemeClr val="bg1"/>
                </a:solidFill>
                <a:latin typeface="標楷體" panose="03000509000000000000" pitchFamily="65" charset="-120"/>
                <a:ea typeface="標楷體" panose="03000509000000000000" pitchFamily="65" charset="-120"/>
              </a:rPr>
              <a:t>交易與補助行為之例外</a:t>
            </a:r>
            <a:endParaRPr lang="zh-TW" altLang="en-US" b="1" dirty="0">
              <a:solidFill>
                <a:schemeClr val="bg1"/>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26503413"/>
              </p:ext>
            </p:extLst>
          </p:nvPr>
        </p:nvGraphicFramePr>
        <p:xfrm>
          <a:off x="0" y="1412776"/>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46</a:t>
            </a:fld>
            <a:endParaRPr kumimoji="0" lang="en-US" altLang="zh-TW" sz="1400" dirty="0">
              <a:solidFill>
                <a:srgbClr val="7F7F7F"/>
              </a:solidFill>
              <a:cs typeface="Times New Roman" pitchFamily="18" charset="0"/>
            </a:endParaRPr>
          </a:p>
        </p:txBody>
      </p:sp>
      <p:pic>
        <p:nvPicPr>
          <p:cNvPr id="3074" name="Picture 2" descr="ãline è²¼å çå¤§ åå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20" y="-53056"/>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27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560" y="188640"/>
            <a:ext cx="7992888" cy="1231809"/>
            <a:chOff x="444285" y="291979"/>
            <a:chExt cx="8621142" cy="583737"/>
          </a:xfrm>
          <a:scene3d>
            <a:camera prst="orthographicFront">
              <a:rot lat="0" lon="0" rev="0"/>
            </a:camera>
            <a:lightRig rig="contrasting" dir="t">
              <a:rot lat="0" lon="0" rev="1200000"/>
            </a:lightRig>
          </a:scene3d>
        </p:grpSpPr>
        <p:sp>
          <p:nvSpPr>
            <p:cNvPr id="5" name="矩形 4"/>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3000" b="1" i="0" kern="1200" dirty="0" smtClean="0"/>
                <a:t>政府採購法以公告程序或同法第一百零五條辦理之採購</a:t>
              </a:r>
              <a:endParaRPr lang="zh-TW" altLang="en-US" sz="3000" b="1" kern="1200" dirty="0">
                <a:latin typeface="標楷體" panose="03000509000000000000" pitchFamily="65" charset="-120"/>
                <a:ea typeface="標楷體" panose="03000509000000000000" pitchFamily="65" charset="-120"/>
              </a:endParaRPr>
            </a:p>
          </p:txBody>
        </p:sp>
      </p:grpSp>
      <p:graphicFrame>
        <p:nvGraphicFramePr>
          <p:cNvPr id="9" name="資料庫圖表 8"/>
          <p:cNvGraphicFramePr/>
          <p:nvPr>
            <p:extLst>
              <p:ext uri="{D42A27DB-BD31-4B8C-83A1-F6EECF244321}">
                <p14:modId xmlns:p14="http://schemas.microsoft.com/office/powerpoint/2010/main" val="2640707312"/>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ãLINE è²¼å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648" y="4864968"/>
            <a:ext cx="1905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52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560" y="188640"/>
            <a:ext cx="7992888" cy="2088232"/>
            <a:chOff x="444285" y="291979"/>
            <a:chExt cx="8621142" cy="583737"/>
          </a:xfrm>
          <a:scene3d>
            <a:camera prst="orthographicFront">
              <a:rot lat="0" lon="0" rev="0"/>
            </a:camera>
            <a:lightRig rig="contrasting" dir="t">
              <a:rot lat="0" lon="0" rev="1200000"/>
            </a:lightRig>
          </a:scene3d>
        </p:grpSpPr>
        <p:sp>
          <p:nvSpPr>
            <p:cNvPr id="5" name="矩形 4"/>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r>
                <a:rPr lang="zh-TW" altLang="en-US" sz="3200" b="1" dirty="0"/>
                <a:t>依法令規定經由公平競爭方式，以公告程序辦理之採購、標售、標租或招標設定用益物權。</a:t>
              </a:r>
              <a:endParaRPr lang="zh-TW" altLang="en-US" sz="3200" b="1" dirty="0">
                <a:latin typeface="標楷體" panose="03000509000000000000" pitchFamily="65" charset="-120"/>
                <a:ea typeface="標楷體" panose="03000509000000000000" pitchFamily="65" charset="-120"/>
              </a:endParaRPr>
            </a:p>
          </p:txBody>
        </p:sp>
      </p:grpSp>
      <p:pic>
        <p:nvPicPr>
          <p:cNvPr id="7" name="圖片 6"/>
          <p:cNvPicPr/>
          <p:nvPr/>
        </p:nvPicPr>
        <p:blipFill rotWithShape="1">
          <a:blip r:embed="rId2"/>
          <a:srcRect l="16470" t="15668" r="16350" b="5480"/>
          <a:stretch/>
        </p:blipFill>
        <p:spPr bwMode="auto">
          <a:xfrm>
            <a:off x="251520" y="2564904"/>
            <a:ext cx="8424936" cy="3816424"/>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19148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294" y="188640"/>
            <a:ext cx="7921412" cy="1231809"/>
            <a:chOff x="1171345" y="2042969"/>
            <a:chExt cx="7921412" cy="583737"/>
          </a:xfrm>
          <a:solidFill>
            <a:schemeClr val="accent2"/>
          </a:solidFill>
          <a:scene3d>
            <a:camera prst="orthographicFront">
              <a:rot lat="0" lon="0" rev="0"/>
            </a:camera>
            <a:lightRig rig="contrasting" dir="t">
              <a:rot lat="0" lon="0" rev="1200000"/>
            </a:lightRig>
          </a:scene3d>
        </p:grpSpPr>
        <p:sp>
          <p:nvSpPr>
            <p:cNvPr id="5" name="矩形 4"/>
            <p:cNvSpPr/>
            <p:nvPr/>
          </p:nvSpPr>
          <p:spPr>
            <a:xfrm>
              <a:off x="1171345" y="2042969"/>
              <a:ext cx="7921412" cy="583737"/>
            </a:xfrm>
            <a:prstGeom prst="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矩形 5"/>
            <p:cNvSpPr/>
            <p:nvPr/>
          </p:nvSpPr>
          <p:spPr>
            <a:xfrm>
              <a:off x="1171345" y="2042969"/>
              <a:ext cx="7921412" cy="5837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基於法定身分依法令規定申請之補助；或對公職人員之關係人依法令規定以公開公平方式辦理之補助，或禁止其補助反不利於公共利益且經補助法令主管機關核定同意之補助。</a:t>
              </a:r>
              <a:endParaRPr lang="zh-TW" altLang="en-US" sz="2000" b="1" kern="1200" dirty="0">
                <a:latin typeface="標楷體" panose="03000509000000000000" pitchFamily="65" charset="-120"/>
                <a:ea typeface="標楷體" panose="03000509000000000000" pitchFamily="65" charset="-120"/>
              </a:endParaRPr>
            </a:p>
          </p:txBody>
        </p:sp>
      </p:grpSp>
      <p:graphicFrame>
        <p:nvGraphicFramePr>
          <p:cNvPr id="10" name="資料庫圖表 9"/>
          <p:cNvGraphicFramePr/>
          <p:nvPr>
            <p:extLst>
              <p:ext uri="{D42A27DB-BD31-4B8C-83A1-F6EECF244321}">
                <p14:modId xmlns:p14="http://schemas.microsoft.com/office/powerpoint/2010/main" val="672520333"/>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2"/>
          <p:cNvGrpSpPr/>
          <p:nvPr/>
        </p:nvGrpSpPr>
        <p:grpSpPr>
          <a:xfrm>
            <a:off x="1619250" y="3284984"/>
            <a:ext cx="7524750" cy="2816190"/>
            <a:chOff x="1547664" y="2580455"/>
            <a:chExt cx="7524750" cy="2816190"/>
          </a:xfrm>
        </p:grpSpPr>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2580455"/>
              <a:ext cx="75247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4188060"/>
              <a:ext cx="7505700" cy="120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接點 8"/>
            <p:cNvCxnSpPr/>
            <p:nvPr/>
          </p:nvCxnSpPr>
          <p:spPr bwMode="auto">
            <a:xfrm>
              <a:off x="1907704" y="4188060"/>
              <a:ext cx="705678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 name="直線接點 10"/>
            <p:cNvCxnSpPr/>
            <p:nvPr/>
          </p:nvCxnSpPr>
          <p:spPr bwMode="auto">
            <a:xfrm>
              <a:off x="1547664" y="4653136"/>
              <a:ext cx="592565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pic>
        <p:nvPicPr>
          <p:cNvPr id="12" name="圖片 11"/>
          <p:cNvPicPr/>
          <p:nvPr/>
        </p:nvPicPr>
        <p:blipFill rotWithShape="1">
          <a:blip r:embed="rId9"/>
          <a:srcRect l="33373" t="13357" r="33397" b="6764"/>
          <a:stretch/>
        </p:blipFill>
        <p:spPr bwMode="auto">
          <a:xfrm>
            <a:off x="-108520" y="3284984"/>
            <a:ext cx="4896544" cy="3732421"/>
          </a:xfrm>
          <a:prstGeom prst="rect">
            <a:avLst/>
          </a:prstGeom>
          <a:ln>
            <a:noFill/>
          </a:ln>
          <a:effectLst>
            <a:softEdge rad="63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78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6"/>
          <p:cNvSpPr>
            <a:spLocks noChangeArrowheads="1"/>
          </p:cNvSpPr>
          <p:nvPr/>
        </p:nvSpPr>
        <p:spPr bwMode="gray">
          <a:xfrm rot="3419336">
            <a:off x="757162" y="5569948"/>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sp>
        <p:nvSpPr>
          <p:cNvPr id="12290"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E2A683FD-1D42-4527-B584-372E2D0850AD}"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5</a:t>
            </a:fld>
            <a:endParaRPr kumimoji="0" lang="en-US" altLang="zh-TW" sz="1400" b="1">
              <a:solidFill>
                <a:srgbClr val="7F7F7F"/>
              </a:solidFill>
              <a:ea typeface="微軟正黑體" pitchFamily="34" charset="-120"/>
              <a:cs typeface="Times New Roman" pitchFamily="18" charset="0"/>
            </a:endParaRPr>
          </a:p>
        </p:txBody>
      </p:sp>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sp>
        <p:nvSpPr>
          <p:cNvPr id="13" name="AutoShape 5"/>
          <p:cNvSpPr>
            <a:spLocks noChangeArrowheads="1"/>
          </p:cNvSpPr>
          <p:nvPr/>
        </p:nvSpPr>
        <p:spPr bwMode="auto">
          <a:xfrm>
            <a:off x="2878781" y="1403227"/>
            <a:ext cx="234129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4" name="Rectangle 10"/>
          <p:cNvSpPr>
            <a:spLocks noChangeArrowheads="1"/>
          </p:cNvSpPr>
          <p:nvPr/>
        </p:nvSpPr>
        <p:spPr bwMode="gray">
          <a:xfrm rot="3419336">
            <a:off x="750102" y="1458103"/>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15" name="Group 11"/>
          <p:cNvGrpSpPr>
            <a:grpSpLocks/>
          </p:cNvGrpSpPr>
          <p:nvPr/>
        </p:nvGrpSpPr>
        <p:grpSpPr bwMode="auto">
          <a:xfrm>
            <a:off x="2243734" y="1969536"/>
            <a:ext cx="629069" cy="129373"/>
            <a:chOff x="2003" y="3439"/>
            <a:chExt cx="468" cy="244"/>
          </a:xfrm>
        </p:grpSpPr>
        <p:sp>
          <p:nvSpPr>
            <p:cNvPr id="16"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7"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8"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0" name="Rectangle 16"/>
          <p:cNvSpPr>
            <a:spLocks noChangeArrowheads="1"/>
          </p:cNvSpPr>
          <p:nvPr/>
        </p:nvSpPr>
        <p:spPr bwMode="gray">
          <a:xfrm rot="3419336">
            <a:off x="752498" y="2874369"/>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21" name="Group 17"/>
          <p:cNvGrpSpPr>
            <a:grpSpLocks/>
          </p:cNvGrpSpPr>
          <p:nvPr/>
        </p:nvGrpSpPr>
        <p:grpSpPr bwMode="auto">
          <a:xfrm>
            <a:off x="2235403" y="3339323"/>
            <a:ext cx="659171" cy="132080"/>
            <a:chOff x="2003" y="3439"/>
            <a:chExt cx="468" cy="244"/>
          </a:xfrm>
        </p:grpSpPr>
        <p:sp>
          <p:nvSpPr>
            <p:cNvPr id="2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2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6" name="Rectangle 22"/>
          <p:cNvSpPr>
            <a:spLocks noChangeArrowheads="1"/>
          </p:cNvSpPr>
          <p:nvPr/>
        </p:nvSpPr>
        <p:spPr bwMode="gray">
          <a:xfrm rot="3419336">
            <a:off x="752610" y="415242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7" name="文字方塊 26"/>
          <p:cNvSpPr txBox="1"/>
          <p:nvPr/>
        </p:nvSpPr>
        <p:spPr>
          <a:xfrm>
            <a:off x="2878782" y="1681677"/>
            <a:ext cx="2197274" cy="523220"/>
          </a:xfrm>
          <a:prstGeom prst="rect">
            <a:avLst/>
          </a:prstGeom>
          <a:noFill/>
        </p:spPr>
        <p:txBody>
          <a:bodyPr wrap="square" rtlCol="0">
            <a:spAutoFit/>
          </a:bodyPr>
          <a:lstStyle/>
          <a:p>
            <a:pPr algn="ctr"/>
            <a:r>
              <a:rPr lang="zh-TW" altLang="en-US" sz="2800" dirty="0">
                <a:solidFill>
                  <a:srgbClr val="000000"/>
                </a:solidFill>
                <a:latin typeface="標楷體" pitchFamily="65" charset="-120"/>
                <a:ea typeface="標楷體" pitchFamily="65" charset="-120"/>
                <a:cs typeface="Arial Unicode MS" pitchFamily="34" charset="-120"/>
              </a:rPr>
              <a:t>公職</a:t>
            </a:r>
            <a:r>
              <a:rPr lang="zh-TW" altLang="en-US" sz="2800" dirty="0" smtClean="0">
                <a:solidFill>
                  <a:srgbClr val="000000"/>
                </a:solidFill>
                <a:latin typeface="標楷體" pitchFamily="65" charset="-120"/>
                <a:ea typeface="標楷體" pitchFamily="65" charset="-120"/>
                <a:cs typeface="Arial Unicode MS" pitchFamily="34" charset="-120"/>
              </a:rPr>
              <a:t>人員</a:t>
            </a:r>
            <a:endParaRPr lang="zh-TW" altLang="en-US" dirty="0">
              <a:solidFill>
                <a:srgbClr val="000000"/>
              </a:solidFill>
            </a:endParaRPr>
          </a:p>
        </p:txBody>
      </p:sp>
      <p:sp>
        <p:nvSpPr>
          <p:cNvPr id="28" name="AutoShape 5"/>
          <p:cNvSpPr>
            <a:spLocks noChangeArrowheads="1"/>
          </p:cNvSpPr>
          <p:nvPr/>
        </p:nvSpPr>
        <p:spPr bwMode="auto">
          <a:xfrm>
            <a:off x="2894575" y="2842568"/>
            <a:ext cx="3117586"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29" name="文字方塊 28"/>
          <p:cNvSpPr txBox="1"/>
          <p:nvPr/>
        </p:nvSpPr>
        <p:spPr>
          <a:xfrm>
            <a:off x="2938755" y="3121018"/>
            <a:ext cx="3073405"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公職人員之關係人</a:t>
            </a:r>
            <a:endParaRPr lang="zh-TW" altLang="en-US" dirty="0">
              <a:solidFill>
                <a:srgbClr val="000000"/>
              </a:solidFill>
            </a:endParaRPr>
          </a:p>
        </p:txBody>
      </p:sp>
      <p:sp>
        <p:nvSpPr>
          <p:cNvPr id="30" name="矩形 29"/>
          <p:cNvSpPr/>
          <p:nvPr/>
        </p:nvSpPr>
        <p:spPr>
          <a:xfrm>
            <a:off x="1022493" y="149846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1" name="矩形 30"/>
          <p:cNvSpPr/>
          <p:nvPr/>
        </p:nvSpPr>
        <p:spPr>
          <a:xfrm>
            <a:off x="1025537" y="419577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2" name="矩形 31"/>
          <p:cNvSpPr/>
          <p:nvPr/>
        </p:nvSpPr>
        <p:spPr>
          <a:xfrm>
            <a:off x="1017908" y="287020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3" name="Group 17"/>
          <p:cNvGrpSpPr>
            <a:grpSpLocks/>
          </p:cNvGrpSpPr>
          <p:nvPr/>
        </p:nvGrpSpPr>
        <p:grpSpPr bwMode="auto">
          <a:xfrm>
            <a:off x="2221036" y="4657441"/>
            <a:ext cx="659171" cy="132080"/>
            <a:chOff x="2003" y="3439"/>
            <a:chExt cx="468" cy="244"/>
          </a:xfrm>
        </p:grpSpPr>
        <p:sp>
          <p:nvSpPr>
            <p:cNvPr id="34"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5"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8" name="AutoShape 5"/>
          <p:cNvSpPr>
            <a:spLocks noChangeArrowheads="1"/>
          </p:cNvSpPr>
          <p:nvPr/>
        </p:nvSpPr>
        <p:spPr bwMode="auto">
          <a:xfrm>
            <a:off x="2876264" y="4160686"/>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9" name="文字方塊 38"/>
          <p:cNvSpPr txBox="1"/>
          <p:nvPr/>
        </p:nvSpPr>
        <p:spPr>
          <a:xfrm>
            <a:off x="2920445" y="4439136"/>
            <a:ext cx="1651556" cy="523220"/>
          </a:xfrm>
          <a:prstGeom prst="rect">
            <a:avLst/>
          </a:prstGeom>
          <a:noFill/>
        </p:spPr>
        <p:txBody>
          <a:bodyPr wrap="square" rtlCol="0">
            <a:spAutoFit/>
          </a:bodyPr>
          <a:lstStyle/>
          <a:p>
            <a:r>
              <a:rPr lang="zh-TW" altLang="en-US" sz="2800" dirty="0" smtClean="0">
                <a:solidFill>
                  <a:srgbClr val="000000"/>
                </a:solidFill>
                <a:latin typeface="標楷體" pitchFamily="65" charset="-120"/>
                <a:ea typeface="標楷體" pitchFamily="65" charset="-120"/>
              </a:rPr>
              <a:t>交易行為</a:t>
            </a:r>
            <a:endParaRPr lang="zh-TW" altLang="en-US" sz="2800" dirty="0">
              <a:solidFill>
                <a:srgbClr val="000000"/>
              </a:solidFill>
              <a:latin typeface="標楷體" pitchFamily="65" charset="-120"/>
              <a:ea typeface="標楷體" pitchFamily="65" charset="-120"/>
            </a:endParaRPr>
          </a:p>
        </p:txBody>
      </p:sp>
      <p:sp>
        <p:nvSpPr>
          <p:cNvPr id="40" name="矩形 39"/>
          <p:cNvSpPr/>
          <p:nvPr/>
        </p:nvSpPr>
        <p:spPr>
          <a:xfrm>
            <a:off x="1017909" y="5522006"/>
            <a:ext cx="570074" cy="923330"/>
          </a:xfrm>
          <a:prstGeom prst="rect">
            <a:avLst/>
          </a:prstGeom>
          <a:noFill/>
        </p:spPr>
        <p:txBody>
          <a:bodyPr wrap="squar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41" name="Group 17"/>
          <p:cNvGrpSpPr>
            <a:grpSpLocks/>
          </p:cNvGrpSpPr>
          <p:nvPr/>
        </p:nvGrpSpPr>
        <p:grpSpPr bwMode="auto">
          <a:xfrm>
            <a:off x="2192584" y="5993763"/>
            <a:ext cx="659171" cy="132080"/>
            <a:chOff x="2003" y="3439"/>
            <a:chExt cx="468" cy="244"/>
          </a:xfrm>
        </p:grpSpPr>
        <p:sp>
          <p:nvSpPr>
            <p:cNvPr id="42"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3"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4"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45"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6" name="AutoShape 5"/>
          <p:cNvSpPr>
            <a:spLocks noChangeArrowheads="1"/>
          </p:cNvSpPr>
          <p:nvPr/>
        </p:nvSpPr>
        <p:spPr bwMode="auto">
          <a:xfrm>
            <a:off x="2847812" y="5497008"/>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7" name="文字方塊 46"/>
          <p:cNvSpPr txBox="1"/>
          <p:nvPr/>
        </p:nvSpPr>
        <p:spPr>
          <a:xfrm>
            <a:off x="2891993" y="5775458"/>
            <a:ext cx="1651556"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rPr>
              <a:t>配合義務</a:t>
            </a:r>
          </a:p>
        </p:txBody>
      </p:sp>
      <p:sp>
        <p:nvSpPr>
          <p:cNvPr id="48" name="圓角矩形 47"/>
          <p:cNvSpPr/>
          <p:nvPr/>
        </p:nvSpPr>
        <p:spPr>
          <a:xfrm>
            <a:off x="6867667" y="1459385"/>
            <a:ext cx="1843100"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範圍調整</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9" name="圓角矩形 48"/>
          <p:cNvSpPr/>
          <p:nvPr/>
        </p:nvSpPr>
        <p:spPr>
          <a:xfrm>
            <a:off x="6867667" y="2922002"/>
            <a:ext cx="1837896"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altLang="zh-TW" sz="2800" dirty="0" smtClean="0">
                <a:solidFill>
                  <a:srgbClr val="000000"/>
                </a:solidFill>
                <a:latin typeface="標楷體" pitchFamily="65" charset="-120"/>
                <a:ea typeface="標楷體" pitchFamily="65" charset="-120"/>
                <a:cs typeface="Times New Roman" pitchFamily="18" charset="0"/>
              </a:rPr>
              <a:t>4</a:t>
            </a:r>
            <a:r>
              <a:rPr lang="zh-TW" altLang="en-US" sz="2800" dirty="0" smtClean="0">
                <a:solidFill>
                  <a:srgbClr val="000000"/>
                </a:solidFill>
                <a:latin typeface="標楷體" pitchFamily="65" charset="-120"/>
                <a:ea typeface="標楷體" pitchFamily="65" charset="-120"/>
                <a:cs typeface="Times New Roman" pitchFamily="18" charset="0"/>
              </a:rPr>
              <a:t>款變</a:t>
            </a:r>
            <a:r>
              <a:rPr lang="en-US" altLang="zh-TW" sz="2800" dirty="0" smtClean="0">
                <a:solidFill>
                  <a:srgbClr val="000000"/>
                </a:solidFill>
                <a:latin typeface="標楷體" pitchFamily="65" charset="-120"/>
                <a:ea typeface="標楷體" pitchFamily="65" charset="-120"/>
                <a:cs typeface="Times New Roman" pitchFamily="18" charset="0"/>
              </a:rPr>
              <a:t>6</a:t>
            </a:r>
            <a:r>
              <a:rPr lang="zh-TW" altLang="en-US" sz="2800" dirty="0" smtClean="0">
                <a:solidFill>
                  <a:srgbClr val="000000"/>
                </a:solidFill>
                <a:latin typeface="標楷體" pitchFamily="65" charset="-120"/>
                <a:ea typeface="標楷體" pitchFamily="65" charset="-120"/>
                <a:cs typeface="Times New Roman" pitchFamily="18" charset="0"/>
              </a:rPr>
              <a:t>款</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0" name="圓角矩形 49"/>
          <p:cNvSpPr/>
          <p:nvPr/>
        </p:nvSpPr>
        <p:spPr>
          <a:xfrm>
            <a:off x="5067467" y="4207870"/>
            <a:ext cx="1800200"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a:solidFill>
                  <a:srgbClr val="000000"/>
                </a:solidFill>
                <a:latin typeface="標楷體" pitchFamily="65" charset="-120"/>
                <a:ea typeface="標楷體" pitchFamily="65" charset="-120"/>
                <a:cs typeface="Times New Roman" pitchFamily="18" charset="0"/>
              </a:rPr>
              <a:t>新增</a:t>
            </a:r>
            <a:endParaRPr lang="en-US" altLang="zh-TW" sz="2100" dirty="0">
              <a:solidFill>
                <a:srgbClr val="000000"/>
              </a:solidFill>
              <a:latin typeface="標楷體" pitchFamily="65" charset="-120"/>
              <a:ea typeface="標楷體" pitchFamily="65" charset="-120"/>
              <a:cs typeface="Times New Roman" pitchFamily="18" charset="0"/>
            </a:endParaRPr>
          </a:p>
          <a:p>
            <a:pPr algn="just"/>
            <a:r>
              <a:rPr lang="zh-TW" altLang="en-US" sz="2100" dirty="0">
                <a:solidFill>
                  <a:srgbClr val="FF0000"/>
                </a:solidFill>
                <a:latin typeface="標楷體" pitchFamily="65" charset="-120"/>
                <a:ea typeface="標楷體" pitchFamily="65" charset="-120"/>
                <a:cs typeface="Times New Roman" pitchFamily="18" charset="0"/>
              </a:rPr>
              <a:t>補助</a:t>
            </a:r>
            <a:r>
              <a:rPr lang="zh-TW" altLang="en-US" sz="2100" dirty="0">
                <a:solidFill>
                  <a:srgbClr val="000000"/>
                </a:solidFill>
                <a:latin typeface="標楷體" pitchFamily="65" charset="-120"/>
                <a:ea typeface="標楷體" pitchFamily="65" charset="-120"/>
                <a:cs typeface="Times New Roman" pitchFamily="18" charset="0"/>
              </a:rPr>
              <a:t>行為</a:t>
            </a:r>
            <a:endParaRPr lang="en-US" altLang="zh-TW" sz="2100" dirty="0">
              <a:solidFill>
                <a:srgbClr val="000000"/>
              </a:solidFill>
              <a:latin typeface="標楷體" pitchFamily="65" charset="-120"/>
              <a:ea typeface="標楷體" pitchFamily="65" charset="-120"/>
              <a:cs typeface="Times New Roman" pitchFamily="18" charset="0"/>
            </a:endParaRPr>
          </a:p>
        </p:txBody>
      </p:sp>
      <p:sp>
        <p:nvSpPr>
          <p:cNvPr id="51" name="圓角矩形 50"/>
          <p:cNvSpPr/>
          <p:nvPr/>
        </p:nvSpPr>
        <p:spPr>
          <a:xfrm>
            <a:off x="6945426" y="4188559"/>
            <a:ext cx="1765342"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smtClean="0">
                <a:solidFill>
                  <a:srgbClr val="000000"/>
                </a:solidFill>
                <a:latin typeface="標楷體" pitchFamily="65" charset="-120"/>
                <a:ea typeface="標楷體" pitchFamily="65" charset="-120"/>
                <a:cs typeface="Times New Roman" pitchFamily="18" charset="0"/>
              </a:rPr>
              <a:t>原則禁止，</a:t>
            </a:r>
            <a:endParaRPr lang="en-US" altLang="zh-TW" sz="2100" dirty="0" smtClean="0">
              <a:solidFill>
                <a:srgbClr val="000000"/>
              </a:solidFill>
              <a:latin typeface="標楷體" pitchFamily="65" charset="-120"/>
              <a:ea typeface="標楷體" pitchFamily="65" charset="-120"/>
              <a:cs typeface="Times New Roman" pitchFamily="18" charset="0"/>
            </a:endParaRPr>
          </a:p>
          <a:p>
            <a:pPr algn="just"/>
            <a:r>
              <a:rPr lang="zh-TW" altLang="en-US" sz="2100" dirty="0" smtClean="0">
                <a:solidFill>
                  <a:srgbClr val="FF0000"/>
                </a:solidFill>
                <a:latin typeface="標楷體" pitchFamily="65" charset="-120"/>
                <a:ea typeface="標楷體" pitchFamily="65" charset="-120"/>
                <a:cs typeface="Times New Roman" pitchFamily="18" charset="0"/>
              </a:rPr>
              <a:t>例外</a:t>
            </a:r>
            <a:r>
              <a:rPr lang="en-US" altLang="zh-TW" sz="2100" dirty="0" smtClean="0">
                <a:solidFill>
                  <a:srgbClr val="FF0000"/>
                </a:solidFill>
                <a:latin typeface="標楷體" pitchFamily="65" charset="-120"/>
                <a:ea typeface="標楷體" pitchFamily="65" charset="-120"/>
                <a:cs typeface="Times New Roman" pitchFamily="18" charset="0"/>
              </a:rPr>
              <a:t>6</a:t>
            </a:r>
            <a:r>
              <a:rPr lang="zh-TW" altLang="en-US" sz="2100" dirty="0" smtClean="0">
                <a:solidFill>
                  <a:srgbClr val="FF0000"/>
                </a:solidFill>
                <a:latin typeface="標楷體" pitchFamily="65" charset="-120"/>
                <a:ea typeface="標楷體" pitchFamily="65" charset="-120"/>
                <a:cs typeface="Times New Roman" pitchFamily="18" charset="0"/>
              </a:rPr>
              <a:t>款開放</a:t>
            </a:r>
            <a:endParaRPr lang="en-US" altLang="zh-TW" sz="2100" dirty="0" smtClean="0">
              <a:solidFill>
                <a:srgbClr val="FF0000"/>
              </a:solidFill>
              <a:latin typeface="標楷體" pitchFamily="65" charset="-120"/>
              <a:ea typeface="標楷體" pitchFamily="65" charset="-120"/>
              <a:cs typeface="Times New Roman" pitchFamily="18" charset="0"/>
            </a:endParaRPr>
          </a:p>
        </p:txBody>
      </p:sp>
      <p:sp>
        <p:nvSpPr>
          <p:cNvPr id="52" name="圓角矩形 51"/>
          <p:cNvSpPr/>
          <p:nvPr/>
        </p:nvSpPr>
        <p:spPr>
          <a:xfrm>
            <a:off x="4944848" y="5522006"/>
            <a:ext cx="3765919" cy="967804"/>
          </a:xfrm>
          <a:prstGeom prst="roundRect">
            <a:avLst/>
          </a:prstGeom>
          <a:blipFill>
            <a:blip r:embed="rId3"/>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a:solidFill>
                  <a:srgbClr val="000000"/>
                </a:solidFill>
                <a:latin typeface="標楷體" pitchFamily="65" charset="-120"/>
                <a:ea typeface="標楷體" pitchFamily="65" charset="-120"/>
                <a:cs typeface="Times New Roman" pitchFamily="18" charset="0"/>
              </a:rPr>
              <a:t>通知</a:t>
            </a:r>
            <a:r>
              <a:rPr lang="zh-TW" altLang="en-US" sz="2800" dirty="0" smtClean="0">
                <a:solidFill>
                  <a:srgbClr val="000000"/>
                </a:solidFill>
                <a:latin typeface="標楷體" pitchFamily="65" charset="-120"/>
                <a:ea typeface="標楷體" pitchFamily="65" charset="-120"/>
                <a:cs typeface="Times New Roman" pitchFamily="18" charset="0"/>
              </a:rPr>
              <a:t>、彙報</a:t>
            </a:r>
            <a:r>
              <a:rPr lang="zh-TW" altLang="en-US" sz="2800" dirty="0">
                <a:solidFill>
                  <a:srgbClr val="000000"/>
                </a:solidFill>
                <a:latin typeface="標楷體" pitchFamily="65" charset="-120"/>
                <a:ea typeface="標楷體" pitchFamily="65" charset="-120"/>
                <a:cs typeface="Times New Roman" pitchFamily="18" charset="0"/>
              </a:rPr>
              <a:t>、揭露、公開</a:t>
            </a:r>
            <a:r>
              <a:rPr lang="zh-TW" altLang="en-US" sz="2800" dirty="0" smtClean="0">
                <a:solidFill>
                  <a:srgbClr val="000000"/>
                </a:solidFill>
                <a:latin typeface="標楷體" pitchFamily="65" charset="-120"/>
                <a:ea typeface="標楷體" pitchFamily="65" charset="-120"/>
                <a:cs typeface="Times New Roman" pitchFamily="18" charset="0"/>
              </a:rPr>
              <a:t>、說明義務</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53" name="向右箭號 52"/>
          <p:cNvSpPr/>
          <p:nvPr/>
        </p:nvSpPr>
        <p:spPr bwMode="auto">
          <a:xfrm>
            <a:off x="6012161" y="1780090"/>
            <a:ext cx="540060"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 name="向右箭號 53"/>
          <p:cNvSpPr/>
          <p:nvPr/>
        </p:nvSpPr>
        <p:spPr bwMode="auto">
          <a:xfrm>
            <a:off x="6117522" y="3202591"/>
            <a:ext cx="447897"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 name="向右箭號 54"/>
          <p:cNvSpPr/>
          <p:nvPr/>
        </p:nvSpPr>
        <p:spPr bwMode="auto">
          <a:xfrm>
            <a:off x="4572001" y="4520709"/>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 name="向右箭號 55"/>
          <p:cNvSpPr/>
          <p:nvPr/>
        </p:nvSpPr>
        <p:spPr bwMode="auto">
          <a:xfrm>
            <a:off x="4564179" y="5813726"/>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997840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611294" y="188640"/>
            <a:ext cx="7921412" cy="1231809"/>
            <a:chOff x="1171345" y="2042969"/>
            <a:chExt cx="7921412" cy="583737"/>
          </a:xfrm>
          <a:solidFill>
            <a:schemeClr val="accent2"/>
          </a:solidFill>
          <a:scene3d>
            <a:camera prst="orthographicFront">
              <a:rot lat="0" lon="0" rev="0"/>
            </a:camera>
            <a:lightRig rig="contrasting" dir="t">
              <a:rot lat="0" lon="0" rev="1200000"/>
            </a:lightRig>
          </a:scene3d>
        </p:grpSpPr>
        <p:sp>
          <p:nvSpPr>
            <p:cNvPr id="5" name="矩形 4"/>
            <p:cNvSpPr/>
            <p:nvPr/>
          </p:nvSpPr>
          <p:spPr>
            <a:xfrm>
              <a:off x="1171345" y="2042969"/>
              <a:ext cx="7921412" cy="583737"/>
            </a:xfrm>
            <a:prstGeom prst="rect">
              <a:avLst/>
            </a:prstGeom>
            <a:grpFill/>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矩形 5"/>
            <p:cNvSpPr/>
            <p:nvPr/>
          </p:nvSpPr>
          <p:spPr>
            <a:xfrm>
              <a:off x="1171345" y="2042969"/>
              <a:ext cx="7921412" cy="58373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2000" b="1" i="0" kern="1200" dirty="0" smtClean="0"/>
                <a:t>基於法定身分</a:t>
              </a:r>
              <a:r>
                <a:rPr lang="zh-TW" altLang="en-US" sz="2000" b="1" i="0" kern="1200" dirty="0" smtClean="0">
                  <a:solidFill>
                    <a:srgbClr val="FF0000"/>
                  </a:solidFill>
                </a:rPr>
                <a:t>依法令規定</a:t>
              </a:r>
              <a:r>
                <a:rPr lang="zh-TW" altLang="en-US" sz="2000" b="1" i="0" kern="1200" dirty="0" smtClean="0"/>
                <a:t>申請之補助；或對公職人員之關係人依法令規定以公開公平方式辦理之補助，或禁止其補助反不利於公共利益且經補助法令主管機關核定同意之補助。</a:t>
              </a:r>
              <a:endParaRPr lang="zh-TW" altLang="en-US" sz="2000" b="1" kern="1200" dirty="0">
                <a:latin typeface="標楷體" panose="03000509000000000000" pitchFamily="65" charset="-120"/>
                <a:ea typeface="標楷體" panose="03000509000000000000" pitchFamily="65" charset="-120"/>
              </a:endParaRPr>
            </a:p>
          </p:txBody>
        </p:sp>
      </p:grpSp>
      <p:graphicFrame>
        <p:nvGraphicFramePr>
          <p:cNvPr id="10" name="資料庫圖表 9"/>
          <p:cNvGraphicFramePr/>
          <p:nvPr>
            <p:extLst>
              <p:ext uri="{D42A27DB-BD31-4B8C-83A1-F6EECF244321}">
                <p14:modId xmlns:p14="http://schemas.microsoft.com/office/powerpoint/2010/main" val="2579920005"/>
              </p:ext>
            </p:extLst>
          </p:nvPr>
        </p:nvGraphicFramePr>
        <p:xfrm>
          <a:off x="611560" y="1628800"/>
          <a:ext cx="784887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圓角矩形圖說文字 1"/>
          <p:cNvSpPr/>
          <p:nvPr/>
        </p:nvSpPr>
        <p:spPr>
          <a:xfrm>
            <a:off x="1547664" y="1144664"/>
            <a:ext cx="3240360" cy="968272"/>
          </a:xfrm>
          <a:prstGeom prst="wedgeRoundRectCallout">
            <a:avLst>
              <a:gd name="adj1" fmla="val -5939"/>
              <a:gd name="adj2" fmla="val -961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法務部</a:t>
            </a:r>
            <a:r>
              <a:rPr lang="en-US" altLang="zh-TW" dirty="0"/>
              <a:t>201090725</a:t>
            </a:r>
            <a:r>
              <a:rPr lang="zh-TW" altLang="en-US" dirty="0"/>
              <a:t>法授廉</a:t>
            </a:r>
            <a:r>
              <a:rPr lang="en-US" altLang="zh-TW" dirty="0"/>
              <a:t>10805005450</a:t>
            </a:r>
            <a:r>
              <a:rPr lang="zh-TW" altLang="en-US" dirty="0"/>
              <a:t>號</a:t>
            </a:r>
            <a:r>
              <a:rPr lang="zh-TW" altLang="en-US" dirty="0" smtClean="0"/>
              <a:t>函參照</a:t>
            </a:r>
            <a:endParaRPr lang="zh-TW" altLang="en-US" dirty="0"/>
          </a:p>
        </p:txBody>
      </p:sp>
    </p:spTree>
    <p:extLst>
      <p:ext uri="{BB962C8B-B14F-4D97-AF65-F5344CB8AC3E}">
        <p14:creationId xmlns:p14="http://schemas.microsoft.com/office/powerpoint/2010/main" val="19693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ãé»æ¿PPT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13111"/>
            <a:ext cx="9144000" cy="584488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395536" y="188641"/>
            <a:ext cx="8621142" cy="1318542"/>
            <a:chOff x="444285" y="4668899"/>
            <a:chExt cx="8621142" cy="583737"/>
          </a:xfrm>
          <a:scene3d>
            <a:camera prst="orthographicFront">
              <a:rot lat="0" lon="0" rev="0"/>
            </a:camera>
            <a:lightRig rig="contrasting" dir="t">
              <a:rot lat="0" lon="0" rev="1200000"/>
            </a:lightRig>
          </a:scene3d>
        </p:grpSpPr>
        <p:sp>
          <p:nvSpPr>
            <p:cNvPr id="5" name="矩形 4"/>
            <p:cNvSpPr/>
            <p:nvPr/>
          </p:nvSpPr>
          <p:spPr>
            <a:xfrm>
              <a:off x="444285" y="466889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矩形 5"/>
            <p:cNvSpPr/>
            <p:nvPr/>
          </p:nvSpPr>
          <p:spPr>
            <a:xfrm>
              <a:off x="444285" y="466889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50800" rIns="50800" bIns="50800" numCol="1" spcCol="1270" anchor="ctr" anchorCtr="0">
              <a:noAutofit/>
            </a:bodyPr>
            <a:lstStyle/>
            <a:p>
              <a:pPr lvl="0" algn="l" defTabSz="889000">
                <a:lnSpc>
                  <a:spcPct val="90000"/>
                </a:lnSpc>
                <a:spcBef>
                  <a:spcPct val="0"/>
                </a:spcBef>
                <a:spcAft>
                  <a:spcPct val="35000"/>
                </a:spcAft>
              </a:pPr>
              <a:r>
                <a:rPr lang="zh-TW" altLang="en-US" sz="4000" b="1" i="0" kern="1200" dirty="0" smtClean="0"/>
                <a:t>一定金額以下之補助及交易。</a:t>
              </a:r>
              <a:endParaRPr lang="zh-TW" altLang="en-US" sz="4000" b="1" kern="1200" dirty="0">
                <a:latin typeface="標楷體" panose="03000509000000000000" pitchFamily="65" charset="-120"/>
                <a:ea typeface="標楷體" panose="03000509000000000000" pitchFamily="65" charset="-120"/>
              </a:endParaRPr>
            </a:p>
          </p:txBody>
        </p:sp>
      </p:grpSp>
      <p:sp>
        <p:nvSpPr>
          <p:cNvPr id="7" name="文字方塊 6"/>
          <p:cNvSpPr txBox="1"/>
          <p:nvPr/>
        </p:nvSpPr>
        <p:spPr>
          <a:xfrm rot="21241504">
            <a:off x="1941757" y="2240136"/>
            <a:ext cx="5544616" cy="2831544"/>
          </a:xfrm>
          <a:prstGeom prst="rect">
            <a:avLst/>
          </a:prstGeom>
          <a:noFill/>
        </p:spPr>
        <p:txBody>
          <a:bodyPr wrap="square" rtlCol="0">
            <a:spAutoFit/>
          </a:bodyPr>
          <a:lstStyle/>
          <a:p>
            <a:r>
              <a:rPr lang="zh-TW" altLang="en-US" sz="3200" b="1" dirty="0" smtClean="0">
                <a:solidFill>
                  <a:schemeClr val="bg1"/>
                </a:solidFill>
                <a:latin typeface="標楷體" panose="03000509000000000000" pitchFamily="65" charset="-120"/>
                <a:ea typeface="標楷體" panose="03000509000000000000" pitchFamily="65" charset="-120"/>
              </a:rPr>
              <a:t>每筆新臺幣（下同）一萬元。同一年度（每年一月一日起至十二月三十一日止）同一補助或交易對象合計不逾十萬元。</a:t>
            </a:r>
            <a:endParaRPr lang="en-US" altLang="zh-TW" sz="3200" b="1" dirty="0" smtClean="0">
              <a:solidFill>
                <a:schemeClr val="bg1"/>
              </a:solidFill>
              <a:latin typeface="標楷體" panose="03000509000000000000" pitchFamily="65" charset="-120"/>
              <a:ea typeface="標楷體" panose="03000509000000000000" pitchFamily="65" charset="-120"/>
            </a:endParaRPr>
          </a:p>
          <a:p>
            <a:endParaRPr lang="en-US" altLang="zh-TW" sz="32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b="1"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法務部</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12</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月</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17</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日法授廉利字第</a:t>
            </a:r>
            <a:r>
              <a:rPr lang="en-US" altLang="zh-TW"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10700098410</a:t>
            </a:r>
            <a:r>
              <a:rPr lang="zh-TW" altLang="en-US"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號函</a:t>
            </a:r>
          </a:p>
        </p:txBody>
      </p:sp>
    </p:spTree>
    <p:extLst>
      <p:ext uri="{BB962C8B-B14F-4D97-AF65-F5344CB8AC3E}">
        <p14:creationId xmlns:p14="http://schemas.microsoft.com/office/powerpoint/2010/main" val="3982589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247764" y="332656"/>
            <a:ext cx="8621142" cy="583737"/>
            <a:chOff x="444285" y="291979"/>
            <a:chExt cx="8621142" cy="583737"/>
          </a:xfrm>
          <a:scene3d>
            <a:camera prst="orthographicFront">
              <a:rot lat="0" lon="0" rev="0"/>
            </a:camera>
            <a:lightRig rig="contrasting" dir="t">
              <a:rot lat="0" lon="0" rev="1200000"/>
            </a:lightRig>
          </a:scene3d>
        </p:grpSpPr>
        <p:sp>
          <p:nvSpPr>
            <p:cNvPr id="11" name="矩形 10"/>
            <p:cNvSpPr/>
            <p:nvPr/>
          </p:nvSpPr>
          <p:spPr>
            <a:xfrm>
              <a:off x="444285" y="291979"/>
              <a:ext cx="862114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p:cNvSpPr/>
            <p:nvPr/>
          </p:nvSpPr>
          <p:spPr>
            <a:xfrm>
              <a:off x="444285" y="291979"/>
              <a:ext cx="862114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依政府採購法以公告辦理</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pSp>
        <p:nvGrpSpPr>
          <p:cNvPr id="5" name="群組 4"/>
          <p:cNvGrpSpPr/>
          <p:nvPr/>
        </p:nvGrpSpPr>
        <p:grpSpPr>
          <a:xfrm>
            <a:off x="727928" y="1208151"/>
            <a:ext cx="8140978" cy="583737"/>
            <a:chOff x="924449" y="1167474"/>
            <a:chExt cx="8140978" cy="583737"/>
          </a:xfrm>
          <a:scene3d>
            <a:camera prst="orthographicFront">
              <a:rot lat="0" lon="0" rev="0"/>
            </a:camera>
            <a:lightRig rig="contrasting" dir="t">
              <a:rot lat="0" lon="0" rev="1200000"/>
            </a:lightRig>
          </a:scene3d>
        </p:grpSpPr>
        <p:sp>
          <p:nvSpPr>
            <p:cNvPr id="9" name="矩形 8"/>
            <p:cNvSpPr/>
            <p:nvPr/>
          </p:nvSpPr>
          <p:spPr>
            <a:xfrm>
              <a:off x="924449" y="1167474"/>
              <a:ext cx="8140978"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矩形 9"/>
            <p:cNvSpPr/>
            <p:nvPr/>
          </p:nvSpPr>
          <p:spPr>
            <a:xfrm>
              <a:off x="924449" y="1167474"/>
              <a:ext cx="8140978"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經公平競爭以公告辦理</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pSp>
        <p:nvGrpSpPr>
          <p:cNvPr id="6" name="群組 5"/>
          <p:cNvGrpSpPr/>
          <p:nvPr/>
        </p:nvGrpSpPr>
        <p:grpSpPr>
          <a:xfrm>
            <a:off x="974824" y="2083646"/>
            <a:ext cx="7921412" cy="583737"/>
            <a:chOff x="1171345" y="2042969"/>
            <a:chExt cx="7921412" cy="583737"/>
          </a:xfrm>
          <a:scene3d>
            <a:camera prst="orthographicFront">
              <a:rot lat="0" lon="0" rev="0"/>
            </a:camera>
            <a:lightRig rig="contrasting" dir="t">
              <a:rot lat="0" lon="0" rev="1200000"/>
            </a:lightRig>
          </a:scene3d>
        </p:grpSpPr>
        <p:sp>
          <p:nvSpPr>
            <p:cNvPr id="7" name="矩形 6"/>
            <p:cNvSpPr/>
            <p:nvPr/>
          </p:nvSpPr>
          <p:spPr>
            <a:xfrm>
              <a:off x="1171345" y="2042969"/>
              <a:ext cx="7921412" cy="583737"/>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矩形 7"/>
            <p:cNvSpPr/>
            <p:nvPr/>
          </p:nvSpPr>
          <p:spPr>
            <a:xfrm>
              <a:off x="1171345" y="2042969"/>
              <a:ext cx="7921412" cy="583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63341"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smtClean="0">
                  <a:latin typeface="標楷體" panose="03000509000000000000" pitchFamily="65" charset="-120"/>
                  <a:ea typeface="標楷體" panose="03000509000000000000" pitchFamily="65" charset="-120"/>
                </a:rPr>
                <a:t>公開公平</a:t>
              </a:r>
              <a:r>
                <a:rPr lang="zh-TW" altLang="en-US" sz="3200" b="1" dirty="0" smtClean="0">
                  <a:latin typeface="標楷體" panose="03000509000000000000" pitchFamily="65" charset="-120"/>
                  <a:ea typeface="標楷體" panose="03000509000000000000" pitchFamily="65" charset="-120"/>
                </a:rPr>
                <a:t>或不利公益</a:t>
              </a:r>
              <a:r>
                <a:rPr lang="zh-TW" altLang="en-US" sz="2400" b="1" kern="1200" dirty="0" smtClean="0">
                  <a:latin typeface="標楷體" panose="03000509000000000000" pitchFamily="65" charset="-120"/>
                  <a:ea typeface="標楷體" panose="03000509000000000000" pitchFamily="65" charset="-120"/>
                </a:rPr>
                <a:t>（表明身分關係、公開）</a:t>
              </a:r>
              <a:endParaRPr lang="zh-TW" altLang="en-US" sz="2400" b="1" kern="1200" dirty="0">
                <a:latin typeface="標楷體" panose="03000509000000000000" pitchFamily="65" charset="-120"/>
                <a:ea typeface="標楷體" panose="03000509000000000000" pitchFamily="65" charset="-120"/>
              </a:endParaRPr>
            </a:p>
          </p:txBody>
        </p:sp>
      </p:grpSp>
      <p:graphicFrame>
        <p:nvGraphicFramePr>
          <p:cNvPr id="16" name="資料庫圖表 15"/>
          <p:cNvGraphicFramePr/>
          <p:nvPr>
            <p:extLst>
              <p:ext uri="{D42A27DB-BD31-4B8C-83A1-F6EECF244321}">
                <p14:modId xmlns:p14="http://schemas.microsoft.com/office/powerpoint/2010/main" val="1420944505"/>
              </p:ext>
            </p:extLst>
          </p:nvPr>
        </p:nvGraphicFramePr>
        <p:xfrm>
          <a:off x="1043608" y="3140968"/>
          <a:ext cx="756084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52</a:t>
            </a:fld>
            <a:endParaRPr kumimoji="0" lang="en-US" altLang="zh-TW" sz="1400" dirty="0">
              <a:solidFill>
                <a:srgbClr val="7F7F7F"/>
              </a:solidFill>
              <a:cs typeface="Times New Roman" pitchFamily="18" charset="0"/>
            </a:endParaRPr>
          </a:p>
        </p:txBody>
      </p:sp>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8175" y="3086350"/>
            <a:ext cx="2381250" cy="2428875"/>
          </a:xfrm>
          <a:prstGeom prst="rect">
            <a:avLst/>
          </a:prstGeom>
        </p:spPr>
      </p:pic>
    </p:spTree>
    <p:extLst>
      <p:ext uri="{BB962C8B-B14F-4D97-AF65-F5344CB8AC3E}">
        <p14:creationId xmlns:p14="http://schemas.microsoft.com/office/powerpoint/2010/main" val="26162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50" t="19960" r="36182" b="10352"/>
          <a:stretch/>
        </p:blipFill>
        <p:spPr bwMode="auto">
          <a:xfrm>
            <a:off x="1243013" y="1715503"/>
            <a:ext cx="7711522" cy="509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3528" y="1641833"/>
            <a:ext cx="648072" cy="524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99507" y="2996952"/>
            <a:ext cx="800219" cy="1686503"/>
          </a:xfrm>
          <a:prstGeom prst="rect">
            <a:avLst/>
          </a:prstGeom>
          <a:noFill/>
        </p:spPr>
        <p:txBody>
          <a:bodyPr vert="eaVert" wrap="square" rtlCol="0">
            <a:spAutoFit/>
          </a:bodyPr>
          <a:lstStyle/>
          <a:p>
            <a:r>
              <a:rPr lang="zh-TW" altLang="en-US" sz="4000" dirty="0">
                <a:solidFill>
                  <a:schemeClr val="bg1"/>
                </a:solidFill>
                <a:latin typeface="標楷體" panose="03000509000000000000" pitchFamily="65" charset="-120"/>
                <a:ea typeface="標楷體" panose="03000509000000000000" pitchFamily="65" charset="-120"/>
              </a:rPr>
              <a:t>交易前</a:t>
            </a:r>
          </a:p>
        </p:txBody>
      </p:sp>
      <p:graphicFrame>
        <p:nvGraphicFramePr>
          <p:cNvPr id="9" name="資料庫圖表 8"/>
          <p:cNvGraphicFramePr/>
          <p:nvPr>
            <p:extLst>
              <p:ext uri="{D42A27DB-BD31-4B8C-83A1-F6EECF244321}">
                <p14:modId xmlns:p14="http://schemas.microsoft.com/office/powerpoint/2010/main" val="4088634765"/>
              </p:ext>
            </p:extLst>
          </p:nvPr>
        </p:nvGraphicFramePr>
        <p:xfrm>
          <a:off x="2627784" y="247615"/>
          <a:ext cx="4104456" cy="166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53</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87729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641833"/>
            <a:ext cx="648072" cy="524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99507" y="2996952"/>
            <a:ext cx="800219" cy="1686503"/>
          </a:xfrm>
          <a:prstGeom prst="rect">
            <a:avLst/>
          </a:prstGeom>
          <a:noFill/>
        </p:spPr>
        <p:txBody>
          <a:bodyPr vert="eaVert" wrap="square" rtlCol="0">
            <a:spAutoFit/>
          </a:bodyPr>
          <a:lstStyle/>
          <a:p>
            <a:r>
              <a:rPr lang="zh-TW" altLang="en-US" sz="4000" dirty="0" smtClean="0">
                <a:solidFill>
                  <a:schemeClr val="bg1"/>
                </a:solidFill>
                <a:latin typeface="標楷體" panose="03000509000000000000" pitchFamily="65" charset="-120"/>
                <a:ea typeface="標楷體" panose="03000509000000000000" pitchFamily="65" charset="-120"/>
              </a:rPr>
              <a:t>交易</a:t>
            </a:r>
            <a:r>
              <a:rPr lang="zh-TW" altLang="en-US" sz="4000" dirty="0">
                <a:solidFill>
                  <a:schemeClr val="bg1"/>
                </a:solidFill>
                <a:latin typeface="標楷體" panose="03000509000000000000" pitchFamily="65" charset="-120"/>
                <a:ea typeface="標楷體" panose="03000509000000000000" pitchFamily="65" charset="-120"/>
              </a:rPr>
              <a:t>後</a:t>
            </a:r>
          </a:p>
        </p:txBody>
      </p:sp>
      <p:graphicFrame>
        <p:nvGraphicFramePr>
          <p:cNvPr id="6" name="資料庫圖表 5"/>
          <p:cNvGraphicFramePr/>
          <p:nvPr>
            <p:extLst>
              <p:ext uri="{D42A27DB-BD31-4B8C-83A1-F6EECF244321}">
                <p14:modId xmlns:p14="http://schemas.microsoft.com/office/powerpoint/2010/main" val="4290869653"/>
              </p:ext>
            </p:extLst>
          </p:nvPr>
        </p:nvGraphicFramePr>
        <p:xfrm>
          <a:off x="2627784" y="247615"/>
          <a:ext cx="4104456" cy="166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80" t="20117" r="36071" b="10483"/>
          <a:stretch/>
        </p:blipFill>
        <p:spPr bwMode="auto">
          <a:xfrm>
            <a:off x="1182542" y="1772816"/>
            <a:ext cx="7565922" cy="507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54</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1127825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5"/>
          <p:cNvSpPr>
            <a:spLocks noChangeArrowheads="1"/>
          </p:cNvSpPr>
          <p:nvPr/>
        </p:nvSpPr>
        <p:spPr bwMode="auto">
          <a:xfrm>
            <a:off x="3707904" y="713879"/>
            <a:ext cx="2304256"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dirty="0">
                <a:solidFill>
                  <a:schemeClr val="bg1"/>
                </a:solidFill>
                <a:latin typeface="標楷體" panose="03000509000000000000" pitchFamily="65" charset="-120"/>
                <a:ea typeface="標楷體" panose="03000509000000000000" pitchFamily="65" charset="-120"/>
              </a:rPr>
              <a:t>採</a:t>
            </a:r>
            <a:r>
              <a:rPr lang="zh-TW" altLang="en-US" sz="4000" dirty="0" smtClean="0">
                <a:solidFill>
                  <a:schemeClr val="bg1"/>
                </a:solidFill>
                <a:latin typeface="標楷體" panose="03000509000000000000" pitchFamily="65" charset="-120"/>
                <a:ea typeface="標楷體" panose="03000509000000000000" pitchFamily="65" charset="-120"/>
              </a:rPr>
              <a:t>購行為</a:t>
            </a:r>
            <a:endParaRPr lang="en-US" altLang="zh-TW" sz="4000" dirty="0">
              <a:solidFill>
                <a:schemeClr val="bg1"/>
              </a:solidFill>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3897734040"/>
              </p:ext>
            </p:extLst>
          </p:nvPr>
        </p:nvGraphicFramePr>
        <p:xfrm>
          <a:off x="-540568" y="1664804"/>
          <a:ext cx="56406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向右箭號 6"/>
          <p:cNvSpPr/>
          <p:nvPr/>
        </p:nvSpPr>
        <p:spPr>
          <a:xfrm>
            <a:off x="4210819" y="3429000"/>
            <a:ext cx="1584176" cy="1467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9" name="資料庫圖表 8"/>
          <p:cNvGraphicFramePr/>
          <p:nvPr>
            <p:extLst>
              <p:ext uri="{D42A27DB-BD31-4B8C-83A1-F6EECF244321}">
                <p14:modId xmlns:p14="http://schemas.microsoft.com/office/powerpoint/2010/main" val="3582708612"/>
              </p:ext>
            </p:extLst>
          </p:nvPr>
        </p:nvGraphicFramePr>
        <p:xfrm>
          <a:off x="4716016" y="1700808"/>
          <a:ext cx="564063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55</a:t>
            </a:fld>
            <a:endParaRPr kumimoji="0" lang="en-US" altLang="zh-TW" sz="1400" dirty="0">
              <a:solidFill>
                <a:srgbClr val="7F7F7F"/>
              </a:solidFill>
              <a:cs typeface="Times New Roman" pitchFamily="18" charset="0"/>
            </a:endParaRPr>
          </a:p>
        </p:txBody>
      </p:sp>
    </p:spTree>
    <p:extLst>
      <p:ext uri="{BB962C8B-B14F-4D97-AF65-F5344CB8AC3E}">
        <p14:creationId xmlns:p14="http://schemas.microsoft.com/office/powerpoint/2010/main" val="548547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5"/>
          <p:cNvSpPr>
            <a:spLocks noChangeArrowheads="1"/>
          </p:cNvSpPr>
          <p:nvPr/>
        </p:nvSpPr>
        <p:spPr bwMode="auto">
          <a:xfrm>
            <a:off x="3707904" y="713879"/>
            <a:ext cx="2304256"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b="1" dirty="0">
                <a:solidFill>
                  <a:schemeClr val="bg1"/>
                </a:solidFill>
                <a:latin typeface="標楷體" panose="03000509000000000000" pitchFamily="65" charset="-120"/>
                <a:ea typeface="標楷體" panose="03000509000000000000" pitchFamily="65" charset="-120"/>
              </a:rPr>
              <a:t>補助</a:t>
            </a:r>
            <a:r>
              <a:rPr lang="zh-TW" altLang="en-US" sz="4000" b="1" dirty="0" smtClean="0">
                <a:solidFill>
                  <a:schemeClr val="bg1"/>
                </a:solidFill>
                <a:latin typeface="標楷體" panose="03000509000000000000" pitchFamily="65" charset="-120"/>
                <a:ea typeface="標楷體" panose="03000509000000000000" pitchFamily="65" charset="-120"/>
              </a:rPr>
              <a:t>行為</a:t>
            </a:r>
            <a:endParaRPr lang="en-US" altLang="zh-TW" sz="4000" b="1" dirty="0">
              <a:solidFill>
                <a:schemeClr val="bg1"/>
              </a:solidFill>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485275955"/>
              </p:ext>
            </p:extLst>
          </p:nvPr>
        </p:nvGraphicFramePr>
        <p:xfrm>
          <a:off x="-540568" y="1664804"/>
          <a:ext cx="56406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3711305093"/>
              </p:ext>
            </p:extLst>
          </p:nvPr>
        </p:nvGraphicFramePr>
        <p:xfrm>
          <a:off x="4716016" y="1700808"/>
          <a:ext cx="564063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56</a:t>
            </a:fld>
            <a:endParaRPr kumimoji="0" lang="en-US" altLang="zh-TW" sz="1400" dirty="0">
              <a:solidFill>
                <a:srgbClr val="7F7F7F"/>
              </a:solidFill>
              <a:cs typeface="Times New Roman" pitchFamily="18" charset="0"/>
            </a:endParaRPr>
          </a:p>
        </p:txBody>
      </p:sp>
      <p:sp>
        <p:nvSpPr>
          <p:cNvPr id="9" name="向右箭號 8"/>
          <p:cNvSpPr/>
          <p:nvPr/>
        </p:nvSpPr>
        <p:spPr>
          <a:xfrm>
            <a:off x="4210819" y="3429000"/>
            <a:ext cx="1584176" cy="1467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36576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5"/>
          <p:cNvSpPr>
            <a:spLocks noChangeArrowheads="1"/>
          </p:cNvSpPr>
          <p:nvPr/>
        </p:nvSpPr>
        <p:spPr bwMode="auto">
          <a:xfrm>
            <a:off x="467544" y="713879"/>
            <a:ext cx="3456384" cy="792163"/>
          </a:xfrm>
          <a:prstGeom prst="roundRect">
            <a:avLst>
              <a:gd name="adj" fmla="val 16667"/>
            </a:avLst>
          </a:prstGeom>
          <a:solidFill>
            <a:srgbClr val="99CC00"/>
          </a:solidFill>
          <a:ln w="38100">
            <a:solidFill>
              <a:schemeClr val="tx1"/>
            </a:solidFill>
            <a:round/>
            <a:headEnd/>
            <a:tailEnd/>
          </a:ln>
        </p:spPr>
        <p:txBody>
          <a:bodyPr wrap="none" anchor="ctr"/>
          <a:lstStyle>
            <a:lvl1pPr algn="l" eaLnBrk="0" hangingPunct="0">
              <a:spcBef>
                <a:spcPct val="20000"/>
              </a:spcBef>
              <a:buClr>
                <a:schemeClr val="folHlink"/>
              </a:buClr>
              <a:buSzPct val="85000"/>
              <a:buFont typeface="Wingdings 2" pitchFamily="18" charset="2"/>
              <a:buChar char="¡"/>
              <a:defRPr kumimoji="1" sz="3200">
                <a:solidFill>
                  <a:schemeClr val="tx1"/>
                </a:solidFill>
                <a:latin typeface="Arial" charset="0"/>
                <a:ea typeface="新細明體" charset="-120"/>
              </a:defRPr>
            </a:lvl1pPr>
            <a:lvl2pPr marL="742950" indent="-285750" algn="l" eaLnBrk="0" hangingPunct="0">
              <a:spcBef>
                <a:spcPct val="20000"/>
              </a:spcBef>
              <a:buClr>
                <a:schemeClr val="hlink"/>
              </a:buClr>
              <a:buSzPct val="85000"/>
              <a:buFont typeface="Wingdings" pitchFamily="2" charset="2"/>
              <a:buChar char=""/>
              <a:defRPr kumimoji="1" sz="2800">
                <a:solidFill>
                  <a:schemeClr val="tx1"/>
                </a:solidFill>
                <a:latin typeface="Arial" charset="0"/>
                <a:ea typeface="新細明體" charset="-120"/>
              </a:defRPr>
            </a:lvl2pPr>
            <a:lvl3pPr marL="1143000" indent="-228600" algn="l" eaLnBrk="0" hangingPunct="0">
              <a:spcBef>
                <a:spcPct val="20000"/>
              </a:spcBef>
              <a:buClr>
                <a:schemeClr val="folHlink"/>
              </a:buClr>
              <a:buSzPct val="90000"/>
              <a:buFont typeface="Wingdings 2" pitchFamily="18" charset="2"/>
              <a:buChar char="¡"/>
              <a:defRPr kumimoji="1" sz="2400">
                <a:solidFill>
                  <a:schemeClr val="tx1"/>
                </a:solidFill>
                <a:latin typeface="Arial" charset="0"/>
                <a:ea typeface="新細明體" charset="-120"/>
              </a:defRPr>
            </a:lvl3pPr>
            <a:lvl4pPr marL="1600200" indent="-228600" algn="l" eaLnBrk="0" hangingPunct="0">
              <a:spcBef>
                <a:spcPct val="20000"/>
              </a:spcBef>
              <a:buClr>
                <a:schemeClr val="hlink"/>
              </a:buClr>
              <a:buSzPct val="90000"/>
              <a:buFont typeface="Wingdings" pitchFamily="2" charset="2"/>
              <a:buChar char=""/>
              <a:defRPr kumimoji="1" sz="2000">
                <a:solidFill>
                  <a:schemeClr val="tx1"/>
                </a:solidFill>
                <a:latin typeface="Arial" charset="0"/>
                <a:ea typeface="新細明體" charset="-120"/>
              </a:defRPr>
            </a:lvl4pPr>
            <a:lvl5pPr marL="2057400" indent="-228600" algn="l" eaLnBrk="0" hangingPunct="0">
              <a:spcBef>
                <a:spcPct val="20000"/>
              </a:spcBef>
              <a:buClr>
                <a:schemeClr val="folHlink"/>
              </a:buClr>
              <a:buSzPct val="90000"/>
              <a:buFont typeface="Wingdings 2" pitchFamily="18"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folHlink"/>
              </a:buClr>
              <a:buSzPct val="90000"/>
              <a:buFont typeface="Wingdings 2" pitchFamily="18" charset="2"/>
              <a:buChar char="¡"/>
              <a:defRPr kumimoji="1" sz="2000">
                <a:solidFill>
                  <a:schemeClr val="tx1"/>
                </a:solidFill>
                <a:latin typeface="Arial" charset="0"/>
                <a:ea typeface="新細明體" charset="-120"/>
              </a:defRPr>
            </a:lvl9pPr>
          </a:lstStyle>
          <a:p>
            <a:pPr algn="ctr" eaLnBrk="1" hangingPunct="1">
              <a:spcBef>
                <a:spcPct val="0"/>
              </a:spcBef>
              <a:buClrTx/>
              <a:buSzTx/>
              <a:buFontTx/>
              <a:buNone/>
            </a:pPr>
            <a:r>
              <a:rPr lang="zh-TW" altLang="en-US" sz="4000" b="1" dirty="0">
                <a:solidFill>
                  <a:schemeClr val="bg1"/>
                </a:solidFill>
                <a:latin typeface="標楷體" panose="03000509000000000000" pitchFamily="65" charset="-120"/>
                <a:ea typeface="標楷體" panose="03000509000000000000" pitchFamily="65" charset="-120"/>
              </a:rPr>
              <a:t>主動公開</a:t>
            </a:r>
            <a:r>
              <a:rPr lang="zh-TW" altLang="en-US" sz="4000" b="1" dirty="0" smtClean="0">
                <a:solidFill>
                  <a:schemeClr val="bg1"/>
                </a:solidFill>
                <a:latin typeface="標楷體" panose="03000509000000000000" pitchFamily="65" charset="-120"/>
                <a:ea typeface="標楷體" panose="03000509000000000000" pitchFamily="65" charset="-120"/>
              </a:rPr>
              <a:t>時點</a:t>
            </a:r>
            <a:endParaRPr lang="en-US" altLang="zh-TW" sz="4000" b="1" dirty="0">
              <a:solidFill>
                <a:schemeClr val="bg1"/>
              </a:solidFill>
              <a:latin typeface="標楷體" panose="03000509000000000000" pitchFamily="65" charset="-120"/>
              <a:ea typeface="標楷體" panose="03000509000000000000" pitchFamily="65" charset="-120"/>
            </a:endParaRPr>
          </a:p>
        </p:txBody>
      </p:sp>
      <p:graphicFrame>
        <p:nvGraphicFramePr>
          <p:cNvPr id="9" name="資料庫圖表 8"/>
          <p:cNvGraphicFramePr/>
          <p:nvPr>
            <p:extLst>
              <p:ext uri="{D42A27DB-BD31-4B8C-83A1-F6EECF244321}">
                <p14:modId xmlns:p14="http://schemas.microsoft.com/office/powerpoint/2010/main" val="2918308760"/>
              </p:ext>
            </p:extLst>
          </p:nvPr>
        </p:nvGraphicFramePr>
        <p:xfrm>
          <a:off x="395536" y="18852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ç¸éåç"/>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8125" y1="54600" x2="48125" y2="54600"/>
                        <a14:foregroundMark x1="48125" y1="50377" x2="48125" y2="50377"/>
                        <a14:foregroundMark x1="41875" y1="56712" x2="41875" y2="56712"/>
                        <a14:foregroundMark x1="44375" y1="57315" x2="44375" y2="57315"/>
                        <a14:foregroundMark x1="44167" y1="62594" x2="44167" y2="62594"/>
                        <a14:foregroundMark x1="49688" y1="70890" x2="49688" y2="70890"/>
                        <a14:foregroundMark x1="52188" y1="50528" x2="52188" y2="50528"/>
                        <a14:foregroundMark x1="45938" y1="50075" x2="45938" y2="50075"/>
                        <a14:foregroundMark x1="48542" y1="45551" x2="48542" y2="45551"/>
                        <a14:foregroundMark x1="44479" y1="70287" x2="44479" y2="70287"/>
                        <a14:foregroundMark x1="55313" y1="57164" x2="55313" y2="57164"/>
                        <a14:foregroundMark x1="50313" y1="47662" x2="50313" y2="47662"/>
                        <a14:foregroundMark x1="46979" y1="56410" x2="46979" y2="56410"/>
                        <a14:foregroundMark x1="48438" y1="62142" x2="48438" y2="62142"/>
                        <a14:foregroundMark x1="48438" y1="65309" x2="48438" y2="65309"/>
                        <a14:foregroundMark x1="43229" y1="52640" x2="43229" y2="52640"/>
                        <a14:foregroundMark x1="35625" y1="51885" x2="35625" y2="51885"/>
                        <a14:foregroundMark x1="48542" y1="42685" x2="48542" y2="42685"/>
                      </a14:backgroundRemoval>
                    </a14:imgEffect>
                  </a14:imgLayer>
                </a14:imgProps>
              </a:ext>
              <a:ext uri="{28A0092B-C50C-407E-A947-70E740481C1C}">
                <a14:useLocalDpi xmlns:a14="http://schemas.microsoft.com/office/drawing/2010/main" val="0"/>
              </a:ext>
            </a:extLst>
          </a:blip>
          <a:srcRect/>
          <a:stretch>
            <a:fillRect/>
          </a:stretch>
        </p:blipFill>
        <p:spPr bwMode="auto">
          <a:xfrm>
            <a:off x="5724128" y="2348880"/>
            <a:ext cx="3869190" cy="2672160"/>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6948264" y="4499828"/>
            <a:ext cx="1872208" cy="923330"/>
          </a:xfrm>
          <a:prstGeom prst="rect">
            <a:avLst/>
          </a:prstGeom>
          <a:noFill/>
        </p:spPr>
        <p:txBody>
          <a:bodyPr wrap="square" rtlCol="0">
            <a:spAutoFit/>
          </a:bodyPr>
          <a:lstStyle/>
          <a:p>
            <a:r>
              <a:rPr lang="zh-TW" altLang="en-US" dirty="0" smtClean="0"/>
              <a:t>一個月內</a:t>
            </a:r>
            <a:endParaRPr lang="en-US" altLang="zh-TW" dirty="0" smtClean="0"/>
          </a:p>
          <a:p>
            <a:r>
              <a:rPr lang="zh-TW" altLang="en-US" dirty="0" smtClean="0"/>
              <a:t>揭露表掃描</a:t>
            </a:r>
            <a:endParaRPr lang="en-US" altLang="zh-TW" dirty="0" smtClean="0"/>
          </a:p>
          <a:p>
            <a:r>
              <a:rPr lang="zh-TW" altLang="en-US" dirty="0" smtClean="0"/>
              <a:t>上傳機關網頁</a:t>
            </a:r>
            <a:endParaRPr lang="zh-TW" altLang="en-US" dirty="0"/>
          </a:p>
        </p:txBody>
      </p:sp>
    </p:spTree>
    <p:extLst>
      <p:ext uri="{BB962C8B-B14F-4D97-AF65-F5344CB8AC3E}">
        <p14:creationId xmlns:p14="http://schemas.microsoft.com/office/powerpoint/2010/main" val="6215611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58</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209109817"/>
              </p:ext>
            </p:extLst>
          </p:nvPr>
        </p:nvGraphicFramePr>
        <p:xfrm>
          <a:off x="467544" y="1397000"/>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grpSp>
        <p:nvGrpSpPr>
          <p:cNvPr id="9" name="群組 8"/>
          <p:cNvGrpSpPr/>
          <p:nvPr/>
        </p:nvGrpSpPr>
        <p:grpSpPr>
          <a:xfrm>
            <a:off x="899592" y="2420888"/>
            <a:ext cx="6984776" cy="288032"/>
            <a:chOff x="899592" y="2420888"/>
            <a:chExt cx="6984776" cy="288032"/>
          </a:xfrm>
        </p:grpSpPr>
        <p:cxnSp>
          <p:nvCxnSpPr>
            <p:cNvPr id="4" name="直線接點 3"/>
            <p:cNvCxnSpPr/>
            <p:nvPr/>
          </p:nvCxnSpPr>
          <p:spPr>
            <a:xfrm>
              <a:off x="899592" y="2420888"/>
              <a:ext cx="5653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3635896" y="2708920"/>
              <a:ext cx="4248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899592" y="3142961"/>
            <a:ext cx="7488832" cy="288032"/>
            <a:chOff x="899592" y="5805264"/>
            <a:chExt cx="7488832" cy="288032"/>
          </a:xfrm>
        </p:grpSpPr>
        <p:cxnSp>
          <p:nvCxnSpPr>
            <p:cNvPr id="11" name="直線接點 10"/>
            <p:cNvCxnSpPr/>
            <p:nvPr/>
          </p:nvCxnSpPr>
          <p:spPr>
            <a:xfrm>
              <a:off x="3275856" y="5805264"/>
              <a:ext cx="51125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899592" y="6093296"/>
              <a:ext cx="13681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p:nvGrpSpPr>
        <p:grpSpPr>
          <a:xfrm>
            <a:off x="901640" y="5481438"/>
            <a:ext cx="7432463" cy="323826"/>
            <a:chOff x="901640" y="5481438"/>
            <a:chExt cx="7432463" cy="323826"/>
          </a:xfrm>
        </p:grpSpPr>
        <p:cxnSp>
          <p:nvCxnSpPr>
            <p:cNvPr id="21" name="直線接點 20"/>
            <p:cNvCxnSpPr/>
            <p:nvPr/>
          </p:nvCxnSpPr>
          <p:spPr>
            <a:xfrm>
              <a:off x="6498879" y="5481438"/>
              <a:ext cx="1835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901640" y="5805264"/>
              <a:ext cx="30942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群組 28"/>
          <p:cNvGrpSpPr/>
          <p:nvPr/>
        </p:nvGrpSpPr>
        <p:grpSpPr>
          <a:xfrm>
            <a:off x="879376" y="6538912"/>
            <a:ext cx="7509048" cy="274464"/>
            <a:chOff x="879376" y="6538912"/>
            <a:chExt cx="7509048" cy="274464"/>
          </a:xfrm>
        </p:grpSpPr>
        <p:cxnSp>
          <p:nvCxnSpPr>
            <p:cNvPr id="26" name="直線接點 25"/>
            <p:cNvCxnSpPr/>
            <p:nvPr/>
          </p:nvCxnSpPr>
          <p:spPr>
            <a:xfrm>
              <a:off x="2555776" y="6538912"/>
              <a:ext cx="58326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879376" y="6809007"/>
              <a:ext cx="1569412" cy="43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3995936" y="4145577"/>
            <a:ext cx="4131616" cy="648072"/>
            <a:chOff x="3995936" y="4145577"/>
            <a:chExt cx="4131616" cy="648072"/>
          </a:xfrm>
        </p:grpSpPr>
        <p:grpSp>
          <p:nvGrpSpPr>
            <p:cNvPr id="19" name="群組 18"/>
            <p:cNvGrpSpPr/>
            <p:nvPr/>
          </p:nvGrpSpPr>
          <p:grpSpPr>
            <a:xfrm>
              <a:off x="4455144" y="4145577"/>
              <a:ext cx="3672408" cy="648072"/>
              <a:chOff x="4427984" y="3429000"/>
              <a:chExt cx="3672408" cy="648072"/>
            </a:xfrm>
          </p:grpSpPr>
          <p:cxnSp>
            <p:nvCxnSpPr>
              <p:cNvPr id="16" name="直線接點 15"/>
              <p:cNvCxnSpPr/>
              <p:nvPr/>
            </p:nvCxnSpPr>
            <p:spPr>
              <a:xfrm>
                <a:off x="6156176" y="342900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427984" y="4077072"/>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a:xfrm>
              <a:off x="3995936" y="4437112"/>
              <a:ext cx="72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8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nodeType="clickEffect">
                                  <p:stCondLst>
                                    <p:cond delay="0"/>
                                  </p:stCondLst>
                                  <p:childTnLst>
                                    <p:animEffect transition="out" filter="wheel(1)">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25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59</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858755272"/>
              </p:ext>
            </p:extLst>
          </p:nvPr>
        </p:nvGraphicFramePr>
        <p:xfrm>
          <a:off x="467544" y="1484784"/>
          <a:ext cx="80648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83979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ext Box 5"/>
          <p:cNvSpPr txBox="1">
            <a:spLocks noChangeArrowheads="1"/>
          </p:cNvSpPr>
          <p:nvPr/>
        </p:nvSpPr>
        <p:spPr bwMode="auto">
          <a:xfrm>
            <a:off x="755650"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壹</a:t>
            </a:r>
            <a:r>
              <a:rPr lang="zh-TW" altLang="en-US" sz="4000" b="1" dirty="0" smtClean="0">
                <a:solidFill>
                  <a:srgbClr val="6600FF"/>
                </a:solidFill>
                <a:latin typeface="Arial" panose="020B0604020202020204" pitchFamily="34" charset="0"/>
              </a:rPr>
              <a:t>、修法簡介</a:t>
            </a:r>
            <a:endParaRPr lang="zh-TW" altLang="en-US" sz="4000" b="1" dirty="0">
              <a:solidFill>
                <a:srgbClr val="6600FF"/>
              </a:solidFill>
              <a:latin typeface="Arial" panose="020B0604020202020204" pitchFamily="34" charset="0"/>
            </a:endParaRPr>
          </a:p>
        </p:txBody>
      </p:sp>
      <p:sp>
        <p:nvSpPr>
          <p:cNvPr id="2" name="矩形 1"/>
          <p:cNvSpPr/>
          <p:nvPr/>
        </p:nvSpPr>
        <p:spPr>
          <a:xfrm>
            <a:off x="1043608" y="1484784"/>
            <a:ext cx="6912768" cy="5078313"/>
          </a:xfrm>
          <a:prstGeom prst="rect">
            <a:avLst/>
          </a:prstGeom>
          <a:noFill/>
        </p:spPr>
        <p:txBody>
          <a:bodyPr wrap="square" lIns="91440" tIns="45720" rIns="91440" bIns="45720">
            <a:spAutoFit/>
          </a:bodyPr>
          <a:lstStyle/>
          <a:p>
            <a:pPr algn="ctr"/>
            <a:r>
              <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rPr>
              <a:t>108</a:t>
            </a: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年</a:t>
            </a:r>
            <a:r>
              <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rPr>
              <a:t>8</a:t>
            </a: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月</a:t>
            </a:r>
            <a:r>
              <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rPr>
              <a:t>1</a:t>
            </a: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日</a:t>
            </a:r>
            <a:endPar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行政、考試、監察</a:t>
            </a:r>
            <a:endPar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三院會銜發布</a:t>
            </a:r>
            <a:endPar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公職人員利益衝突</a:t>
            </a:r>
            <a:endPar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迴避法施行細則</a:t>
            </a:r>
            <a:endPar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全文</a:t>
            </a:r>
            <a:r>
              <a:rPr lang="en-US" altLang="zh-TW" sz="5400" b="1" cap="none" spc="0" dirty="0" smtClean="0">
                <a:ln w="6600">
                  <a:solidFill>
                    <a:schemeClr val="accent2"/>
                  </a:solidFill>
                  <a:prstDash val="solid"/>
                </a:ln>
                <a:solidFill>
                  <a:srgbClr val="FFFFFF"/>
                </a:solidFill>
                <a:effectLst>
                  <a:outerShdw dist="38100" dir="2700000" algn="tl" rotWithShape="0">
                    <a:schemeClr val="accent2"/>
                  </a:outerShdw>
                </a:effectLst>
              </a:rPr>
              <a:t>32</a:t>
            </a:r>
            <a:r>
              <a:rPr lang="zh-TW" alt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條</a:t>
            </a:r>
            <a:endPar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9313874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60</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167664055"/>
              </p:ext>
            </p:extLst>
          </p:nvPr>
        </p:nvGraphicFramePr>
        <p:xfrm>
          <a:off x="446097" y="1338275"/>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1759723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61</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3379751957"/>
              </p:ext>
            </p:extLst>
          </p:nvPr>
        </p:nvGraphicFramePr>
        <p:xfrm>
          <a:off x="465719" y="1484784"/>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034597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62</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2636346529"/>
              </p:ext>
            </p:extLst>
          </p:nvPr>
        </p:nvGraphicFramePr>
        <p:xfrm>
          <a:off x="459485" y="1335638"/>
          <a:ext cx="806489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22271812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63</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779931545"/>
              </p:ext>
            </p:extLst>
          </p:nvPr>
        </p:nvGraphicFramePr>
        <p:xfrm>
          <a:off x="446097" y="1338275"/>
          <a:ext cx="806489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38014078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64</a:t>
            </a:fld>
            <a:endParaRPr kumimoji="0" lang="en-US" altLang="zh-TW" sz="1400" dirty="0">
              <a:solidFill>
                <a:srgbClr val="7F7F7F"/>
              </a:solidFill>
              <a:cs typeface="Times New Roman" pitchFamily="18" charset="0"/>
            </a:endParaRPr>
          </a:p>
        </p:txBody>
      </p:sp>
      <p:graphicFrame>
        <p:nvGraphicFramePr>
          <p:cNvPr id="2" name="資料庫圖表 1"/>
          <p:cNvGraphicFramePr/>
          <p:nvPr>
            <p:extLst>
              <p:ext uri="{D42A27DB-BD31-4B8C-83A1-F6EECF244321}">
                <p14:modId xmlns:p14="http://schemas.microsoft.com/office/powerpoint/2010/main" val="64169517"/>
              </p:ext>
            </p:extLst>
          </p:nvPr>
        </p:nvGraphicFramePr>
        <p:xfrm>
          <a:off x="463122" y="1271166"/>
          <a:ext cx="8064896"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 4"/>
          <p:cNvSpPr/>
          <p:nvPr/>
        </p:nvSpPr>
        <p:spPr>
          <a:xfrm>
            <a:off x="467544" y="692696"/>
            <a:ext cx="6085656" cy="642942"/>
          </a:xfrm>
          <a:prstGeom prst="roundRect">
            <a:avLst/>
          </a:prstGeom>
          <a:solidFill>
            <a:srgbClr val="C0A900"/>
          </a:solidFill>
          <a:scene3d>
            <a:camera prst="orthographicFront"/>
            <a:lightRig rig="threePt" dir="t">
              <a:rot lat="0" lon="0" rev="6000000"/>
            </a:lightRig>
          </a:scene3d>
          <a:sp3d extrusionH="50800">
            <a:bevelT w="1016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zh-TW" altLang="en-US" sz="2400" dirty="0" smtClean="0">
                <a:latin typeface="+mj-ea"/>
                <a:ea typeface="+mj-ea"/>
              </a:rPr>
              <a:t>交易與補助行為禁止之注意事項與執行疑義</a:t>
            </a:r>
            <a:endParaRPr kumimoji="0" lang="zh-TW" altLang="en-US" sz="2400" dirty="0">
              <a:latin typeface="+mj-ea"/>
              <a:ea typeface="+mj-ea"/>
            </a:endParaRPr>
          </a:p>
        </p:txBody>
      </p:sp>
    </p:spTree>
    <p:extLst>
      <p:ext uri="{BB962C8B-B14F-4D97-AF65-F5344CB8AC3E}">
        <p14:creationId xmlns:p14="http://schemas.microsoft.com/office/powerpoint/2010/main" val="18487892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648798"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肆、利益衝突與因應</a:t>
            </a:r>
          </a:p>
        </p:txBody>
      </p:sp>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65</a:t>
            </a:fld>
            <a:endParaRPr kumimoji="0" lang="en-US" altLang="zh-TW" sz="1400" dirty="0">
              <a:solidFill>
                <a:srgbClr val="7F7F7F"/>
              </a:solidFill>
              <a:cs typeface="Times New Roman" pitchFamily="18" charset="0"/>
            </a:endParaRPr>
          </a:p>
        </p:txBody>
      </p:sp>
      <p:grpSp>
        <p:nvGrpSpPr>
          <p:cNvPr id="15" name="群組 14"/>
          <p:cNvGrpSpPr/>
          <p:nvPr/>
        </p:nvGrpSpPr>
        <p:grpSpPr>
          <a:xfrm>
            <a:off x="899592" y="1321813"/>
            <a:ext cx="6794783" cy="1819155"/>
            <a:chOff x="899592" y="1045557"/>
            <a:chExt cx="6794783" cy="3158345"/>
          </a:xfrm>
        </p:grpSpPr>
        <p:grpSp>
          <p:nvGrpSpPr>
            <p:cNvPr id="5" name="群組 4"/>
            <p:cNvGrpSpPr/>
            <p:nvPr/>
          </p:nvGrpSpPr>
          <p:grpSpPr>
            <a:xfrm>
              <a:off x="1443558" y="1697080"/>
              <a:ext cx="6250817" cy="2381804"/>
              <a:chOff x="897984" y="214507"/>
              <a:chExt cx="6250817" cy="2381804"/>
            </a:xfrm>
          </p:grpSpPr>
          <p:sp>
            <p:nvSpPr>
              <p:cNvPr id="8" name="矩形 7"/>
              <p:cNvSpPr/>
              <p:nvPr/>
            </p:nvSpPr>
            <p:spPr>
              <a:xfrm>
                <a:off x="897984" y="239099"/>
                <a:ext cx="6231047" cy="235721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矩形 8"/>
              <p:cNvSpPr/>
              <p:nvPr/>
            </p:nvSpPr>
            <p:spPr>
              <a:xfrm>
                <a:off x="897984" y="214507"/>
                <a:ext cx="6250817" cy="23818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l" defTabSz="1022350">
                  <a:lnSpc>
                    <a:spcPct val="90000"/>
                  </a:lnSpc>
                  <a:spcBef>
                    <a:spcPct val="0"/>
                  </a:spcBef>
                  <a:spcAft>
                    <a:spcPct val="35000"/>
                  </a:spcAft>
                </a:pPr>
                <a:r>
                  <a:rPr lang="en-US" altLang="zh-TW" sz="2000" b="1" kern="1200" dirty="0" smtClean="0">
                    <a:solidFill>
                      <a:srgbClr val="FF0000"/>
                    </a:solidFill>
                    <a:effectLst>
                      <a:outerShdw blurRad="38100" dist="38100" dir="2700000" algn="tl">
                        <a:srgbClr val="000000">
                          <a:alpha val="43137"/>
                        </a:srgbClr>
                      </a:outerShdw>
                    </a:effectLst>
                    <a:latin typeface="+mj-ea"/>
                    <a:ea typeface="+mj-ea"/>
                  </a:rPr>
                  <a:t>QUIZ</a:t>
                </a:r>
                <a:r>
                  <a:rPr lang="zh-TW" altLang="en-US" sz="2000" b="1" kern="1200" dirty="0" smtClean="0">
                    <a:solidFill>
                      <a:srgbClr val="FF0000"/>
                    </a:solidFill>
                    <a:effectLst>
                      <a:outerShdw blurRad="38100" dist="38100" dir="2700000" algn="tl">
                        <a:srgbClr val="000000">
                          <a:alpha val="43137"/>
                        </a:srgbClr>
                      </a:outerShdw>
                    </a:effectLst>
                    <a:latin typeface="+mj-ea"/>
                    <a:ea typeface="+mj-ea"/>
                  </a:rPr>
                  <a:t>：</a:t>
                </a:r>
                <a:endParaRPr lang="en-US" altLang="zh-TW" sz="2000" b="1" kern="1200" dirty="0" smtClean="0">
                  <a:solidFill>
                    <a:srgbClr val="FF0000"/>
                  </a:solidFill>
                  <a:effectLst>
                    <a:outerShdw blurRad="38100" dist="38100" dir="2700000" algn="tl">
                      <a:srgbClr val="000000">
                        <a:alpha val="43137"/>
                      </a:srgbClr>
                    </a:outerShdw>
                  </a:effectLst>
                  <a:latin typeface="+mj-ea"/>
                  <a:ea typeface="+mj-ea"/>
                </a:endParaRPr>
              </a:p>
              <a:p>
                <a:pPr lvl="0" defTabSz="1022350">
                  <a:lnSpc>
                    <a:spcPct val="90000"/>
                  </a:lnSpc>
                  <a:spcBef>
                    <a:spcPct val="0"/>
                  </a:spcBef>
                  <a:spcAft>
                    <a:spcPct val="35000"/>
                  </a:spcAft>
                </a:pPr>
                <a:r>
                  <a:rPr lang="en-US" altLang="zh-TW" sz="2000" b="1" dirty="0" smtClean="0">
                    <a:solidFill>
                      <a:srgbClr val="FF0000"/>
                    </a:solidFill>
                    <a:effectLst>
                      <a:outerShdw blurRad="38100" dist="38100" dir="2700000" algn="tl">
                        <a:srgbClr val="000000">
                          <a:alpha val="43137"/>
                        </a:srgbClr>
                      </a:outerShdw>
                    </a:effectLst>
                    <a:latin typeface="+mj-ea"/>
                    <a:ea typeface="+mj-ea"/>
                  </a:rPr>
                  <a:t>B</a:t>
                </a:r>
                <a:r>
                  <a:rPr lang="zh-TW" altLang="en-US" sz="2000" b="1" dirty="0" smtClean="0">
                    <a:solidFill>
                      <a:srgbClr val="FF0000"/>
                    </a:solidFill>
                    <a:effectLst>
                      <a:outerShdw blurRad="38100" dist="38100" dir="2700000" algn="tl">
                        <a:srgbClr val="000000">
                          <a:alpha val="43137"/>
                        </a:srgbClr>
                      </a:outerShdw>
                    </a:effectLst>
                    <a:latin typeface="+mj-ea"/>
                    <a:ea typeface="+mj-ea"/>
                  </a:rPr>
                  <a:t>機關將老舊公務器材送「惜物網」進行拍賣，則該機關首長或其關係人，得否應買</a:t>
                </a:r>
                <a:r>
                  <a:rPr lang="en-US" altLang="zh-TW" sz="2000" b="1" dirty="0" smtClean="0">
                    <a:solidFill>
                      <a:srgbClr val="FF0000"/>
                    </a:solidFill>
                    <a:effectLst>
                      <a:outerShdw blurRad="38100" dist="38100" dir="2700000" algn="tl">
                        <a:srgbClr val="000000">
                          <a:alpha val="43137"/>
                        </a:srgbClr>
                      </a:outerShdw>
                    </a:effectLst>
                    <a:latin typeface="+mj-ea"/>
                    <a:ea typeface="+mj-ea"/>
                  </a:rPr>
                  <a:t>? </a:t>
                </a:r>
                <a:endParaRPr lang="en-US" altLang="zh-TW" sz="2000" b="1" dirty="0">
                  <a:solidFill>
                    <a:srgbClr val="FF0000"/>
                  </a:solidFill>
                  <a:effectLst>
                    <a:outerShdw blurRad="38100" dist="38100" dir="2700000" algn="tl">
                      <a:srgbClr val="000000">
                        <a:alpha val="43137"/>
                      </a:srgbClr>
                    </a:outerShdw>
                  </a:effectLst>
                  <a:latin typeface="+mj-ea"/>
                  <a:ea typeface="+mj-ea"/>
                </a:endParaRPr>
              </a:p>
            </p:txBody>
          </p:sp>
        </p:gr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45557"/>
              <a:ext cx="1749407" cy="3158345"/>
            </a:xfrm>
            <a:prstGeom prst="rect">
              <a:avLst/>
            </a:prstGeom>
          </p:spPr>
        </p:pic>
      </p:grpSp>
      <p:grpSp>
        <p:nvGrpSpPr>
          <p:cNvPr id="16" name="群組 15"/>
          <p:cNvGrpSpPr/>
          <p:nvPr/>
        </p:nvGrpSpPr>
        <p:grpSpPr>
          <a:xfrm>
            <a:off x="990039" y="3133612"/>
            <a:ext cx="6663462" cy="3533359"/>
            <a:chOff x="1021029" y="4168176"/>
            <a:chExt cx="6663462" cy="2139801"/>
          </a:xfrm>
        </p:grpSpPr>
        <p:grpSp>
          <p:nvGrpSpPr>
            <p:cNvPr id="10" name="群組 9"/>
            <p:cNvGrpSpPr/>
            <p:nvPr/>
          </p:nvGrpSpPr>
          <p:grpSpPr>
            <a:xfrm>
              <a:off x="1410057" y="4168176"/>
              <a:ext cx="6274434" cy="2139801"/>
              <a:chOff x="817177" y="2680245"/>
              <a:chExt cx="6274434" cy="2139801"/>
            </a:xfrm>
          </p:grpSpPr>
          <p:sp>
            <p:nvSpPr>
              <p:cNvPr id="12" name="矩形 11"/>
              <p:cNvSpPr/>
              <p:nvPr/>
            </p:nvSpPr>
            <p:spPr>
              <a:xfrm>
                <a:off x="850678" y="2680245"/>
                <a:ext cx="6240933" cy="2139801"/>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矩形 12"/>
              <p:cNvSpPr/>
              <p:nvPr/>
            </p:nvSpPr>
            <p:spPr>
              <a:xfrm>
                <a:off x="817177" y="2684700"/>
                <a:ext cx="6240933" cy="21353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20998" tIns="87630" rIns="87630" bIns="87630" numCol="1" spcCol="1270" anchor="ctr" anchorCtr="0">
                <a:noAutofit/>
              </a:bodyPr>
              <a:lstStyle/>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ANS</a:t>
                </a:r>
                <a:r>
                  <a:rPr lang="zh-TW" altLang="en-US" b="1" dirty="0" smtClean="0">
                    <a:solidFill>
                      <a:srgbClr val="FF0000"/>
                    </a:solidFill>
                    <a:effectLst>
                      <a:outerShdw blurRad="38100" dist="38100" dir="2700000" algn="tl">
                        <a:srgbClr val="000000">
                          <a:alpha val="43137"/>
                        </a:srgbClr>
                      </a:outerShdw>
                    </a:effectLst>
                    <a:latin typeface="+mj-ea"/>
                    <a:ea typeface="+mj-ea"/>
                  </a:rPr>
                  <a:t>：</a:t>
                </a:r>
                <a:endParaRPr lang="en-US" altLang="zh-TW" b="1" dirty="0" smtClean="0">
                  <a:solidFill>
                    <a:srgbClr val="FF0000"/>
                  </a:solidFill>
                  <a:effectLst>
                    <a:outerShdw blurRad="38100" dist="38100" dir="2700000" algn="tl">
                      <a:srgbClr val="000000">
                        <a:alpha val="43137"/>
                      </a:srgbClr>
                    </a:outerShdw>
                  </a:effectLst>
                  <a:latin typeface="+mj-ea"/>
                  <a:ea typeface="+mj-ea"/>
                </a:endParaRPr>
              </a:p>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1</a:t>
                </a:r>
                <a:r>
                  <a:rPr lang="zh-TW" altLang="en-US" b="1" dirty="0" smtClean="0">
                    <a:solidFill>
                      <a:srgbClr val="FF0000"/>
                    </a:solidFill>
                    <a:effectLst>
                      <a:outerShdw blurRad="38100" dist="38100" dir="2700000" algn="tl">
                        <a:srgbClr val="000000">
                          <a:alpha val="43137"/>
                        </a:srgbClr>
                      </a:outerShdw>
                    </a:effectLst>
                    <a:latin typeface="+mj-ea"/>
                    <a:ea typeface="+mj-ea"/>
                  </a:rPr>
                  <a:t>、依本法第</a:t>
                </a:r>
                <a:r>
                  <a:rPr lang="en-US" altLang="zh-TW" b="1" dirty="0">
                    <a:solidFill>
                      <a:srgbClr val="FF0000"/>
                    </a:solidFill>
                    <a:effectLst>
                      <a:outerShdw blurRad="38100" dist="38100" dir="2700000" algn="tl">
                        <a:srgbClr val="000000">
                          <a:alpha val="43137"/>
                        </a:srgbClr>
                      </a:outerShdw>
                    </a:effectLst>
                    <a:latin typeface="+mj-ea"/>
                    <a:ea typeface="+mj-ea"/>
                  </a:rPr>
                  <a:t>14</a:t>
                </a:r>
                <a:r>
                  <a:rPr lang="zh-TW" altLang="en-US" b="1" dirty="0">
                    <a:solidFill>
                      <a:srgbClr val="FF0000"/>
                    </a:solidFill>
                    <a:effectLst>
                      <a:outerShdw blurRad="38100" dist="38100" dir="2700000" algn="tl">
                        <a:srgbClr val="000000">
                          <a:alpha val="43137"/>
                        </a:srgbClr>
                      </a:outerShdw>
                    </a:effectLst>
                    <a:latin typeface="+mj-ea"/>
                    <a:ea typeface="+mj-ea"/>
                  </a:rPr>
                  <a:t>條規定</a:t>
                </a:r>
                <a:r>
                  <a:rPr lang="zh-TW" altLang="en-US" b="1" dirty="0" smtClean="0">
                    <a:solidFill>
                      <a:srgbClr val="FF0000"/>
                    </a:solidFill>
                    <a:effectLst>
                      <a:outerShdw blurRad="38100" dist="38100" dir="2700000" algn="tl">
                        <a:srgbClr val="000000">
                          <a:alpha val="43137"/>
                        </a:srgbClr>
                      </a:outerShdw>
                    </a:effectLst>
                    <a:latin typeface="+mj-ea"/>
                    <a:ea typeface="+mj-ea"/>
                  </a:rPr>
                  <a:t>，原則上，公職</a:t>
                </a:r>
                <a:r>
                  <a:rPr lang="zh-TW" altLang="en-US" b="1" dirty="0">
                    <a:solidFill>
                      <a:srgbClr val="FF0000"/>
                    </a:solidFill>
                    <a:effectLst>
                      <a:outerShdw blurRad="38100" dist="38100" dir="2700000" algn="tl">
                        <a:srgbClr val="000000">
                          <a:alpha val="43137"/>
                        </a:srgbClr>
                      </a:outerShdw>
                    </a:effectLst>
                    <a:latin typeface="+mj-ea"/>
                    <a:ea typeface="+mj-ea"/>
                  </a:rPr>
                  <a:t>人員或其關係人，不得與公職人員服務或受其監督之機關團體為買賣、租賃、承攬或其他具有對價之交易行為</a:t>
                </a:r>
                <a:r>
                  <a:rPr lang="zh-TW" altLang="en-US" b="1" dirty="0" smtClean="0">
                    <a:solidFill>
                      <a:srgbClr val="FF0000"/>
                    </a:solidFill>
                    <a:effectLst>
                      <a:outerShdw blurRad="38100" dist="38100" dir="2700000" algn="tl">
                        <a:srgbClr val="000000">
                          <a:alpha val="43137"/>
                        </a:srgbClr>
                      </a:outerShdw>
                    </a:effectLst>
                    <a:latin typeface="+mj-ea"/>
                    <a:ea typeface="+mj-ea"/>
                  </a:rPr>
                  <a:t>，符合同條項</a:t>
                </a:r>
                <a:r>
                  <a:rPr lang="en-US" altLang="zh-TW" b="1" dirty="0" smtClean="0">
                    <a:solidFill>
                      <a:srgbClr val="FF0000"/>
                    </a:solidFill>
                    <a:effectLst>
                      <a:outerShdw blurRad="38100" dist="38100" dir="2700000" algn="tl">
                        <a:srgbClr val="000000">
                          <a:alpha val="43137"/>
                        </a:srgbClr>
                      </a:outerShdw>
                    </a:effectLst>
                    <a:latin typeface="+mj-ea"/>
                    <a:ea typeface="+mj-ea"/>
                  </a:rPr>
                  <a:t>6</a:t>
                </a:r>
                <a:r>
                  <a:rPr lang="zh-TW" altLang="en-US" b="1" dirty="0" smtClean="0">
                    <a:solidFill>
                      <a:srgbClr val="FF0000"/>
                    </a:solidFill>
                    <a:effectLst>
                      <a:outerShdw blurRad="38100" dist="38100" dir="2700000" algn="tl">
                        <a:srgbClr val="000000">
                          <a:alpha val="43137"/>
                        </a:srgbClr>
                      </a:outerShdw>
                    </a:effectLst>
                    <a:latin typeface="+mj-ea"/>
                    <a:ea typeface="+mj-ea"/>
                  </a:rPr>
                  <a:t>款例外（例如：法令</a:t>
                </a:r>
                <a:r>
                  <a:rPr lang="zh-TW" altLang="en-US" b="1" dirty="0">
                    <a:solidFill>
                      <a:srgbClr val="FF0000"/>
                    </a:solidFill>
                    <a:effectLst>
                      <a:outerShdw blurRad="38100" dist="38100" dir="2700000" algn="tl">
                        <a:srgbClr val="000000">
                          <a:alpha val="43137"/>
                        </a:srgbClr>
                      </a:outerShdw>
                    </a:effectLst>
                    <a:latin typeface="+mj-ea"/>
                    <a:ea typeface="+mj-ea"/>
                  </a:rPr>
                  <a:t>規定經由公平競爭方式，以公告程序辦理之標售一定金額以下之補助及</a:t>
                </a:r>
                <a:r>
                  <a:rPr lang="zh-TW" altLang="en-US" b="1" dirty="0" smtClean="0">
                    <a:solidFill>
                      <a:srgbClr val="FF0000"/>
                    </a:solidFill>
                    <a:effectLst>
                      <a:outerShdw blurRad="38100" dist="38100" dir="2700000" algn="tl">
                        <a:srgbClr val="000000">
                          <a:alpha val="43137"/>
                        </a:srgbClr>
                      </a:outerShdw>
                    </a:effectLst>
                    <a:latin typeface="+mj-ea"/>
                    <a:ea typeface="+mj-ea"/>
                  </a:rPr>
                  <a:t>交易）者，不在</a:t>
                </a:r>
                <a:r>
                  <a:rPr lang="zh-TW" altLang="en-US" b="1" dirty="0">
                    <a:solidFill>
                      <a:srgbClr val="FF0000"/>
                    </a:solidFill>
                    <a:effectLst>
                      <a:outerShdw blurRad="38100" dist="38100" dir="2700000" algn="tl">
                        <a:srgbClr val="000000">
                          <a:alpha val="43137"/>
                        </a:srgbClr>
                      </a:outerShdw>
                    </a:effectLst>
                    <a:latin typeface="+mj-ea"/>
                    <a:ea typeface="+mj-ea"/>
                  </a:rPr>
                  <a:t>此</a:t>
                </a:r>
                <a:r>
                  <a:rPr lang="zh-TW" altLang="en-US" b="1" dirty="0" smtClean="0">
                    <a:solidFill>
                      <a:srgbClr val="FF0000"/>
                    </a:solidFill>
                    <a:effectLst>
                      <a:outerShdw blurRad="38100" dist="38100" dir="2700000" algn="tl">
                        <a:srgbClr val="000000">
                          <a:alpha val="43137"/>
                        </a:srgbClr>
                      </a:outerShdw>
                    </a:effectLst>
                    <a:latin typeface="+mj-ea"/>
                    <a:ea typeface="+mj-ea"/>
                  </a:rPr>
                  <a:t>限。</a:t>
                </a:r>
                <a:endParaRPr lang="en-US" altLang="zh-TW" b="1" dirty="0" smtClean="0">
                  <a:solidFill>
                    <a:srgbClr val="FF0000"/>
                  </a:solidFill>
                  <a:effectLst>
                    <a:outerShdw blurRad="38100" dist="38100" dir="2700000" algn="tl">
                      <a:srgbClr val="000000">
                        <a:alpha val="43137"/>
                      </a:srgbClr>
                    </a:outerShdw>
                  </a:effectLst>
                  <a:latin typeface="+mj-ea"/>
                  <a:ea typeface="+mj-ea"/>
                </a:endParaRPr>
              </a:p>
              <a:p>
                <a:pPr lvl="0" algn="just" defTabSz="1022350">
                  <a:lnSpc>
                    <a:spcPct val="90000"/>
                  </a:lnSpc>
                  <a:spcBef>
                    <a:spcPct val="0"/>
                  </a:spcBef>
                  <a:spcAft>
                    <a:spcPct val="35000"/>
                  </a:spcAft>
                </a:pPr>
                <a:r>
                  <a:rPr lang="en-US" altLang="zh-TW" b="1" dirty="0" smtClean="0">
                    <a:solidFill>
                      <a:srgbClr val="FF0000"/>
                    </a:solidFill>
                    <a:effectLst>
                      <a:outerShdw blurRad="38100" dist="38100" dir="2700000" algn="tl">
                        <a:srgbClr val="000000">
                          <a:alpha val="43137"/>
                        </a:srgbClr>
                      </a:outerShdw>
                    </a:effectLst>
                    <a:latin typeface="+mj-ea"/>
                    <a:ea typeface="+mj-ea"/>
                  </a:rPr>
                  <a:t>2</a:t>
                </a:r>
                <a:r>
                  <a:rPr lang="zh-TW" altLang="en-US" b="1" dirty="0" smtClean="0">
                    <a:solidFill>
                      <a:srgbClr val="FF0000"/>
                    </a:solidFill>
                    <a:effectLst>
                      <a:outerShdw blurRad="38100" dist="38100" dir="2700000" algn="tl">
                        <a:srgbClr val="000000">
                          <a:alpha val="43137"/>
                        </a:srgbClr>
                      </a:outerShdw>
                    </a:effectLst>
                    <a:latin typeface="+mj-ea"/>
                    <a:ea typeface="+mj-ea"/>
                  </a:rPr>
                  <a:t>、是倘</a:t>
                </a:r>
                <a:r>
                  <a:rPr lang="zh-TW" altLang="en-US" b="1" dirty="0">
                    <a:solidFill>
                      <a:srgbClr val="FF0000"/>
                    </a:solidFill>
                    <a:effectLst>
                      <a:outerShdw blurRad="38100" dist="38100" dir="2700000" algn="tl">
                        <a:srgbClr val="000000">
                          <a:alpha val="43137"/>
                        </a:srgbClr>
                      </a:outerShdw>
                    </a:effectLst>
                    <a:latin typeface="+mj-ea"/>
                    <a:ea typeface="+mj-ea"/>
                  </a:rPr>
                  <a:t>投標</a:t>
                </a:r>
                <a:r>
                  <a:rPr lang="zh-TW" altLang="en-US" b="1" dirty="0" smtClean="0">
                    <a:solidFill>
                      <a:srgbClr val="FF0000"/>
                    </a:solidFill>
                    <a:effectLst>
                      <a:outerShdw blurRad="38100" dist="38100" dir="2700000" algn="tl">
                        <a:srgbClr val="000000">
                          <a:alpha val="43137"/>
                        </a:srgbClr>
                      </a:outerShdw>
                    </a:effectLst>
                    <a:latin typeface="+mj-ea"/>
                    <a:ea typeface="+mj-ea"/>
                  </a:rPr>
                  <a:t>人對於</a:t>
                </a:r>
                <a:r>
                  <a:rPr lang="zh-TW" altLang="en-US" b="1" dirty="0">
                    <a:solidFill>
                      <a:srgbClr val="FF0000"/>
                    </a:solidFill>
                    <a:effectLst>
                      <a:outerShdw blurRad="38100" dist="38100" dir="2700000" algn="tl">
                        <a:srgbClr val="000000">
                          <a:alpha val="43137"/>
                        </a:srgbClr>
                      </a:outerShdw>
                    </a:effectLst>
                    <a:latin typeface="+mj-ea"/>
                    <a:ea typeface="+mj-ea"/>
                  </a:rPr>
                  <a:t>欲投標案件，與移送拍賣機關具利衝法第</a:t>
                </a:r>
                <a:r>
                  <a:rPr lang="en-US" altLang="zh-TW" b="1" dirty="0">
                    <a:solidFill>
                      <a:srgbClr val="FF0000"/>
                    </a:solidFill>
                    <a:effectLst>
                      <a:outerShdw blurRad="38100" dist="38100" dir="2700000" algn="tl">
                        <a:srgbClr val="000000">
                          <a:alpha val="43137"/>
                        </a:srgbClr>
                      </a:outerShdw>
                    </a:effectLst>
                    <a:latin typeface="+mj-ea"/>
                    <a:ea typeface="+mj-ea"/>
                  </a:rPr>
                  <a:t>2</a:t>
                </a:r>
                <a:r>
                  <a:rPr lang="zh-TW" altLang="en-US" b="1" dirty="0">
                    <a:solidFill>
                      <a:srgbClr val="FF0000"/>
                    </a:solidFill>
                    <a:effectLst>
                      <a:outerShdw blurRad="38100" dist="38100" dir="2700000" algn="tl">
                        <a:srgbClr val="000000">
                          <a:alpha val="43137"/>
                        </a:srgbClr>
                      </a:outerShdw>
                    </a:effectLst>
                    <a:latin typeface="+mj-ea"/>
                    <a:ea typeface="+mj-ea"/>
                  </a:rPr>
                  <a:t>條或第</a:t>
                </a:r>
                <a:r>
                  <a:rPr lang="en-US" altLang="zh-TW" b="1" dirty="0">
                    <a:solidFill>
                      <a:srgbClr val="FF0000"/>
                    </a:solidFill>
                    <a:effectLst>
                      <a:outerShdw blurRad="38100" dist="38100" dir="2700000" algn="tl">
                        <a:srgbClr val="000000">
                          <a:alpha val="43137"/>
                        </a:srgbClr>
                      </a:outerShdw>
                    </a:effectLst>
                    <a:latin typeface="+mj-ea"/>
                    <a:ea typeface="+mj-ea"/>
                  </a:rPr>
                  <a:t>3</a:t>
                </a:r>
                <a:r>
                  <a:rPr lang="zh-TW" altLang="en-US" b="1" dirty="0">
                    <a:solidFill>
                      <a:srgbClr val="FF0000"/>
                    </a:solidFill>
                    <a:effectLst>
                      <a:outerShdw blurRad="38100" dist="38100" dir="2700000" algn="tl">
                        <a:srgbClr val="000000">
                          <a:alpha val="43137"/>
                        </a:srgbClr>
                      </a:outerShdw>
                    </a:effectLst>
                    <a:latin typeface="+mj-ea"/>
                    <a:ea typeface="+mj-ea"/>
                  </a:rPr>
                  <a:t>條之公職人員或關係人身分者，於符合上開例外規定情形下</a:t>
                </a:r>
                <a:r>
                  <a:rPr lang="zh-TW" altLang="en-US" b="1" dirty="0" smtClean="0">
                    <a:solidFill>
                      <a:srgbClr val="FF0000"/>
                    </a:solidFill>
                    <a:effectLst>
                      <a:outerShdw blurRad="38100" dist="38100" dir="2700000" algn="tl">
                        <a:srgbClr val="000000">
                          <a:alpha val="43137"/>
                        </a:srgbClr>
                      </a:outerShdw>
                    </a:effectLst>
                    <a:latin typeface="+mj-ea"/>
                    <a:ea typeface="+mj-ea"/>
                  </a:rPr>
                  <a:t>，自得投標應買；惟「投標前」應</a:t>
                </a:r>
                <a:r>
                  <a:rPr lang="zh-TW" altLang="en-US" b="1" dirty="0">
                    <a:solidFill>
                      <a:srgbClr val="FF0000"/>
                    </a:solidFill>
                    <a:effectLst>
                      <a:outerShdw blurRad="38100" dist="38100" dir="2700000" algn="tl">
                        <a:srgbClr val="000000">
                          <a:alpha val="43137"/>
                        </a:srgbClr>
                      </a:outerShdw>
                    </a:effectLst>
                    <a:latin typeface="+mj-ea"/>
                    <a:ea typeface="+mj-ea"/>
                  </a:rPr>
                  <a:t>主動向移送拍賣機關揭露身分，並</a:t>
                </a:r>
                <a:r>
                  <a:rPr lang="zh-TW" altLang="en-US" b="1" dirty="0" smtClean="0">
                    <a:solidFill>
                      <a:srgbClr val="FF0000"/>
                    </a:solidFill>
                    <a:effectLst>
                      <a:outerShdw blurRad="38100" dist="38100" dir="2700000" algn="tl">
                        <a:srgbClr val="000000">
                          <a:alpha val="43137"/>
                        </a:srgbClr>
                      </a:outerShdw>
                    </a:effectLst>
                    <a:latin typeface="+mj-ea"/>
                    <a:ea typeface="+mj-ea"/>
                  </a:rPr>
                  <a:t>於「得標後」由</a:t>
                </a:r>
                <a:r>
                  <a:rPr lang="zh-TW" altLang="en-US" b="1" dirty="0">
                    <a:solidFill>
                      <a:srgbClr val="FF0000"/>
                    </a:solidFill>
                    <a:effectLst>
                      <a:outerShdw blurRad="38100" dist="38100" dir="2700000" algn="tl">
                        <a:srgbClr val="000000">
                          <a:alpha val="43137"/>
                        </a:srgbClr>
                      </a:outerShdw>
                    </a:effectLst>
                    <a:latin typeface="+mj-ea"/>
                    <a:ea typeface="+mj-ea"/>
                  </a:rPr>
                  <a:t>移送拍賣機關主動公開與得標人之身分關係。</a:t>
                </a:r>
              </a:p>
            </p:txBody>
          </p:sp>
        </p:gr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29" y="4254788"/>
              <a:ext cx="1568512" cy="1151651"/>
            </a:xfrm>
            <a:prstGeom prst="rect">
              <a:avLst/>
            </a:prstGeom>
          </p:spPr>
        </p:pic>
      </p:grpSp>
    </p:spTree>
    <p:extLst>
      <p:ext uri="{BB962C8B-B14F-4D97-AF65-F5344CB8AC3E}">
        <p14:creationId xmlns:p14="http://schemas.microsoft.com/office/powerpoint/2010/main" val="34585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Text Box 4"/>
          <p:cNvSpPr txBox="1">
            <a:spLocks noChangeArrowheads="1"/>
          </p:cNvSpPr>
          <p:nvPr/>
        </p:nvSpPr>
        <p:spPr bwMode="auto">
          <a:xfrm>
            <a:off x="755650" y="476250"/>
            <a:ext cx="7993063"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smtClean="0">
                <a:solidFill>
                  <a:srgbClr val="6600FF"/>
                </a:solidFill>
                <a:latin typeface="Arial" panose="020B0604020202020204" pitchFamily="34" charset="0"/>
              </a:rPr>
              <a:t>伍、違反利益衝突之罰則</a:t>
            </a:r>
            <a:endParaRPr lang="zh-TW" altLang="en-US" sz="4000" b="1" dirty="0">
              <a:solidFill>
                <a:srgbClr val="6600FF"/>
              </a:solidFill>
              <a:latin typeface="Arial" panose="020B0604020202020204" pitchFamily="34" charset="0"/>
            </a:endParaRPr>
          </a:p>
        </p:txBody>
      </p:sp>
      <p:graphicFrame>
        <p:nvGraphicFramePr>
          <p:cNvPr id="241769" name="Group 105"/>
          <p:cNvGraphicFramePr>
            <a:graphicFrameLocks noGrp="1"/>
          </p:cNvGraphicFramePr>
          <p:nvPr>
            <p:ph idx="1"/>
            <p:extLst>
              <p:ext uri="{D42A27DB-BD31-4B8C-83A1-F6EECF244321}">
                <p14:modId xmlns:p14="http://schemas.microsoft.com/office/powerpoint/2010/main" val="1657240467"/>
              </p:ext>
            </p:extLst>
          </p:nvPr>
        </p:nvGraphicFramePr>
        <p:xfrm>
          <a:off x="288925" y="1328738"/>
          <a:ext cx="8459788" cy="4998636"/>
        </p:xfrm>
        <a:graphic>
          <a:graphicData uri="http://schemas.openxmlformats.org/drawingml/2006/table">
            <a:tbl>
              <a:tblPr/>
              <a:tblGrid>
                <a:gridCol w="4571107"/>
                <a:gridCol w="3888681"/>
              </a:tblGrid>
              <a:tr h="518111">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TW" altLang="en-US" sz="2800" b="1" i="0" u="none" strike="noStrike" cap="none" normalizeH="0" baseline="0" dirty="0" smtClean="0">
                          <a:ln>
                            <a:noFill/>
                          </a:ln>
                          <a:solidFill>
                            <a:schemeClr val="bg1"/>
                          </a:solidFill>
                          <a:effectLst/>
                          <a:latin typeface="標楷體" panose="03000509000000000000" pitchFamily="65" charset="-120"/>
                          <a:ea typeface="標楷體" panose="03000509000000000000" pitchFamily="65" charset="-120"/>
                        </a:rPr>
                        <a:t>行為態樣</a:t>
                      </a: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zh-TW" altLang="en-US" sz="28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罰則</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18020">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未自行迴避</a:t>
                      </a: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10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~200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753541">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假借職權圖利</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30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~600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請託關說圖利</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zh-TW" sz="2400" kern="1200" dirty="0" smtClean="0">
                          <a:solidFill>
                            <a:schemeClr val="tx1"/>
                          </a:solidFill>
                          <a:latin typeface="+mn-ea"/>
                          <a:ea typeface="標楷體" panose="03000509000000000000" pitchFamily="65" charset="-120"/>
                          <a:cs typeface="Times New Roman" pitchFamily="18" charset="0"/>
                        </a:rPr>
                        <a:t>30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~600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交易行為</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lvl1pPr eaLnBrk="0" hangingPunct="0">
                        <a:spcBef>
                          <a:spcPct val="20000"/>
                        </a:spcBef>
                        <a:buFont typeface="Arial" panose="020B0604020202020204" pitchFamily="34" charset="0"/>
                        <a:defRPr sz="2400">
                          <a:solidFill>
                            <a:schemeClr val="tx1"/>
                          </a:solidFill>
                          <a:latin typeface="Times New Roman" panose="02020603050405020304" pitchFamily="18" charset="0"/>
                          <a:ea typeface="標楷體" panose="03000509000000000000" pitchFamily="65" charset="-120"/>
                        </a:defRPr>
                      </a:lvl1pPr>
                      <a:lvl2pPr eaLnBrk="0" hangingPunct="0">
                        <a:spcBef>
                          <a:spcPct val="20000"/>
                        </a:spcBef>
                        <a:buFont typeface="Arial" panose="020B0604020202020204" pitchFamily="34" charset="0"/>
                        <a:defRPr sz="2000">
                          <a:solidFill>
                            <a:schemeClr val="tx1"/>
                          </a:solidFill>
                          <a:latin typeface="Times New Roman" panose="02020603050405020304" pitchFamily="18" charset="0"/>
                          <a:ea typeface="標楷體" panose="03000509000000000000" pitchFamily="65" charset="-120"/>
                        </a:defRPr>
                      </a:lvl2pPr>
                      <a:lvl3pPr eaLnBrk="0" hangingPunct="0">
                        <a:spcBef>
                          <a:spcPct val="20000"/>
                        </a:spcBef>
                        <a:buFont typeface="Arial" panose="020B0604020202020204" pitchFamily="34" charset="0"/>
                        <a:defRPr>
                          <a:solidFill>
                            <a:schemeClr val="tx1"/>
                          </a:solidFill>
                          <a:latin typeface="Times New Roman" panose="02020603050405020304" pitchFamily="18" charset="0"/>
                          <a:ea typeface="標楷體" panose="03000509000000000000" pitchFamily="65" charset="-120"/>
                        </a:defRPr>
                      </a:lvl3pPr>
                      <a:lvl4pPr eaLnBrk="0" hangingPunct="0">
                        <a:spcBef>
                          <a:spcPct val="20000"/>
                        </a:spcBef>
                        <a:buFont typeface="Arial" panose="020B0604020202020204" pitchFamily="34" charset="0"/>
                        <a:defRPr sz="1600">
                          <a:solidFill>
                            <a:schemeClr val="tx1"/>
                          </a:solidFill>
                          <a:latin typeface="Times New Roman" panose="02020603050405020304" pitchFamily="18" charset="0"/>
                          <a:ea typeface="標楷體" panose="03000509000000000000" pitchFamily="65" charset="-120"/>
                        </a:defRPr>
                      </a:lvl4pPr>
                      <a:lvl5pPr eaLnBrk="0" hangingPunct="0">
                        <a:spcBef>
                          <a:spcPct val="20000"/>
                        </a:spcBef>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5pPr>
                      <a:lvl6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6pPr>
                      <a:lvl7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7pPr>
                      <a:lvl8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8pPr>
                      <a:lvl9pPr eaLnBrk="0" fontAlgn="base" hangingPunct="0">
                        <a:spcBef>
                          <a:spcPct val="20000"/>
                        </a:spcBef>
                        <a:spcAft>
                          <a:spcPct val="0"/>
                        </a:spcAft>
                        <a:buFont typeface="Arial" panose="020B0604020202020204" pitchFamily="34" charset="0"/>
                        <a:defRPr sz="1400">
                          <a:solidFill>
                            <a:schemeClr val="tx1"/>
                          </a:solidFill>
                          <a:latin typeface="Times New Roman" panose="02020603050405020304" pitchFamily="18" charset="0"/>
                          <a:ea typeface="標楷體" panose="03000509000000000000" pitchFamily="65" charset="-120"/>
                        </a:defRPr>
                      </a:lvl9pPr>
                    </a:lstStyle>
                    <a:p>
                      <a:pPr algn="l"/>
                      <a:r>
                        <a:rPr kumimoji="0" lang="en-US" altLang="zh-TW" sz="2400" kern="1200" dirty="0" smtClean="0">
                          <a:solidFill>
                            <a:schemeClr val="tx1"/>
                          </a:solidFill>
                          <a:latin typeface="+mn-ea"/>
                          <a:ea typeface="標楷體" panose="03000509000000000000" pitchFamily="65" charset="-120"/>
                          <a:cs typeface="Times New Roman" pitchFamily="18" charset="0"/>
                        </a:rPr>
                        <a:t>1</a:t>
                      </a:r>
                      <a:r>
                        <a:rPr kumimoji="0" lang="zh-TW" altLang="en-US" sz="2400" kern="1200" dirty="0" smtClean="0">
                          <a:solidFill>
                            <a:schemeClr val="tx1"/>
                          </a:solidFill>
                          <a:latin typeface="+mn-ea"/>
                          <a:ea typeface="標楷體" panose="03000509000000000000" pitchFamily="65" charset="-120"/>
                          <a:cs typeface="Times New Roman" pitchFamily="18" charset="0"/>
                        </a:rPr>
                        <a:t>萬元以上</a:t>
                      </a:r>
                      <a:r>
                        <a:rPr kumimoji="0" lang="en-US" altLang="zh-TW" sz="2400" kern="1200" dirty="0" smtClean="0">
                          <a:solidFill>
                            <a:schemeClr val="tx1"/>
                          </a:solidFill>
                          <a:latin typeface="+mn-ea"/>
                          <a:ea typeface="標楷體" panose="03000509000000000000" pitchFamily="65" charset="-120"/>
                          <a:cs typeface="Times New Roman" pitchFamily="18" charset="0"/>
                        </a:rPr>
                        <a:t>~</a:t>
                      </a:r>
                      <a:r>
                        <a:rPr kumimoji="0" lang="zh-TW" altLang="en-US" sz="2400" kern="1200" dirty="0" smtClean="0">
                          <a:solidFill>
                            <a:schemeClr val="tx1"/>
                          </a:solidFill>
                          <a:latin typeface="+mn-ea"/>
                          <a:ea typeface="標楷體" panose="03000509000000000000" pitchFamily="65" charset="-120"/>
                          <a:cs typeface="Times New Roman" pitchFamily="18" charset="0"/>
                        </a:rPr>
                        <a:t>最高至交</a:t>
                      </a:r>
                      <a:br>
                        <a:rPr kumimoji="0" lang="zh-TW" altLang="en-US" sz="2400" kern="1200" dirty="0" smtClean="0">
                          <a:solidFill>
                            <a:schemeClr val="tx1"/>
                          </a:solidFill>
                          <a:latin typeface="+mn-ea"/>
                          <a:ea typeface="標楷體" panose="03000509000000000000" pitchFamily="65" charset="-120"/>
                          <a:cs typeface="Times New Roman" pitchFamily="18" charset="0"/>
                        </a:rPr>
                      </a:br>
                      <a:r>
                        <a:rPr kumimoji="0" lang="zh-TW" altLang="en-US" sz="2400" kern="1200" dirty="0" smtClean="0">
                          <a:solidFill>
                            <a:schemeClr val="tx1"/>
                          </a:solidFill>
                          <a:latin typeface="+mn-ea"/>
                          <a:ea typeface="標楷體" panose="03000509000000000000" pitchFamily="65" charset="-120"/>
                          <a:cs typeface="Times New Roman" pitchFamily="18" charset="0"/>
                        </a:rPr>
                        <a:t>易金額以下罰鍰。</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r h="82288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400" kern="1200" dirty="0" smtClean="0">
                          <a:solidFill>
                            <a:schemeClr val="tx1"/>
                          </a:solidFill>
                          <a:latin typeface="+mn-ea"/>
                          <a:ea typeface="標楷體" panose="03000509000000000000" pitchFamily="65" charset="-120"/>
                          <a:cs typeface="Times New Roman" pitchFamily="18" charset="0"/>
                        </a:rPr>
                        <a:t>未據實表明身分關係</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29" marR="9142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c>
                  <a:txBody>
                    <a:bodyPr/>
                    <a:lstStyle/>
                    <a:p>
                      <a:pPr algn="l"/>
                      <a:r>
                        <a:rPr kumimoji="0" lang="en-US" altLang="zh-TW" sz="2400" kern="1200" dirty="0" smtClean="0">
                          <a:solidFill>
                            <a:schemeClr val="tx1"/>
                          </a:solidFill>
                          <a:latin typeface="+mn-ea"/>
                          <a:ea typeface="標楷體" panose="03000509000000000000" pitchFamily="65" charset="-120"/>
                          <a:cs typeface="Times New Roman" pitchFamily="18" charset="0"/>
                        </a:rPr>
                        <a:t>5</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r>
                        <a:rPr kumimoji="0" lang="en-US" altLang="zh-TW" sz="2400" kern="1200" dirty="0" smtClean="0">
                          <a:solidFill>
                            <a:schemeClr val="tx1"/>
                          </a:solidFill>
                          <a:latin typeface="+mn-ea"/>
                          <a:ea typeface="標楷體" panose="03000509000000000000" pitchFamily="65" charset="-120"/>
                          <a:cs typeface="Times New Roman" pitchFamily="18" charset="0"/>
                        </a:rPr>
                        <a:t>~50</a:t>
                      </a:r>
                      <a:r>
                        <a:rPr kumimoji="0" lang="zh-TW" altLang="en-US" sz="2400" kern="1200" dirty="0" smtClean="0">
                          <a:solidFill>
                            <a:schemeClr val="tx1"/>
                          </a:solidFill>
                          <a:latin typeface="+mn-ea"/>
                          <a:ea typeface="標楷體" panose="03000509000000000000" pitchFamily="65" charset="-120"/>
                          <a:cs typeface="Times New Roman" pitchFamily="18" charset="0"/>
                        </a:rPr>
                        <a:t>萬元</a:t>
                      </a:r>
                    </a:p>
                  </a:txBody>
                  <a:tcPr marL="91429" marR="9142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3BE4E">
                        <a:alpha val="50000"/>
                      </a:srgbClr>
                    </a:solidFill>
                  </a:tcPr>
                </a:tc>
              </a:tr>
            </a:tbl>
          </a:graphicData>
        </a:graphic>
      </p:graphicFrame>
      <p:sp>
        <p:nvSpPr>
          <p:cNvPr id="22551"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9E21E0CC-4B8A-48F1-9BA7-B6973FD699E1}" type="slidenum">
              <a:rPr kumimoji="0" lang="zh-TW" altLang="en-US" sz="1400">
                <a:solidFill>
                  <a:srgbClr val="7F7F7F"/>
                </a:solidFill>
                <a:cs typeface="Times New Roman" pitchFamily="18" charset="0"/>
              </a:rPr>
              <a:pPr algn="r" eaLnBrk="1" hangingPunct="1">
                <a:spcBef>
                  <a:spcPct val="0"/>
                </a:spcBef>
                <a:buFontTx/>
                <a:buNone/>
              </a:pPr>
              <a:t>66</a:t>
            </a:fld>
            <a:endParaRPr kumimoji="0" lang="en-US" altLang="zh-TW" sz="1400">
              <a:solidFill>
                <a:srgbClr val="7F7F7F"/>
              </a:solidFill>
              <a:cs typeface="Times New Roman" pitchFamily="18" charset="0"/>
            </a:endParaRPr>
          </a:p>
        </p:txBody>
      </p:sp>
    </p:spTree>
    <p:extLst>
      <p:ext uri="{BB962C8B-B14F-4D97-AF65-F5344CB8AC3E}">
        <p14:creationId xmlns:p14="http://schemas.microsoft.com/office/powerpoint/2010/main" val="3737159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idx="1"/>
          </p:nvPr>
        </p:nvSpPr>
        <p:spPr>
          <a:xfrm>
            <a:off x="468313" y="2708275"/>
            <a:ext cx="8229600" cy="792733"/>
          </a:xfrm>
        </p:spPr>
        <p:style>
          <a:lnRef idx="2">
            <a:schemeClr val="accent1"/>
          </a:lnRef>
          <a:fillRef idx="1">
            <a:schemeClr val="lt1"/>
          </a:fillRef>
          <a:effectRef idx="0">
            <a:schemeClr val="accent1"/>
          </a:effectRef>
          <a:fontRef idx="minor">
            <a:schemeClr val="dk1"/>
          </a:fontRef>
        </p:style>
        <p:txBody>
          <a:bodyPr>
            <a:normAutofit/>
          </a:bodyPr>
          <a:lstStyle/>
          <a:p>
            <a:pPr>
              <a:buFont typeface="Arial" charset="0"/>
              <a:buNone/>
            </a:pPr>
            <a:r>
              <a:rPr lang="zh-TW" altLang="en-US" sz="2000" b="1" dirty="0" smtClean="0">
                <a:solidFill>
                  <a:schemeClr val="hlink"/>
                </a:solidFill>
                <a:latin typeface="+mj-ea"/>
                <a:ea typeface="+mj-ea"/>
              </a:rPr>
              <a:t> </a:t>
            </a:r>
            <a:r>
              <a:rPr lang="zh-TW" altLang="en-US" sz="2200" b="1" dirty="0" smtClean="0">
                <a:solidFill>
                  <a:srgbClr val="FF0000"/>
                </a:solidFill>
                <a:latin typeface="+mj-ea"/>
                <a:ea typeface="+mj-ea"/>
              </a:rPr>
              <a:t>公職人員利益衝突迴避法第</a:t>
            </a:r>
            <a:r>
              <a:rPr lang="en-US" altLang="zh-TW" sz="2200" b="1" dirty="0" smtClean="0">
                <a:solidFill>
                  <a:srgbClr val="FF0000"/>
                </a:solidFill>
                <a:latin typeface="+mj-ea"/>
                <a:ea typeface="+mj-ea"/>
              </a:rPr>
              <a:t>1</a:t>
            </a:r>
            <a:r>
              <a:rPr lang="zh-TW" altLang="en-US" sz="2200" b="1" dirty="0" smtClean="0">
                <a:solidFill>
                  <a:srgbClr val="FF0000"/>
                </a:solidFill>
                <a:latin typeface="+mj-ea"/>
                <a:ea typeface="+mj-ea"/>
              </a:rPr>
              <a:t>條第</a:t>
            </a:r>
            <a:r>
              <a:rPr lang="en-US" altLang="zh-TW" sz="2200" b="1" dirty="0" smtClean="0">
                <a:solidFill>
                  <a:srgbClr val="FF0000"/>
                </a:solidFill>
                <a:latin typeface="+mj-ea"/>
                <a:ea typeface="+mj-ea"/>
              </a:rPr>
              <a:t>2</a:t>
            </a:r>
            <a:r>
              <a:rPr lang="zh-TW" altLang="en-US" sz="2200" b="1" dirty="0" smtClean="0">
                <a:solidFill>
                  <a:srgbClr val="FF0000"/>
                </a:solidFill>
                <a:latin typeface="+mj-ea"/>
                <a:ea typeface="+mj-ea"/>
              </a:rPr>
              <a:t>項規定，公職人員利益衝突之迴避，除其他法律另有嚴格規定者外，適用本法之規定。</a:t>
            </a:r>
          </a:p>
        </p:txBody>
      </p:sp>
      <p:sp>
        <p:nvSpPr>
          <p:cNvPr id="232452" name="Text Box 4"/>
          <p:cNvSpPr txBox="1">
            <a:spLocks noChangeArrowheads="1"/>
          </p:cNvSpPr>
          <p:nvPr/>
        </p:nvSpPr>
        <p:spPr bwMode="auto">
          <a:xfrm>
            <a:off x="755576" y="754924"/>
            <a:ext cx="6553200"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TW" altLang="en-US" sz="4000" b="1" dirty="0" smtClean="0">
                <a:solidFill>
                  <a:srgbClr val="6600FF"/>
                </a:solidFill>
                <a:latin typeface="Arial" panose="020B0604020202020204" pitchFamily="34" charset="0"/>
              </a:rPr>
              <a:t>陸、貼心提醒</a:t>
            </a:r>
            <a:endParaRPr lang="zh-TW" altLang="en-US" sz="4000" b="1" dirty="0">
              <a:solidFill>
                <a:srgbClr val="6600FF"/>
              </a:solidFill>
              <a:latin typeface="Arial" panose="020B0604020202020204" pitchFamily="34" charset="0"/>
            </a:endParaRPr>
          </a:p>
        </p:txBody>
      </p:sp>
      <p:grpSp>
        <p:nvGrpSpPr>
          <p:cNvPr id="14340" name="Group 5"/>
          <p:cNvGrpSpPr>
            <a:grpSpLocks/>
          </p:cNvGrpSpPr>
          <p:nvPr/>
        </p:nvGrpSpPr>
        <p:grpSpPr bwMode="auto">
          <a:xfrm>
            <a:off x="684213" y="1700213"/>
            <a:ext cx="3816350" cy="792162"/>
            <a:chOff x="158" y="3748"/>
            <a:chExt cx="2404" cy="395"/>
          </a:xfrm>
        </p:grpSpPr>
        <p:sp>
          <p:nvSpPr>
            <p:cNvPr id="14343" name="AutoShape 6"/>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spcBef>
                  <a:spcPct val="0"/>
                </a:spcBef>
                <a:buFontTx/>
                <a:buNone/>
              </a:pPr>
              <a:endParaRPr lang="zh-TW" altLang="en-US" sz="2400">
                <a:solidFill>
                  <a:prstClr val="black"/>
                </a:solidFill>
                <a:latin typeface="Arial" charset="0"/>
              </a:endParaRPr>
            </a:p>
          </p:txBody>
        </p:sp>
        <p:sp>
          <p:nvSpPr>
            <p:cNvPr id="14344" name="AutoShape 7"/>
            <p:cNvSpPr>
              <a:spLocks noChangeArrowheads="1"/>
            </p:cNvSpPr>
            <p:nvPr/>
          </p:nvSpPr>
          <p:spPr bwMode="auto">
            <a:xfrm>
              <a:off x="298" y="3771"/>
              <a:ext cx="2125" cy="349"/>
            </a:xfrm>
            <a:prstGeom prst="roundRect">
              <a:avLst>
                <a:gd name="adj" fmla="val 50000"/>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3200" b="1" dirty="0" smtClean="0">
                  <a:solidFill>
                    <a:prstClr val="black"/>
                  </a:solidFill>
                  <a:latin typeface="Arial" charset="0"/>
                </a:rPr>
                <a:t>迴避規定之適用</a:t>
              </a:r>
              <a:endParaRPr lang="zh-TW" altLang="en-US" sz="3200" b="1" dirty="0">
                <a:solidFill>
                  <a:prstClr val="black"/>
                </a:solidFill>
                <a:latin typeface="Arial" charset="0"/>
              </a:endParaRPr>
            </a:p>
          </p:txBody>
        </p:sp>
      </p:grpSp>
      <p:sp>
        <p:nvSpPr>
          <p:cNvPr id="14341"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a:spcBef>
                <a:spcPct val="0"/>
              </a:spcBef>
              <a:buFontTx/>
              <a:buNone/>
            </a:pPr>
            <a:fld id="{E02AB336-AE2F-469B-90FC-C86890D8EAC3}" type="slidenum">
              <a:rPr lang="zh-TW" altLang="en-US" sz="1400" b="1">
                <a:solidFill>
                  <a:srgbClr val="7F7F7F"/>
                </a:solidFill>
                <a:ea typeface="微軟正黑體" pitchFamily="34" charset="-120"/>
                <a:cs typeface="Times New Roman" pitchFamily="18" charset="0"/>
              </a:rPr>
              <a:pPr algn="r">
                <a:spcBef>
                  <a:spcPct val="0"/>
                </a:spcBef>
                <a:buFontTx/>
                <a:buNone/>
              </a:pPr>
              <a:t>67</a:t>
            </a:fld>
            <a:endParaRPr lang="en-US" altLang="zh-TW" sz="1400" b="1">
              <a:solidFill>
                <a:srgbClr val="7F7F7F"/>
              </a:solidFill>
              <a:ea typeface="微軟正黑體" pitchFamily="34" charset="-120"/>
              <a:cs typeface="Times New Roman" pitchFamily="18" charset="0"/>
            </a:endParaRPr>
          </a:p>
        </p:txBody>
      </p:sp>
      <p:grpSp>
        <p:nvGrpSpPr>
          <p:cNvPr id="13" name="Group 48"/>
          <p:cNvGrpSpPr>
            <a:grpSpLocks/>
          </p:cNvGrpSpPr>
          <p:nvPr/>
        </p:nvGrpSpPr>
        <p:grpSpPr bwMode="auto">
          <a:xfrm>
            <a:off x="395536" y="4005263"/>
            <a:ext cx="8280920" cy="2185987"/>
            <a:chOff x="748" y="2614"/>
            <a:chExt cx="4355" cy="1241"/>
          </a:xfrm>
        </p:grpSpPr>
        <p:grpSp>
          <p:nvGrpSpPr>
            <p:cNvPr id="14" name="Group 47"/>
            <p:cNvGrpSpPr>
              <a:grpSpLocks/>
            </p:cNvGrpSpPr>
            <p:nvPr/>
          </p:nvGrpSpPr>
          <p:grpSpPr bwMode="auto">
            <a:xfrm>
              <a:off x="2957" y="2614"/>
              <a:ext cx="2146" cy="1225"/>
              <a:chOff x="2957" y="2614"/>
              <a:chExt cx="2146" cy="1225"/>
            </a:xfrm>
          </p:grpSpPr>
          <p:sp>
            <p:nvSpPr>
              <p:cNvPr id="19" name="Rectangle 21"/>
              <p:cNvSpPr>
                <a:spLocks noChangeArrowheads="1"/>
              </p:cNvSpPr>
              <p:nvPr/>
            </p:nvSpPr>
            <p:spPr bwMode="auto">
              <a:xfrm>
                <a:off x="2957" y="2614"/>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公務人員任用法第</a:t>
                </a:r>
                <a:r>
                  <a:rPr lang="en-US" altLang="zh-TW" sz="2400" b="1">
                    <a:solidFill>
                      <a:prstClr val="black"/>
                    </a:solidFill>
                    <a:latin typeface="Arial" charset="0"/>
                  </a:rPr>
                  <a:t>26</a:t>
                </a:r>
                <a:r>
                  <a:rPr lang="zh-TW" altLang="en-US" sz="2400" b="1">
                    <a:solidFill>
                      <a:prstClr val="black"/>
                    </a:solidFill>
                    <a:latin typeface="Arial" charset="0"/>
                  </a:rPr>
                  <a:t>條</a:t>
                </a:r>
              </a:p>
            </p:txBody>
          </p:sp>
          <p:sp>
            <p:nvSpPr>
              <p:cNvPr id="20" name="Rectangle 23"/>
              <p:cNvSpPr>
                <a:spLocks noChangeArrowheads="1"/>
              </p:cNvSpPr>
              <p:nvPr/>
            </p:nvSpPr>
            <p:spPr bwMode="auto">
              <a:xfrm>
                <a:off x="2957" y="2926"/>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教育人員任用條例第</a:t>
                </a:r>
                <a:r>
                  <a:rPr lang="en-US" altLang="zh-TW" sz="2400" b="1" dirty="0">
                    <a:solidFill>
                      <a:prstClr val="black"/>
                    </a:solidFill>
                    <a:latin typeface="Arial" charset="0"/>
                  </a:rPr>
                  <a:t>32</a:t>
                </a:r>
                <a:r>
                  <a:rPr lang="zh-TW" altLang="en-US" sz="2400" b="1" dirty="0">
                    <a:solidFill>
                      <a:prstClr val="black"/>
                    </a:solidFill>
                    <a:latin typeface="Arial" charset="0"/>
                  </a:rPr>
                  <a:t>條</a:t>
                </a:r>
              </a:p>
            </p:txBody>
          </p:sp>
          <p:sp>
            <p:nvSpPr>
              <p:cNvPr id="21" name="Rectangle 25"/>
              <p:cNvSpPr>
                <a:spLocks noChangeArrowheads="1"/>
              </p:cNvSpPr>
              <p:nvPr/>
            </p:nvSpPr>
            <p:spPr bwMode="auto">
              <a:xfrm>
                <a:off x="2957" y="3239"/>
                <a:ext cx="2146" cy="288"/>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行政程序法第</a:t>
                </a:r>
                <a:r>
                  <a:rPr lang="en-US" altLang="zh-TW" sz="2400" b="1" dirty="0">
                    <a:solidFill>
                      <a:prstClr val="black"/>
                    </a:solidFill>
                    <a:latin typeface="Arial" charset="0"/>
                  </a:rPr>
                  <a:t>32</a:t>
                </a:r>
                <a:r>
                  <a:rPr lang="zh-TW" altLang="en-US" sz="2400" b="1" dirty="0">
                    <a:solidFill>
                      <a:prstClr val="black"/>
                    </a:solidFill>
                    <a:latin typeface="Arial" charset="0"/>
                  </a:rPr>
                  <a:t>條</a:t>
                </a:r>
              </a:p>
            </p:txBody>
          </p:sp>
          <p:sp>
            <p:nvSpPr>
              <p:cNvPr id="22" name="Rectangle 27"/>
              <p:cNvSpPr>
                <a:spLocks noChangeArrowheads="1"/>
              </p:cNvSpPr>
              <p:nvPr/>
            </p:nvSpPr>
            <p:spPr bwMode="auto">
              <a:xfrm>
                <a:off x="2957" y="3550"/>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政府採購法第</a:t>
                </a:r>
                <a:r>
                  <a:rPr lang="en-US" altLang="zh-TW" sz="2400" b="1">
                    <a:solidFill>
                      <a:prstClr val="black"/>
                    </a:solidFill>
                    <a:latin typeface="Arial" charset="0"/>
                  </a:rPr>
                  <a:t>15</a:t>
                </a:r>
                <a:r>
                  <a:rPr lang="zh-TW" altLang="en-US" sz="2400" b="1">
                    <a:solidFill>
                      <a:prstClr val="black"/>
                    </a:solidFill>
                    <a:latin typeface="Arial" charset="0"/>
                  </a:rPr>
                  <a:t>條</a:t>
                </a:r>
              </a:p>
            </p:txBody>
          </p:sp>
        </p:grpSp>
        <p:sp>
          <p:nvSpPr>
            <p:cNvPr id="15" name="Rectangle 43"/>
            <p:cNvSpPr>
              <a:spLocks noChangeArrowheads="1"/>
            </p:cNvSpPr>
            <p:nvPr/>
          </p:nvSpPr>
          <p:spPr bwMode="auto">
            <a:xfrm>
              <a:off x="748" y="2614"/>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dirty="0">
                  <a:solidFill>
                    <a:prstClr val="black"/>
                  </a:solidFill>
                  <a:latin typeface="Arial" charset="0"/>
                </a:rPr>
                <a:t> </a:t>
              </a:r>
              <a:r>
                <a:rPr lang="zh-TW" altLang="en-US" sz="2400" b="1" dirty="0">
                  <a:solidFill>
                    <a:prstClr val="black"/>
                  </a:solidFill>
                  <a:latin typeface="Arial" charset="0"/>
                </a:rPr>
                <a:t>公務人員陞遷法第</a:t>
              </a:r>
              <a:r>
                <a:rPr lang="en-US" altLang="zh-TW" sz="2400" b="1" dirty="0">
                  <a:solidFill>
                    <a:prstClr val="black"/>
                  </a:solidFill>
                  <a:latin typeface="Arial" charset="0"/>
                </a:rPr>
                <a:t>16</a:t>
              </a:r>
              <a:r>
                <a:rPr lang="zh-TW" altLang="en-US" sz="2400" b="1" dirty="0">
                  <a:solidFill>
                    <a:prstClr val="black"/>
                  </a:solidFill>
                  <a:latin typeface="Arial" charset="0"/>
                </a:rPr>
                <a:t>條</a:t>
              </a:r>
            </a:p>
          </p:txBody>
        </p:sp>
        <p:sp>
          <p:nvSpPr>
            <p:cNvPr id="16" name="Rectangle 44"/>
            <p:cNvSpPr>
              <a:spLocks noChangeArrowheads="1"/>
            </p:cNvSpPr>
            <p:nvPr/>
          </p:nvSpPr>
          <p:spPr bwMode="auto">
            <a:xfrm>
              <a:off x="748" y="2931"/>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dirty="0">
                  <a:solidFill>
                    <a:prstClr val="black"/>
                  </a:solidFill>
                  <a:latin typeface="Arial" charset="0"/>
                </a:rPr>
                <a:t>公務人員保障法第</a:t>
              </a:r>
              <a:r>
                <a:rPr lang="en-US" altLang="zh-TW" sz="2400" b="1" dirty="0">
                  <a:solidFill>
                    <a:prstClr val="black"/>
                  </a:solidFill>
                  <a:latin typeface="Arial" charset="0"/>
                </a:rPr>
                <a:t>7</a:t>
              </a:r>
              <a:r>
                <a:rPr lang="zh-TW" altLang="en-US" sz="2400" b="1" dirty="0">
                  <a:solidFill>
                    <a:prstClr val="black"/>
                  </a:solidFill>
                  <a:latin typeface="Arial" charset="0"/>
                </a:rPr>
                <a:t>條</a:t>
              </a:r>
            </a:p>
          </p:txBody>
        </p:sp>
        <p:sp>
          <p:nvSpPr>
            <p:cNvPr id="17" name="Rectangle 45"/>
            <p:cNvSpPr>
              <a:spLocks noChangeArrowheads="1"/>
            </p:cNvSpPr>
            <p:nvPr/>
          </p:nvSpPr>
          <p:spPr bwMode="auto">
            <a:xfrm>
              <a:off x="748" y="3566"/>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公務員服務法第</a:t>
              </a:r>
              <a:r>
                <a:rPr lang="en-US" altLang="zh-TW" sz="2400" b="1">
                  <a:solidFill>
                    <a:prstClr val="black"/>
                  </a:solidFill>
                  <a:latin typeface="Arial" charset="0"/>
                </a:rPr>
                <a:t>17</a:t>
              </a:r>
              <a:r>
                <a:rPr lang="zh-TW" altLang="en-US" sz="2400" b="1">
                  <a:solidFill>
                    <a:prstClr val="black"/>
                  </a:solidFill>
                  <a:latin typeface="Arial" charset="0"/>
                </a:rPr>
                <a:t>條</a:t>
              </a:r>
            </a:p>
          </p:txBody>
        </p:sp>
        <p:sp>
          <p:nvSpPr>
            <p:cNvPr id="18" name="Rectangle 46"/>
            <p:cNvSpPr>
              <a:spLocks noChangeArrowheads="1"/>
            </p:cNvSpPr>
            <p:nvPr/>
          </p:nvSpPr>
          <p:spPr bwMode="auto">
            <a:xfrm>
              <a:off x="748" y="3249"/>
              <a:ext cx="2146" cy="289"/>
            </a:xfrm>
            <a:prstGeom prst="rect">
              <a:avLst/>
            </a:prstGeom>
            <a:solidFill>
              <a:srgbClr val="EECACA"/>
            </a:solidFill>
            <a:ln w="12700" algn="ctr">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ctr">
                <a:spcBef>
                  <a:spcPct val="0"/>
                </a:spcBef>
                <a:buFontTx/>
                <a:buNone/>
              </a:pPr>
              <a:r>
                <a:rPr lang="zh-TW" altLang="en-US" sz="2400" b="1">
                  <a:solidFill>
                    <a:prstClr val="black"/>
                  </a:solidFill>
                  <a:latin typeface="Arial" charset="0"/>
                </a:rPr>
                <a:t>公務員懲戒法第</a:t>
              </a:r>
              <a:r>
                <a:rPr lang="en-US" altLang="zh-TW" sz="2400" b="1">
                  <a:solidFill>
                    <a:prstClr val="black"/>
                  </a:solidFill>
                  <a:latin typeface="Arial" charset="0"/>
                </a:rPr>
                <a:t>29</a:t>
              </a:r>
              <a:r>
                <a:rPr lang="zh-TW" altLang="en-US" sz="2400" b="1">
                  <a:solidFill>
                    <a:prstClr val="black"/>
                  </a:solidFill>
                  <a:latin typeface="Arial" charset="0"/>
                </a:rPr>
                <a:t>條</a:t>
              </a:r>
            </a:p>
          </p:txBody>
        </p:sp>
      </p:grpSp>
    </p:spTree>
    <p:extLst>
      <p:ext uri="{BB962C8B-B14F-4D97-AF65-F5344CB8AC3E}">
        <p14:creationId xmlns:p14="http://schemas.microsoft.com/office/powerpoint/2010/main" val="3260826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683568" y="1702100"/>
            <a:ext cx="56880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8800" b="1" dirty="0">
                <a:latin typeface="標楷體" panose="03000509000000000000" pitchFamily="65" charset="-120"/>
                <a:ea typeface="標楷體" panose="03000509000000000000" pitchFamily="65" charset="-120"/>
              </a:rPr>
              <a:t>簡報結束</a:t>
            </a:r>
          </a:p>
          <a:p>
            <a:pPr>
              <a:spcBef>
                <a:spcPct val="50000"/>
              </a:spcBef>
            </a:pPr>
            <a:endParaRPr lang="zh-TW" altLang="en-US" sz="800" dirty="0">
              <a:ea typeface="文鼎粗隸" pitchFamily="49" charset="-120"/>
            </a:endParaRPr>
          </a:p>
        </p:txBody>
      </p:sp>
      <p:sp>
        <p:nvSpPr>
          <p:cNvPr id="5"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68</a:t>
            </a:fld>
            <a:endParaRPr kumimoji="0" lang="en-US" altLang="zh-TW" sz="1400" dirty="0">
              <a:solidFill>
                <a:srgbClr val="7F7F7F"/>
              </a:solidFill>
              <a:cs typeface="Times New Roman" pitchFamily="18" charset="0"/>
            </a:endParaRPr>
          </a:p>
        </p:txBody>
      </p:sp>
      <p:pic>
        <p:nvPicPr>
          <p:cNvPr id="4098" name="Picture 2" descr="ãline è²¼å çå¤§ åå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84784"/>
            <a:ext cx="3440038" cy="2784203"/>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971600" y="3501008"/>
            <a:ext cx="6984776" cy="3323987"/>
          </a:xfrm>
          <a:prstGeom prst="rect">
            <a:avLst/>
          </a:prstGeom>
          <a:noFill/>
        </p:spPr>
        <p:txBody>
          <a:bodyPr wrap="square" rtlCol="0">
            <a:spAutoFit/>
          </a:bodyPr>
          <a:lstStyle/>
          <a:p>
            <a:pPr lvl="0"/>
            <a:r>
              <a:rPr lang="zh-TW" altLang="zh-TW" sz="3200" dirty="0">
                <a:latin typeface="+mj-ea"/>
                <a:ea typeface="+mj-ea"/>
              </a:rPr>
              <a:t>政風處網址：</a:t>
            </a:r>
            <a:r>
              <a:rPr lang="en-US" altLang="zh-TW" sz="3200" u="sng" dirty="0">
                <a:latin typeface="+mj-ea"/>
                <a:ea typeface="+mj-ea"/>
                <a:hlinkClick r:id="rId3"/>
              </a:rPr>
              <a:t>https://</a:t>
            </a:r>
            <a:r>
              <a:rPr lang="en-US" altLang="zh-TW" sz="3200" u="sng" dirty="0" smtClean="0">
                <a:latin typeface="+mj-ea"/>
                <a:ea typeface="+mj-ea"/>
                <a:hlinkClick r:id="rId3"/>
              </a:rPr>
              <a:t>ethics.kinmen.gov.tw</a:t>
            </a:r>
            <a:endParaRPr lang="en-US" altLang="zh-TW" sz="3200" u="sng" dirty="0" smtClean="0">
              <a:latin typeface="+mj-ea"/>
              <a:ea typeface="+mj-ea"/>
            </a:endParaRPr>
          </a:p>
          <a:p>
            <a:r>
              <a:rPr lang="zh-TW" altLang="zh-TW" sz="3200" dirty="0" smtClean="0">
                <a:latin typeface="+mj-ea"/>
                <a:ea typeface="+mj-ea"/>
              </a:rPr>
              <a:t>聯絡電話：</a:t>
            </a:r>
            <a:endParaRPr lang="en-US" altLang="zh-TW" sz="3200" dirty="0" smtClean="0">
              <a:latin typeface="+mj-ea"/>
              <a:ea typeface="+mj-ea"/>
            </a:endParaRPr>
          </a:p>
          <a:p>
            <a:r>
              <a:rPr lang="en-US" altLang="zh-TW" sz="3200" dirty="0" smtClean="0">
                <a:latin typeface="+mj-ea"/>
                <a:ea typeface="+mj-ea"/>
              </a:rPr>
              <a:t>318823</a:t>
            </a:r>
            <a:r>
              <a:rPr lang="zh-TW" altLang="zh-TW" sz="3200" dirty="0" smtClean="0">
                <a:latin typeface="+mj-ea"/>
                <a:ea typeface="+mj-ea"/>
              </a:rPr>
              <a:t>＃</a:t>
            </a:r>
            <a:r>
              <a:rPr lang="en-US" altLang="zh-TW" sz="3200" dirty="0" smtClean="0">
                <a:latin typeface="+mj-ea"/>
                <a:ea typeface="+mj-ea"/>
              </a:rPr>
              <a:t>65210</a:t>
            </a:r>
            <a:r>
              <a:rPr lang="zh-TW" altLang="zh-TW" sz="3200" dirty="0" smtClean="0">
                <a:latin typeface="+mj-ea"/>
                <a:ea typeface="+mj-ea"/>
              </a:rPr>
              <a:t>（</a:t>
            </a:r>
            <a:r>
              <a:rPr lang="zh-TW" altLang="en-US" sz="3200" dirty="0" smtClean="0">
                <a:latin typeface="+mj-ea"/>
                <a:ea typeface="+mj-ea"/>
              </a:rPr>
              <a:t>預防科</a:t>
            </a:r>
            <a:r>
              <a:rPr lang="zh-TW" altLang="zh-TW" sz="3200" dirty="0" smtClean="0">
                <a:latin typeface="+mj-ea"/>
                <a:ea typeface="+mj-ea"/>
              </a:rPr>
              <a:t>）</a:t>
            </a:r>
            <a:endParaRPr lang="en-US" altLang="zh-TW" sz="3200" dirty="0" smtClean="0">
              <a:latin typeface="+mj-ea"/>
              <a:ea typeface="+mj-ea"/>
            </a:endParaRPr>
          </a:p>
          <a:p>
            <a:pPr lvl="0"/>
            <a:r>
              <a:rPr lang="zh-TW" altLang="en-US" sz="3200" dirty="0">
                <a:latin typeface="+mj-ea"/>
              </a:rPr>
              <a:t>本府利益衝突迴避</a:t>
            </a:r>
            <a:r>
              <a:rPr lang="zh-TW" altLang="en-US" sz="3200" dirty="0" smtClean="0">
                <a:latin typeface="+mj-ea"/>
              </a:rPr>
              <a:t>專區</a:t>
            </a:r>
            <a:r>
              <a:rPr lang="en-US" altLang="zh-TW" sz="3200" dirty="0" err="1" smtClean="0">
                <a:latin typeface="+mj-ea"/>
              </a:rPr>
              <a:t>QRCode</a:t>
            </a:r>
            <a:r>
              <a:rPr lang="zh-TW" altLang="en-US" sz="3200" dirty="0" smtClean="0">
                <a:latin typeface="+mj-ea"/>
              </a:rPr>
              <a:t>：</a:t>
            </a:r>
            <a:endParaRPr lang="en-US" altLang="zh-TW" sz="3200" dirty="0">
              <a:latin typeface="+mj-ea"/>
            </a:endParaRPr>
          </a:p>
          <a:p>
            <a:endParaRPr lang="zh-TW" altLang="zh-TW" sz="3200" dirty="0">
              <a:latin typeface="+mj-ea"/>
              <a:ea typeface="+mj-ea"/>
            </a:endParaRPr>
          </a:p>
          <a:p>
            <a:endParaRPr lang="zh-TW" altLang="en-US" dirty="0"/>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4698906"/>
            <a:ext cx="1296144" cy="1219145"/>
          </a:xfrm>
          <a:prstGeom prst="rect">
            <a:avLst/>
          </a:prstGeom>
        </p:spPr>
      </p:pic>
    </p:spTree>
    <p:extLst>
      <p:ext uri="{BB962C8B-B14F-4D97-AF65-F5344CB8AC3E}">
        <p14:creationId xmlns:p14="http://schemas.microsoft.com/office/powerpoint/2010/main" val="202046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739626"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endParaRPr lang="zh-TW" altLang="en-US" sz="4000" b="1" dirty="0">
              <a:solidFill>
                <a:srgbClr val="6600FF"/>
              </a:solidFill>
              <a:latin typeface="Arial" panose="020B0604020202020204" pitchFamily="34" charset="0"/>
            </a:endParaRPr>
          </a:p>
        </p:txBody>
      </p:sp>
      <p:sp>
        <p:nvSpPr>
          <p:cNvPr id="15373" name="投影片編號版面配置區 4"/>
          <p:cNvSpPr txBox="1">
            <a:spLocks noGrp="1"/>
          </p:cNvSpPr>
          <p:nvPr/>
        </p:nvSpPr>
        <p:spPr bwMode="auto">
          <a:xfrm>
            <a:off x="6948488"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3CE0D942-038B-4E72-A2A3-880FF1775482}" type="slidenum">
              <a:rPr kumimoji="0" lang="zh-TW" altLang="en-US" sz="1400" b="1">
                <a:solidFill>
                  <a:srgbClr val="7F7F7F"/>
                </a:solidFill>
                <a:ea typeface="微軟正黑體" pitchFamily="34" charset="-120"/>
                <a:cs typeface="Times New Roman" pitchFamily="18" charset="0"/>
              </a:rPr>
              <a:pPr algn="r" eaLnBrk="1" hangingPunct="1">
                <a:spcBef>
                  <a:spcPct val="0"/>
                </a:spcBef>
                <a:buFontTx/>
                <a:buNone/>
              </a:pPr>
              <a:t>7</a:t>
            </a:fld>
            <a:endParaRPr kumimoji="0" lang="en-US" altLang="zh-TW" sz="1400" b="1">
              <a:solidFill>
                <a:srgbClr val="7F7F7F"/>
              </a:solidFill>
              <a:ea typeface="微軟正黑體" pitchFamily="34" charset="-120"/>
              <a:cs typeface="Times New Roman" pitchFamily="18" charset="0"/>
            </a:endParaRPr>
          </a:p>
        </p:txBody>
      </p:sp>
      <p:sp>
        <p:nvSpPr>
          <p:cNvPr id="3" name="波浪 2"/>
          <p:cNvSpPr/>
          <p:nvPr/>
        </p:nvSpPr>
        <p:spPr>
          <a:xfrm>
            <a:off x="1331640" y="1916832"/>
            <a:ext cx="3456384" cy="381642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波浪 38"/>
          <p:cNvSpPr/>
          <p:nvPr/>
        </p:nvSpPr>
        <p:spPr>
          <a:xfrm>
            <a:off x="4787999" y="1916832"/>
            <a:ext cx="3456384" cy="3816424"/>
          </a:xfrm>
          <a:prstGeom prst="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2159422" y="2780928"/>
            <a:ext cx="2052538" cy="1754326"/>
          </a:xfrm>
          <a:prstGeom prst="rect">
            <a:avLst/>
          </a:prstGeom>
          <a:noFill/>
        </p:spPr>
        <p:txBody>
          <a:bodyPr wrap="square" rtlCol="0">
            <a:spAutoFit/>
          </a:bodyPr>
          <a:lstStyle/>
          <a:p>
            <a:endParaRPr lang="zh-TW" altLang="en-US" dirty="0"/>
          </a:p>
          <a:p>
            <a:r>
              <a:rPr lang="zh-TW" altLang="en-US" sz="3000" dirty="0">
                <a:solidFill>
                  <a:schemeClr val="bg1"/>
                </a:solidFill>
                <a:latin typeface="標楷體" panose="03000509000000000000" pitchFamily="65" charset="-120"/>
                <a:ea typeface="標楷體" panose="03000509000000000000" pitchFamily="65" charset="-120"/>
              </a:rPr>
              <a:t>財產申報法規範對象</a:t>
            </a:r>
          </a:p>
        </p:txBody>
      </p:sp>
      <p:sp>
        <p:nvSpPr>
          <p:cNvPr id="5" name="文字方塊 4"/>
          <p:cNvSpPr txBox="1"/>
          <p:nvPr/>
        </p:nvSpPr>
        <p:spPr>
          <a:xfrm>
            <a:off x="5580112" y="2708920"/>
            <a:ext cx="1944216" cy="1754326"/>
          </a:xfrm>
          <a:prstGeom prst="rect">
            <a:avLst/>
          </a:prstGeom>
          <a:noFill/>
        </p:spPr>
        <p:txBody>
          <a:bodyPr wrap="square" rtlCol="0">
            <a:spAutoFit/>
          </a:bodyPr>
          <a:lstStyle/>
          <a:p>
            <a:endParaRPr lang="zh-TW" altLang="en-US" dirty="0"/>
          </a:p>
          <a:p>
            <a:r>
              <a:rPr lang="zh-TW" altLang="en-US" sz="3000" dirty="0">
                <a:solidFill>
                  <a:schemeClr val="bg1"/>
                </a:solidFill>
                <a:latin typeface="標楷體" panose="03000509000000000000" pitchFamily="65" charset="-120"/>
                <a:ea typeface="標楷體" panose="03000509000000000000" pitchFamily="65" charset="-120"/>
              </a:rPr>
              <a:t>利益衝突迴避法規範對象</a:t>
            </a:r>
          </a:p>
        </p:txBody>
      </p:sp>
      <p:sp>
        <p:nvSpPr>
          <p:cNvPr id="6" name="文字方塊 5"/>
          <p:cNvSpPr txBox="1"/>
          <p:nvPr/>
        </p:nvSpPr>
        <p:spPr>
          <a:xfrm>
            <a:off x="611560" y="1340768"/>
            <a:ext cx="1008112" cy="400110"/>
          </a:xfrm>
          <a:prstGeom prst="rect">
            <a:avLst/>
          </a:prstGeom>
          <a:solidFill>
            <a:schemeClr val="accent1"/>
          </a:solidFill>
        </p:spPr>
        <p:txBody>
          <a:bodyPr wrap="square" rtlCol="0">
            <a:spAutoFit/>
          </a:bodyPr>
          <a:lstStyle/>
          <a:p>
            <a:r>
              <a:rPr lang="zh-TW" altLang="en-US" sz="2000" b="1" dirty="0">
                <a:solidFill>
                  <a:schemeClr val="bg1"/>
                </a:solidFill>
              </a:rPr>
              <a:t>修</a:t>
            </a:r>
            <a:r>
              <a:rPr lang="zh-TW" altLang="en-US" sz="2000" b="1" dirty="0" smtClean="0">
                <a:solidFill>
                  <a:schemeClr val="bg1"/>
                </a:solidFill>
              </a:rPr>
              <a:t>法前</a:t>
            </a:r>
            <a:endParaRPr lang="zh-TW" altLang="en-US" sz="2000" b="1" dirty="0">
              <a:solidFill>
                <a:schemeClr val="bg1"/>
              </a:solidFill>
            </a:endParaRPr>
          </a:p>
        </p:txBody>
      </p:sp>
      <p:sp>
        <p:nvSpPr>
          <p:cNvPr id="46" name="文字方塊 45"/>
          <p:cNvSpPr txBox="1"/>
          <p:nvPr/>
        </p:nvSpPr>
        <p:spPr>
          <a:xfrm>
            <a:off x="4788024" y="1340768"/>
            <a:ext cx="1008112" cy="400110"/>
          </a:xfrm>
          <a:prstGeom prst="rect">
            <a:avLst/>
          </a:prstGeom>
          <a:solidFill>
            <a:schemeClr val="accent4"/>
          </a:solidFill>
        </p:spPr>
        <p:txBody>
          <a:bodyPr wrap="square" rtlCol="0">
            <a:spAutoFit/>
          </a:bodyPr>
          <a:lstStyle/>
          <a:p>
            <a:r>
              <a:rPr lang="zh-TW" altLang="en-US" sz="2000" b="1" dirty="0">
                <a:solidFill>
                  <a:schemeClr val="bg1"/>
                </a:solidFill>
              </a:rPr>
              <a:t>修</a:t>
            </a:r>
            <a:r>
              <a:rPr lang="zh-TW" altLang="en-US" sz="2000" b="1" dirty="0" smtClean="0">
                <a:solidFill>
                  <a:schemeClr val="bg1"/>
                </a:solidFill>
              </a:rPr>
              <a:t>法後</a:t>
            </a:r>
            <a:endParaRPr lang="zh-TW" altLang="en-US" sz="2000" b="1" dirty="0">
              <a:solidFill>
                <a:schemeClr val="bg1"/>
              </a:solidFill>
            </a:endParaRPr>
          </a:p>
        </p:txBody>
      </p:sp>
      <p:sp>
        <p:nvSpPr>
          <p:cNvPr id="2" name="矩形 1"/>
          <p:cNvSpPr/>
          <p:nvPr/>
        </p:nvSpPr>
        <p:spPr>
          <a:xfrm>
            <a:off x="2879503" y="4614520"/>
            <a:ext cx="3593143" cy="1569660"/>
          </a:xfrm>
          <a:prstGeom prst="rect">
            <a:avLst/>
          </a:prstGeom>
          <a:gradFill flip="none" rotWithShape="1">
            <a:gsLst>
              <a:gs pos="0">
                <a:schemeClr val="accent2">
                  <a:lumMod val="60000"/>
                  <a:lumOff val="40000"/>
                </a:schemeClr>
              </a:gs>
              <a:gs pos="94495">
                <a:schemeClr val="accent2">
                  <a:lumMod val="60000"/>
                  <a:lumOff val="40000"/>
                </a:schemeClr>
              </a:gs>
              <a:gs pos="51000">
                <a:schemeClr val="accent2">
                  <a:lumMod val="20000"/>
                  <a:lumOff val="80000"/>
                </a:schemeClr>
              </a:gs>
            </a:gsLst>
            <a:path path="circle">
              <a:fillToRect l="50000" t="50000" r="50000" b="50000"/>
            </a:path>
            <a:tileRect/>
          </a:gra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zh-TW" altLang="en-US" sz="9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脫勾</a:t>
            </a:r>
            <a:endParaRPr lang="zh-TW" altLang="en-US" sz="9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935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39626" y="549275"/>
            <a:ext cx="6553200" cy="7016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endParaRPr lang="zh-TW" altLang="en-US" sz="4000" b="1" dirty="0">
              <a:solidFill>
                <a:srgbClr val="6600FF"/>
              </a:solidFill>
              <a:latin typeface="Arial" panose="020B0604020202020204" pitchFamily="34" charset="0"/>
            </a:endParaRPr>
          </a:p>
        </p:txBody>
      </p:sp>
      <p:sp>
        <p:nvSpPr>
          <p:cNvPr id="7" name="矩形 6"/>
          <p:cNvSpPr/>
          <p:nvPr/>
        </p:nvSpPr>
        <p:spPr>
          <a:xfrm>
            <a:off x="1524000" y="1397000"/>
            <a:ext cx="6096000" cy="4064000"/>
          </a:xfrm>
          <a:prstGeom prst="rect">
            <a:avLst/>
          </a:prstGeom>
        </p:spPr>
        <p:txBody>
          <a:bodyPr/>
          <a:lstStyle/>
          <a:p>
            <a:pPr lvl="0">
              <a:buChar char="•"/>
            </a:pPr>
            <a:endParaRPr lang="zh-TW" altLang="en-US" dirty="0"/>
          </a:p>
        </p:txBody>
      </p:sp>
      <p:graphicFrame>
        <p:nvGraphicFramePr>
          <p:cNvPr id="9" name="資料庫圖表 8"/>
          <p:cNvGraphicFramePr/>
          <p:nvPr>
            <p:extLst>
              <p:ext uri="{D42A27DB-BD31-4B8C-83A1-F6EECF244321}">
                <p14:modId xmlns:p14="http://schemas.microsoft.com/office/powerpoint/2010/main" val="2784814170"/>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800">
                <a:solidFill>
                  <a:schemeClr val="tx1"/>
                </a:solidFill>
                <a:latin typeface="Times New Roman" pitchFamily="18" charset="0"/>
                <a:ea typeface="標楷體" pitchFamily="65" charset="-120"/>
              </a:defRPr>
            </a:lvl1pPr>
            <a:lvl2pPr marL="742950" indent="-285750">
              <a:spcBef>
                <a:spcPct val="20000"/>
              </a:spcBef>
              <a:buFont typeface="Arial" charset="0"/>
              <a:buChar char="–"/>
              <a:defRPr sz="2400">
                <a:solidFill>
                  <a:schemeClr val="tx1"/>
                </a:solidFill>
                <a:latin typeface="Times New Roman" pitchFamily="18" charset="0"/>
                <a:ea typeface="標楷體" pitchFamily="65" charset="-120"/>
              </a:defRPr>
            </a:lvl2pPr>
            <a:lvl3pPr marL="1143000" indent="-228600">
              <a:spcBef>
                <a:spcPct val="20000"/>
              </a:spcBef>
              <a:buFont typeface="Arial" charset="0"/>
              <a:buChar char="•"/>
              <a:defRPr sz="2000">
                <a:solidFill>
                  <a:schemeClr val="tx1"/>
                </a:solidFill>
                <a:latin typeface="Times New Roman" pitchFamily="18" charset="0"/>
                <a:ea typeface="標楷體" pitchFamily="65" charset="-120"/>
              </a:defRPr>
            </a:lvl3pPr>
            <a:lvl4pPr marL="1600200" indent="-228600">
              <a:spcBef>
                <a:spcPct val="20000"/>
              </a:spcBef>
              <a:buFont typeface="Arial" charset="0"/>
              <a:buChar char="–"/>
              <a:defRPr>
                <a:solidFill>
                  <a:schemeClr val="tx1"/>
                </a:solidFill>
                <a:latin typeface="Times New Roman" pitchFamily="18" charset="0"/>
                <a:ea typeface="標楷體" pitchFamily="65" charset="-120"/>
              </a:defRPr>
            </a:lvl4pPr>
            <a:lvl5pPr marL="2057400" indent="-228600">
              <a:spcBef>
                <a:spcPct val="20000"/>
              </a:spcBef>
              <a:buFont typeface="Arial" charset="0"/>
              <a:buChar char="»"/>
              <a:defRPr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ea typeface="標楷體" pitchFamily="65" charset="-120"/>
              </a:defRPr>
            </a:lvl9pPr>
          </a:lstStyle>
          <a:p>
            <a:pPr algn="r" eaLnBrk="1" hangingPunct="1">
              <a:spcBef>
                <a:spcPct val="0"/>
              </a:spcBef>
              <a:buFontTx/>
              <a:buNone/>
            </a:pPr>
            <a:fld id="{A82EA62E-DE1B-4B65-BF78-BEC851FFEAFF}" type="slidenum">
              <a:rPr kumimoji="0" lang="zh-TW" altLang="en-US" sz="1400">
                <a:solidFill>
                  <a:srgbClr val="7F7F7F"/>
                </a:solidFill>
                <a:cs typeface="Times New Roman" pitchFamily="18" charset="0"/>
              </a:rPr>
              <a:pPr algn="r" eaLnBrk="1" hangingPunct="1">
                <a:spcBef>
                  <a:spcPct val="0"/>
                </a:spcBef>
                <a:buFontTx/>
                <a:buNone/>
              </a:pPr>
              <a:t>8</a:t>
            </a:fld>
            <a:endParaRPr kumimoji="0" lang="en-US" altLang="zh-TW" sz="1400" dirty="0">
              <a:solidFill>
                <a:srgbClr val="7F7F7F"/>
              </a:solidFill>
              <a:cs typeface="Times New Roman" pitchFamily="18" charset="0"/>
            </a:endParaRPr>
          </a:p>
        </p:txBody>
      </p:sp>
      <p:grpSp>
        <p:nvGrpSpPr>
          <p:cNvPr id="4" name="群組 3"/>
          <p:cNvGrpSpPr/>
          <p:nvPr/>
        </p:nvGrpSpPr>
        <p:grpSpPr>
          <a:xfrm>
            <a:off x="801458" y="1393256"/>
            <a:ext cx="8315632" cy="5461000"/>
            <a:chOff x="801458" y="1393256"/>
            <a:chExt cx="8315632" cy="5461000"/>
          </a:xfrm>
        </p:grpSpPr>
        <p:sp>
          <p:nvSpPr>
            <p:cNvPr id="2" name="右彎箭號 1"/>
            <p:cNvSpPr/>
            <p:nvPr/>
          </p:nvSpPr>
          <p:spPr>
            <a:xfrm rot="10800000">
              <a:off x="801458" y="1393256"/>
              <a:ext cx="8315632" cy="5461000"/>
            </a:xfrm>
            <a:prstGeom prst="bentArrow">
              <a:avLst>
                <a:gd name="adj1" fmla="val 12685"/>
                <a:gd name="adj2" fmla="val 8256"/>
                <a:gd name="adj3" fmla="val 19738"/>
                <a:gd name="adj4" fmla="val 13409"/>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3" name="文字方塊 2"/>
            <p:cNvSpPr txBox="1"/>
            <p:nvPr/>
          </p:nvSpPr>
          <p:spPr>
            <a:xfrm>
              <a:off x="2051720" y="6075144"/>
              <a:ext cx="5472608" cy="646331"/>
            </a:xfrm>
            <a:prstGeom prst="rect">
              <a:avLst/>
            </a:prstGeom>
            <a:noFill/>
          </p:spPr>
          <p:txBody>
            <a:bodyPr wrap="square" rtlCol="0">
              <a:spAutoFit/>
            </a:bodyPr>
            <a:lstStyle/>
            <a:p>
              <a:r>
                <a:rPr lang="zh-TW" altLang="en-US" b="1" dirty="0" smtClean="0">
                  <a:solidFill>
                    <a:schemeClr val="bg1"/>
                  </a:solidFill>
                  <a:effectLst>
                    <a:outerShdw blurRad="38100" dist="38100" dir="2700000" algn="tl">
                      <a:srgbClr val="000000">
                        <a:alpha val="43137"/>
                      </a:srgbClr>
                    </a:outerShdw>
                  </a:effectLst>
                  <a:latin typeface="+mj-ea"/>
                  <a:ea typeface="+mj-ea"/>
                </a:rPr>
                <a:t>本法第</a:t>
              </a:r>
              <a:r>
                <a:rPr lang="en-US" altLang="zh-TW" b="1" dirty="0" smtClean="0">
                  <a:solidFill>
                    <a:schemeClr val="bg1"/>
                  </a:solidFill>
                  <a:effectLst>
                    <a:outerShdw blurRad="38100" dist="38100" dir="2700000" algn="tl">
                      <a:srgbClr val="000000">
                        <a:alpha val="43137"/>
                      </a:srgbClr>
                    </a:outerShdw>
                  </a:effectLst>
                  <a:latin typeface="+mj-ea"/>
                  <a:ea typeface="+mj-ea"/>
                </a:rPr>
                <a:t>14</a:t>
              </a:r>
              <a:r>
                <a:rPr lang="zh-TW" altLang="en-US" b="1" dirty="0" smtClean="0">
                  <a:solidFill>
                    <a:schemeClr val="bg1"/>
                  </a:solidFill>
                  <a:effectLst>
                    <a:outerShdw blurRad="38100" dist="38100" dir="2700000" algn="tl">
                      <a:srgbClr val="000000">
                        <a:alpha val="43137"/>
                      </a:srgbClr>
                    </a:outerShdw>
                  </a:effectLst>
                  <a:latin typeface="+mj-ea"/>
                  <a:ea typeface="+mj-ea"/>
                </a:rPr>
                <a:t>條第</a:t>
              </a:r>
              <a:r>
                <a:rPr lang="en-US" altLang="zh-TW" b="1" dirty="0" smtClean="0">
                  <a:solidFill>
                    <a:schemeClr val="bg1"/>
                  </a:solidFill>
                  <a:effectLst>
                    <a:outerShdw blurRad="38100" dist="38100" dir="2700000" algn="tl">
                      <a:srgbClr val="000000">
                        <a:alpha val="43137"/>
                      </a:srgbClr>
                    </a:outerShdw>
                  </a:effectLst>
                  <a:latin typeface="+mj-ea"/>
                  <a:ea typeface="+mj-ea"/>
                </a:rPr>
                <a:t>2</a:t>
              </a:r>
              <a:r>
                <a:rPr lang="zh-TW" altLang="en-US" b="1" dirty="0" smtClean="0">
                  <a:solidFill>
                    <a:schemeClr val="bg1"/>
                  </a:solidFill>
                  <a:effectLst>
                    <a:outerShdw blurRad="38100" dist="38100" dir="2700000" algn="tl">
                      <a:srgbClr val="000000">
                        <a:alpha val="43137"/>
                      </a:srgbClr>
                    </a:outerShdw>
                  </a:effectLst>
                  <a:latin typeface="+mj-ea"/>
                  <a:ea typeface="+mj-ea"/>
                </a:rPr>
                <a:t>項：「依法</a:t>
              </a:r>
              <a:r>
                <a:rPr lang="zh-TW" altLang="en-US" b="1" dirty="0">
                  <a:solidFill>
                    <a:schemeClr val="bg1"/>
                  </a:solidFill>
                  <a:effectLst>
                    <a:outerShdw blurRad="38100" dist="38100" dir="2700000" algn="tl">
                      <a:srgbClr val="000000">
                        <a:alpha val="43137"/>
                      </a:srgbClr>
                    </a:outerShdw>
                  </a:effectLst>
                  <a:latin typeface="+mj-ea"/>
                  <a:ea typeface="+mj-ea"/>
                </a:rPr>
                <a:t>代理執行前項公職人員職務之人員，於執行該職務期間亦屬本法之</a:t>
              </a:r>
              <a:r>
                <a:rPr lang="zh-TW" altLang="en-US" b="1" dirty="0" smtClean="0">
                  <a:solidFill>
                    <a:schemeClr val="bg1"/>
                  </a:solidFill>
                  <a:effectLst>
                    <a:outerShdw blurRad="38100" dist="38100" dir="2700000" algn="tl">
                      <a:srgbClr val="000000">
                        <a:alpha val="43137"/>
                      </a:srgbClr>
                    </a:outerShdw>
                  </a:effectLst>
                  <a:latin typeface="+mj-ea"/>
                  <a:ea typeface="+mj-ea"/>
                </a:rPr>
                <a:t>公職</a:t>
              </a:r>
              <a:r>
                <a:rPr lang="zh-TW" altLang="en-US" b="1" dirty="0">
                  <a:solidFill>
                    <a:schemeClr val="bg1"/>
                  </a:solidFill>
                  <a:effectLst>
                    <a:outerShdw blurRad="38100" dist="38100" dir="2700000" algn="tl">
                      <a:srgbClr val="000000">
                        <a:alpha val="43137"/>
                      </a:srgbClr>
                    </a:outerShdw>
                  </a:effectLst>
                  <a:latin typeface="+mj-ea"/>
                  <a:ea typeface="+mj-ea"/>
                </a:rPr>
                <a:t>人員</a:t>
              </a:r>
              <a:r>
                <a:rPr lang="zh-TW" altLang="en-US" b="1" dirty="0" smtClean="0">
                  <a:solidFill>
                    <a:schemeClr val="bg1"/>
                  </a:solidFill>
                  <a:effectLst>
                    <a:outerShdw blurRad="38100" dist="38100" dir="2700000" algn="tl">
                      <a:srgbClr val="000000">
                        <a:alpha val="43137"/>
                      </a:srgbClr>
                    </a:outerShdw>
                  </a:effectLst>
                  <a:latin typeface="+mj-ea"/>
                  <a:ea typeface="+mj-ea"/>
                </a:rPr>
                <a:t>。」</a:t>
              </a:r>
              <a:endParaRPr lang="zh-TW" altLang="en-US" b="1" dirty="0">
                <a:solidFill>
                  <a:schemeClr val="bg1"/>
                </a:solidFill>
                <a:effectLst>
                  <a:outerShdw blurRad="38100" dist="38100" dir="2700000" algn="tl">
                    <a:srgbClr val="000000">
                      <a:alpha val="43137"/>
                    </a:srgbClr>
                  </a:outerShdw>
                </a:effectLst>
                <a:latin typeface="+mj-ea"/>
                <a:ea typeface="+mj-ea"/>
              </a:endParaRPr>
            </a:p>
          </p:txBody>
        </p:sp>
      </p:grpSp>
    </p:spTree>
    <p:extLst>
      <p:ext uri="{BB962C8B-B14F-4D97-AF65-F5344CB8AC3E}">
        <p14:creationId xmlns:p14="http://schemas.microsoft.com/office/powerpoint/2010/main" val="23351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9626" y="549275"/>
            <a:ext cx="7792814" cy="707886"/>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TW" altLang="en-US" sz="4000" b="1" dirty="0">
                <a:solidFill>
                  <a:srgbClr val="6600FF"/>
                </a:solidFill>
                <a:latin typeface="Arial" panose="020B0604020202020204" pitchFamily="34" charset="0"/>
              </a:rPr>
              <a:t>貳、規範</a:t>
            </a:r>
            <a:r>
              <a:rPr lang="zh-TW" altLang="en-US" sz="4000" b="1" dirty="0" smtClean="0">
                <a:solidFill>
                  <a:srgbClr val="6600FF"/>
                </a:solidFill>
                <a:latin typeface="Arial" panose="020B0604020202020204" pitchFamily="34" charset="0"/>
              </a:rPr>
              <a:t>對象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公職人員</a:t>
            </a:r>
            <a:r>
              <a:rPr lang="en-US" altLang="zh-TW" sz="4000" b="1" dirty="0" smtClean="0">
                <a:solidFill>
                  <a:srgbClr val="6600FF"/>
                </a:solidFill>
                <a:latin typeface="Arial" panose="020B0604020202020204" pitchFamily="34" charset="0"/>
              </a:rPr>
              <a:t>-</a:t>
            </a:r>
            <a:r>
              <a:rPr lang="zh-TW" altLang="en-US" sz="4000" b="1" dirty="0" smtClean="0">
                <a:solidFill>
                  <a:srgbClr val="6600FF"/>
                </a:solidFill>
                <a:latin typeface="Arial" panose="020B0604020202020204" pitchFamily="34" charset="0"/>
              </a:rPr>
              <a:t>縣府篇</a:t>
            </a:r>
            <a:endParaRPr lang="zh-TW" altLang="en-US" sz="4000" b="1" dirty="0">
              <a:solidFill>
                <a:srgbClr val="6600FF"/>
              </a:solidFill>
              <a:latin typeface="Arial" panose="020B0604020202020204" pitchFamily="34" charset="0"/>
            </a:endParaRPr>
          </a:p>
        </p:txBody>
      </p:sp>
      <p:graphicFrame>
        <p:nvGraphicFramePr>
          <p:cNvPr id="5" name="資料庫圖表 4"/>
          <p:cNvGraphicFramePr/>
          <p:nvPr>
            <p:extLst>
              <p:ext uri="{D42A27DB-BD31-4B8C-83A1-F6EECF244321}">
                <p14:modId xmlns:p14="http://schemas.microsoft.com/office/powerpoint/2010/main" val="1141149382"/>
              </p:ext>
            </p:extLst>
          </p:nvPr>
        </p:nvGraphicFramePr>
        <p:xfrm>
          <a:off x="739626" y="1397000"/>
          <a:ext cx="764879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244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3241</TotalTime>
  <Words>6328</Words>
  <Application>Microsoft Office PowerPoint</Application>
  <PresentationFormat>如螢幕大小 (4:3)</PresentationFormat>
  <Paragraphs>555</Paragraphs>
  <Slides>68</Slides>
  <Notes>8</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68</vt:i4>
      </vt:variant>
    </vt:vector>
  </HeadingPairs>
  <TitlesOfParts>
    <vt:vector size="84" baseType="lpstr">
      <vt:lpstr>Arial Unicode MS</vt:lpstr>
      <vt:lpstr>文鼎古印體</vt:lpstr>
      <vt:lpstr>文鼎粗隸</vt:lpstr>
      <vt:lpstr>微軟正黑體</vt:lpstr>
      <vt:lpstr>新細明體</vt:lpstr>
      <vt:lpstr>標楷體</vt:lpstr>
      <vt:lpstr>Arial</vt:lpstr>
      <vt:lpstr>Calibri</vt:lpstr>
      <vt:lpstr>Candara</vt:lpstr>
      <vt:lpstr>Constantia</vt:lpstr>
      <vt:lpstr>Georgia</vt:lpstr>
      <vt:lpstr>Tahoma</vt:lpstr>
      <vt:lpstr>Times New Roman</vt:lpstr>
      <vt:lpstr>Wingdings</vt:lpstr>
      <vt:lpstr>Wingdings 2</vt:lpstr>
      <vt:lpstr>流線</vt:lpstr>
      <vt:lpstr>公職人員利益衝突迴避法 新修規範說明</vt:lpstr>
      <vt:lpstr>大    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因應之道—自行迴避</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交易與補助行為之例外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公職人員利益衝突迴避法簡析</dc:title>
  <dc:creator>USE</dc:creator>
  <cp:lastModifiedBy>吳俊揚</cp:lastModifiedBy>
  <cp:revision>323</cp:revision>
  <cp:lastPrinted>2019-02-11T07:21:16Z</cp:lastPrinted>
  <dcterms:created xsi:type="dcterms:W3CDTF">2019-01-05T12:15:15Z</dcterms:created>
  <dcterms:modified xsi:type="dcterms:W3CDTF">2019-08-20T07:31:02Z</dcterms:modified>
</cp:coreProperties>
</file>