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4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7" tIns="41234" rIns="82467" bIns="41234" anchorCtr="0" compatLnSpc="0"/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7" tIns="41234" rIns="82467" bIns="41234" anchorCtr="0" compatLnSpc="0"/>
          <a:lstStyle/>
          <a:p>
            <a:pPr algn="r" hangingPunct="0">
              <a:defRPr sz="1400"/>
            </a:pPr>
            <a:endParaRPr lang="en-US" sz="1300"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7" tIns="41234" rIns="82467" bIns="41234" anchor="b" anchorCtr="0" compatLnSpc="0"/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7" tIns="41234" rIns="82467" bIns="41234" anchor="b" anchorCtr="0" compatLnSpc="0"/>
          <a:lstStyle/>
          <a:p>
            <a:pPr algn="r" hangingPunct="0">
              <a:defRPr sz="1400"/>
            </a:pPr>
            <a:fld id="{A0576F4E-31D3-44D6-8CB6-99AFEB42FED6}" type="slidenum">
              <a:rPr lang="en-US" sz="1300">
                <a:latin typeface="Liberation Sans" pitchFamily="18"/>
                <a:ea typeface="微軟正黑體" pitchFamily="2"/>
                <a:cs typeface="Mangal" pitchFamily="2"/>
              </a:rPr>
              <a:pPr algn="r" hangingPunct="0">
                <a:defRPr sz="1400"/>
              </a:pPr>
              <a:t>‹#›</a:t>
            </a:fld>
            <a:endParaRPr lang="en-US" sz="1300">
              <a:latin typeface="Liberation Sans" pitchFamily="18"/>
              <a:ea typeface="微軟正黑體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0644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54063"/>
            <a:ext cx="6619875" cy="37242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6576"/>
            <a:ext cx="5438050" cy="4468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3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3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3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3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58D667EA-8537-4C44-A62E-DCCF63C6C6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微軟正黑體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8900" y="754063"/>
            <a:ext cx="6618288" cy="3724275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1523880" y="1122480"/>
            <a:ext cx="9144000" cy="2387520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</p:spPr>
        <p:txBody>
          <a:bodyPr anchorCtr="1"/>
          <a:lstStyle>
            <a:lvl1pPr marL="0" indent="0" algn="ctr">
              <a:buNone/>
              <a:defRPr sz="24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Calibri" pitchFamily="18"/>
                <a:cs typeface="Mangal" pitchFamily="2"/>
              </a:defRPr>
            </a:lvl1pPr>
          </a:lstStyle>
          <a:p>
            <a:pPr lvl="0"/>
            <a:r>
              <a:rPr lang="zh-TW"/>
              <a:t>按一下以編輯母片子標題樣式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C51B6B-F081-4E43-B711-7A995C687F42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559659-A581-4EB3-A79B-BA2908DA12D5}" type="slidenum">
              <a:t>‹#›</a:t>
            </a:fld>
            <a:endParaRPr lang="en-US"/>
          </a:p>
        </p:txBody>
      </p:sp>
      <p:sp>
        <p:nvSpPr>
          <p:cNvPr id="7" name="文字版面配置區 6"/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lang="en-US" altLang="zh-TW"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48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2660CF-65CF-416B-84E1-7EE29F06D877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EC77A-2489-438F-B7F4-7423605718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724960" y="365040"/>
            <a:ext cx="2628720" cy="5811840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838080" y="365040"/>
            <a:ext cx="7734239" cy="58118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1FD468-CDDA-4AFA-B0D1-BCEBFCBB3954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87990-6858-4C78-B38F-C626070382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type="title" idx="4294967295"/>
          </p:nvPr>
        </p:nvSpPr>
        <p:spPr>
          <a:xfrm>
            <a:off x="838080" y="1825560"/>
            <a:ext cx="1051560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7B7B-A52F-4E39-95CA-48CA6ADA776E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E13D89-3544-49FE-B2B9-C67972AB1A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1959" y="1709640"/>
            <a:ext cx="10515600" cy="2852640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1959" y="4589640"/>
            <a:ext cx="10515600" cy="1500119"/>
          </a:xfrm>
        </p:spPr>
        <p:txBody>
          <a:bodyPr/>
          <a:lstStyle>
            <a:lvl1pPr marL="0" indent="0"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99F68A-D291-4B78-8779-DAC44B480B6E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47D30-4D02-4264-927D-817422A4CA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2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type="title" idx="4294967295"/>
          </p:nvPr>
        </p:nvSpPr>
        <p:spPr>
          <a:xfrm>
            <a:off x="838080" y="1825560"/>
            <a:ext cx="518148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6172200" y="1825560"/>
            <a:ext cx="518148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DC5532-0990-4BD7-B98E-757086C00F41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29894-9DC2-4A3E-8146-4C3014162B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879" y="365040"/>
            <a:ext cx="10515600" cy="13255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9879" y="1681200"/>
            <a:ext cx="5157720" cy="824040"/>
          </a:xfrm>
        </p:spPr>
        <p:txBody>
          <a:bodyPr anchor="b"/>
          <a:lstStyle>
            <a:lvl1pPr marL="0" indent="0"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839879" y="2505240"/>
            <a:ext cx="5157720" cy="368460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72200" y="1681200"/>
            <a:ext cx="5183280" cy="82404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type="title" idx="4294967295"/>
          </p:nvPr>
        </p:nvSpPr>
        <p:spPr>
          <a:xfrm>
            <a:off x="6172200" y="2505240"/>
            <a:ext cx="5183280" cy="368460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0E7972-5B9B-4DD9-B769-2670386683E0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6B83F4-2A72-4D75-86C5-6DD134A2C9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2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6855F-8E46-46E8-8AC6-B9B64CE714CD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0D4CFC-FB0D-4169-9A58-45C8F14C6F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2F7132-B1C4-4404-A977-37C3D1509ECD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EC12F-4CCD-40DB-98B9-6A9708812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879" y="457200"/>
            <a:ext cx="393228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type="title" idx="4294967295"/>
          </p:nvPr>
        </p:nvSpPr>
        <p:spPr>
          <a:xfrm>
            <a:off x="5183280" y="987480"/>
            <a:ext cx="6172200" cy="4873679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3200">
                <a:latin typeface="Calibri" pitchFamily="18"/>
              </a:defRPr>
            </a:lvl1pPr>
          </a:lstStyle>
          <a:p>
            <a:pPr lvl="0"/>
            <a:r>
              <a:rPr lang="zh-TW"/>
              <a:t>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839879" y="2057400"/>
            <a:ext cx="3932280" cy="3811679"/>
          </a:xfrm>
        </p:spPr>
        <p:txBody>
          <a:bodyPr/>
          <a:lstStyle>
            <a:lvl1pPr marL="0" indent="0"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B58E63-3E25-40C1-B197-0C8EF77DA661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38A9C7-7868-4230-8089-1AC5F923CE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0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839879" y="457200"/>
            <a:ext cx="393228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 txBox="1">
            <a:spLocks noGrp="1"/>
          </p:cNvSpPr>
          <p:nvPr>
            <p:ph type="title" idx="4294967295"/>
          </p:nvPr>
        </p:nvSpPr>
        <p:spPr>
          <a:xfrm>
            <a:off x="5183280" y="987480"/>
            <a:ext cx="6172200" cy="4873679"/>
          </a:xfrm>
        </p:spPr>
        <p:txBody>
          <a:bodyPr anchor="t"/>
          <a:lstStyle>
            <a:lvl1pPr algn="ctr" hangingPunct="0">
              <a:defRPr lang="en-US">
                <a:latin typeface="Liberation Sans" pitchFamily="18"/>
                <a:ea typeface="微軟正黑體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839879" y="2057400"/>
            <a:ext cx="3932280" cy="3811679"/>
          </a:xfrm>
        </p:spPr>
        <p:txBody>
          <a:bodyPr/>
          <a:lstStyle>
            <a:lvl1pPr marL="0" indent="0"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B17FC4-D580-46C7-A789-4DFC825C388F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F0BFB-0921-45CA-A47F-2A9080DDC8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  <a:cs typeface="Mangal" pitchFamily="2"/>
              </a:defRPr>
            </a:lvl9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319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latin typeface="Calibri"/>
                <a:ea typeface="新細明體" pitchFamily="18"/>
                <a:cs typeface="Tahoma" pitchFamily="2"/>
              </a:defRPr>
            </a:lvl1pPr>
          </a:lstStyle>
          <a:p>
            <a:pPr lvl="0"/>
            <a:fld id="{2439A61E-A086-48C9-B023-9E37524141CA}" type="datetime1">
              <a:rPr lang="en-US"/>
              <a:pPr lvl="0"/>
              <a:t>11/25/2020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en-US" sz="2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319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latin typeface="Calibri"/>
                <a:ea typeface="新細明體" pitchFamily="18"/>
                <a:cs typeface="Tahoma" pitchFamily="2"/>
              </a:defRPr>
            </a:lvl1pPr>
          </a:lstStyle>
          <a:p>
            <a:pPr lvl="0"/>
            <a:fld id="{53DC9732-58C1-4CAA-A2C8-E2610100EBA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 Light" pitchFamily="18"/>
          <a:ea typeface="新細明體" pitchFamily="18"/>
          <a:cs typeface="Mangal" pitchFamily="2"/>
        </a:defRPr>
      </a:lvl1pPr>
    </p:titleStyle>
    <p:bodyStyle>
      <a:lvl1pPr marL="228600" marR="0" lvl="0" indent="-228600" algn="l" rtl="0" hangingPunct="1">
        <a:lnSpc>
          <a:spcPct val="90000"/>
        </a:lnSpc>
        <a:spcBef>
          <a:spcPts val="1001"/>
        </a:spcBef>
        <a:spcAft>
          <a:spcPts val="0"/>
        </a:spcAft>
        <a:buSzPct val="45000"/>
        <a:buFont typeface="StarSymbol"/>
        <a:buChar char="●"/>
        <a:tabLst/>
        <a:defRPr lang="zh-TW" sz="2800" b="0" i="0" u="none" strike="noStrike" kern="1200" cap="none" spc="0" baseline="0">
          <a:solidFill>
            <a:srgbClr val="000000"/>
          </a:solidFill>
          <a:latin typeface="Calibri"/>
          <a:ea typeface="新細明體" pitchFamily="18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zh-TW" sz="2400" b="0" i="0" u="none" strike="noStrike" kern="1200" cap="none" spc="0" baseline="0">
          <a:solidFill>
            <a:srgbClr val="000000"/>
          </a:solidFill>
          <a:latin typeface="Calibri"/>
          <a:ea typeface="新細明體" pitchFamily="18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zh-TW" sz="2000" b="0" i="0" u="none" strike="noStrike" kern="1200" cap="none" spc="0" baseline="0">
          <a:solidFill>
            <a:srgbClr val="000000"/>
          </a:solidFill>
          <a:latin typeface="Calibri"/>
          <a:ea typeface="新細明體" pitchFamily="18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zh-TW" sz="1800" b="0" i="0" u="none" strike="noStrike" kern="1200" cap="none" spc="0" baseline="0">
          <a:solidFill>
            <a:srgbClr val="000000"/>
          </a:solidFill>
          <a:latin typeface="Calibri"/>
          <a:ea typeface="新細明體" pitchFamily="18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zh-TW" sz="1800" b="0" i="0" u="none" strike="noStrike" kern="1200" cap="none" spc="0" baseline="0">
          <a:solidFill>
            <a:srgbClr val="000000"/>
          </a:solidFill>
          <a:latin typeface="Calibri"/>
          <a:ea typeface="新細明體" pitchFamily="18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/>
        </p:nvSpPr>
        <p:spPr>
          <a:xfrm>
            <a:off x="47880" y="0"/>
            <a:ext cx="12192119" cy="3252239"/>
          </a:xfrm>
          <a:prstGeom prst="rect">
            <a:avLst/>
          </a:prstGeom>
          <a:solidFill>
            <a:srgbClr val="056BA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grpSp>
        <p:nvGrpSpPr>
          <p:cNvPr id="3" name="그룹 222"/>
          <p:cNvGrpSpPr/>
          <p:nvPr/>
        </p:nvGrpSpPr>
        <p:grpSpPr>
          <a:xfrm>
            <a:off x="1057680" y="212400"/>
            <a:ext cx="2592360" cy="2592360"/>
            <a:chOff x="1057680" y="212400"/>
            <a:chExt cx="2592360" cy="2592360"/>
          </a:xfrm>
        </p:grpSpPr>
        <p:grpSp>
          <p:nvGrpSpPr>
            <p:cNvPr id="4" name="Group 4"/>
            <p:cNvGrpSpPr/>
            <p:nvPr/>
          </p:nvGrpSpPr>
          <p:grpSpPr>
            <a:xfrm>
              <a:off x="1180080" y="488880"/>
              <a:ext cx="2108160" cy="2108160"/>
              <a:chOff x="1180080" y="488880"/>
              <a:chExt cx="2108160" cy="210816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1180080" y="488880"/>
                <a:ext cx="2108160" cy="21081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271"/>
                  <a:gd name="f7" fmla="val 6135"/>
                  <a:gd name="f8" fmla="val 6293"/>
                  <a:gd name="f9" fmla="val 1"/>
                  <a:gd name="f10" fmla="val 6607"/>
                  <a:gd name="f11" fmla="val 17"/>
                  <a:gd name="f12" fmla="val 6917"/>
                  <a:gd name="f13" fmla="val 49"/>
                  <a:gd name="f14" fmla="val 7222"/>
                  <a:gd name="f15" fmla="val 95"/>
                  <a:gd name="f16" fmla="val 7522"/>
                  <a:gd name="f17" fmla="val 157"/>
                  <a:gd name="f18" fmla="val 7816"/>
                  <a:gd name="f19" fmla="val 232"/>
                  <a:gd name="f20" fmla="val 8104"/>
                  <a:gd name="f21" fmla="val 321"/>
                  <a:gd name="f22" fmla="val 8386"/>
                  <a:gd name="f23" fmla="val 425"/>
                  <a:gd name="f24" fmla="val 8661"/>
                  <a:gd name="f25" fmla="val 541"/>
                  <a:gd name="f26" fmla="val 8929"/>
                  <a:gd name="f27" fmla="val 671"/>
                  <a:gd name="f28" fmla="val 9190"/>
                  <a:gd name="f29" fmla="val 812"/>
                  <a:gd name="f30" fmla="val 9443"/>
                  <a:gd name="f31" fmla="val 966"/>
                  <a:gd name="f32" fmla="val 9688"/>
                  <a:gd name="f33" fmla="val 1132"/>
                  <a:gd name="f34" fmla="val 9924"/>
                  <a:gd name="f35" fmla="val 1308"/>
                  <a:gd name="f36" fmla="val 10152"/>
                  <a:gd name="f37" fmla="val 1496"/>
                  <a:gd name="f38" fmla="val 10369"/>
                  <a:gd name="f39" fmla="val 1694"/>
                  <a:gd name="f40" fmla="val 10576"/>
                  <a:gd name="f41" fmla="val 1902"/>
                  <a:gd name="f42" fmla="val 10775"/>
                  <a:gd name="f43" fmla="val 2120"/>
                  <a:gd name="f44" fmla="val 10962"/>
                  <a:gd name="f45" fmla="val 2347"/>
                  <a:gd name="f46" fmla="val 11139"/>
                  <a:gd name="f47" fmla="val 2584"/>
                  <a:gd name="f48" fmla="val 11305"/>
                  <a:gd name="f49" fmla="val 2828"/>
                  <a:gd name="f50" fmla="val 11458"/>
                  <a:gd name="f51" fmla="val 3080"/>
                  <a:gd name="f52" fmla="val 11600"/>
                  <a:gd name="f53" fmla="val 3343"/>
                  <a:gd name="f54" fmla="val 11730"/>
                  <a:gd name="f55" fmla="val 3610"/>
                  <a:gd name="f56" fmla="val 11845"/>
                  <a:gd name="f57" fmla="val 3886"/>
                  <a:gd name="f58" fmla="val 11949"/>
                  <a:gd name="f59" fmla="val 4168"/>
                  <a:gd name="f60" fmla="val 12038"/>
                  <a:gd name="f61" fmla="val 4456"/>
                  <a:gd name="f62" fmla="val 12114"/>
                  <a:gd name="f63" fmla="val 4750"/>
                  <a:gd name="f64" fmla="val 12175"/>
                  <a:gd name="f65" fmla="val 5049"/>
                  <a:gd name="f66" fmla="val 12222"/>
                  <a:gd name="f67" fmla="val 5353"/>
                  <a:gd name="f68" fmla="val 12254"/>
                  <a:gd name="f69" fmla="val 5663"/>
                  <a:gd name="f70" fmla="val 12270"/>
                  <a:gd name="f71" fmla="val 5977"/>
                  <a:gd name="f72" fmla="val 5354"/>
                  <a:gd name="f73" fmla="+- 0 0 0"/>
                  <a:gd name="f74" fmla="*/ f3 1 12271"/>
                  <a:gd name="f75" fmla="*/ f4 1 12271"/>
                  <a:gd name="f76" fmla="val f5"/>
                  <a:gd name="f77" fmla="val f6"/>
                  <a:gd name="f78" fmla="*/ f73 f0 1"/>
                  <a:gd name="f79" fmla="+- f77 0 f76"/>
                  <a:gd name="f80" fmla="*/ f78 1 f2"/>
                  <a:gd name="f81" fmla="*/ f79 1 12271"/>
                  <a:gd name="f82" fmla="*/ 6607 f79 1"/>
                  <a:gd name="f83" fmla="*/ 17 f79 1"/>
                  <a:gd name="f84" fmla="*/ 7522 f79 1"/>
                  <a:gd name="f85" fmla="*/ 157 f79 1"/>
                  <a:gd name="f86" fmla="*/ 8386 f79 1"/>
                  <a:gd name="f87" fmla="*/ 425 f79 1"/>
                  <a:gd name="f88" fmla="*/ 9190 f79 1"/>
                  <a:gd name="f89" fmla="*/ 812 f79 1"/>
                  <a:gd name="f90" fmla="*/ 9924 f79 1"/>
                  <a:gd name="f91" fmla="*/ 1308 f79 1"/>
                  <a:gd name="f92" fmla="*/ 10576 f79 1"/>
                  <a:gd name="f93" fmla="*/ 1902 f79 1"/>
                  <a:gd name="f94" fmla="*/ 11139 f79 1"/>
                  <a:gd name="f95" fmla="*/ 2584 f79 1"/>
                  <a:gd name="f96" fmla="*/ 11600 f79 1"/>
                  <a:gd name="f97" fmla="*/ 3343 f79 1"/>
                  <a:gd name="f98" fmla="*/ 11949 f79 1"/>
                  <a:gd name="f99" fmla="*/ 4168 f79 1"/>
                  <a:gd name="f100" fmla="*/ 12175 f79 1"/>
                  <a:gd name="f101" fmla="*/ 5049 f79 1"/>
                  <a:gd name="f102" fmla="*/ 12270 f79 1"/>
                  <a:gd name="f103" fmla="*/ 5977 f79 1"/>
                  <a:gd name="f104" fmla="*/ 12254 f79 1"/>
                  <a:gd name="f105" fmla="*/ 12114 f79 1"/>
                  <a:gd name="f106" fmla="*/ 11845 f79 1"/>
                  <a:gd name="f107" fmla="*/ 11458 f79 1"/>
                  <a:gd name="f108" fmla="*/ 10962 f79 1"/>
                  <a:gd name="f109" fmla="*/ 10369 f79 1"/>
                  <a:gd name="f110" fmla="*/ 9688 f79 1"/>
                  <a:gd name="f111" fmla="*/ 8929 f79 1"/>
                  <a:gd name="f112" fmla="*/ 8104 f79 1"/>
                  <a:gd name="f113" fmla="*/ 7222 f79 1"/>
                  <a:gd name="f114" fmla="*/ 6293 f79 1"/>
                  <a:gd name="f115" fmla="*/ 5663 f79 1"/>
                  <a:gd name="f116" fmla="*/ 4750 f79 1"/>
                  <a:gd name="f117" fmla="*/ 3886 f79 1"/>
                  <a:gd name="f118" fmla="*/ 3080 f79 1"/>
                  <a:gd name="f119" fmla="*/ 2347 f79 1"/>
                  <a:gd name="f120" fmla="*/ 1694 f79 1"/>
                  <a:gd name="f121" fmla="*/ 1132 f79 1"/>
                  <a:gd name="f122" fmla="*/ 671 f79 1"/>
                  <a:gd name="f123" fmla="*/ 321 f79 1"/>
                  <a:gd name="f124" fmla="*/ 95 f79 1"/>
                  <a:gd name="f125" fmla="*/ 1 f79 1"/>
                  <a:gd name="f126" fmla="+- f80 0 f1"/>
                  <a:gd name="f127" fmla="*/ f82 1 12271"/>
                  <a:gd name="f128" fmla="*/ f83 1 12271"/>
                  <a:gd name="f129" fmla="*/ f84 1 12271"/>
                  <a:gd name="f130" fmla="*/ f85 1 12271"/>
                  <a:gd name="f131" fmla="*/ f86 1 12271"/>
                  <a:gd name="f132" fmla="*/ f87 1 12271"/>
                  <a:gd name="f133" fmla="*/ f88 1 12271"/>
                  <a:gd name="f134" fmla="*/ f89 1 12271"/>
                  <a:gd name="f135" fmla="*/ f90 1 12271"/>
                  <a:gd name="f136" fmla="*/ f91 1 12271"/>
                  <a:gd name="f137" fmla="*/ f92 1 12271"/>
                  <a:gd name="f138" fmla="*/ f93 1 12271"/>
                  <a:gd name="f139" fmla="*/ f94 1 12271"/>
                  <a:gd name="f140" fmla="*/ f95 1 12271"/>
                  <a:gd name="f141" fmla="*/ f96 1 12271"/>
                  <a:gd name="f142" fmla="*/ f97 1 12271"/>
                  <a:gd name="f143" fmla="*/ f98 1 12271"/>
                  <a:gd name="f144" fmla="*/ f99 1 12271"/>
                  <a:gd name="f145" fmla="*/ f100 1 12271"/>
                  <a:gd name="f146" fmla="*/ f101 1 12271"/>
                  <a:gd name="f147" fmla="*/ f102 1 12271"/>
                  <a:gd name="f148" fmla="*/ f103 1 12271"/>
                  <a:gd name="f149" fmla="*/ f104 1 12271"/>
                  <a:gd name="f150" fmla="*/ f105 1 12271"/>
                  <a:gd name="f151" fmla="*/ f106 1 12271"/>
                  <a:gd name="f152" fmla="*/ f107 1 12271"/>
                  <a:gd name="f153" fmla="*/ f108 1 12271"/>
                  <a:gd name="f154" fmla="*/ f109 1 12271"/>
                  <a:gd name="f155" fmla="*/ f110 1 12271"/>
                  <a:gd name="f156" fmla="*/ f111 1 12271"/>
                  <a:gd name="f157" fmla="*/ f112 1 12271"/>
                  <a:gd name="f158" fmla="*/ f113 1 12271"/>
                  <a:gd name="f159" fmla="*/ f114 1 12271"/>
                  <a:gd name="f160" fmla="*/ f115 1 12271"/>
                  <a:gd name="f161" fmla="*/ f116 1 12271"/>
                  <a:gd name="f162" fmla="*/ f117 1 12271"/>
                  <a:gd name="f163" fmla="*/ f118 1 12271"/>
                  <a:gd name="f164" fmla="*/ f119 1 12271"/>
                  <a:gd name="f165" fmla="*/ f120 1 12271"/>
                  <a:gd name="f166" fmla="*/ f121 1 12271"/>
                  <a:gd name="f167" fmla="*/ f122 1 12271"/>
                  <a:gd name="f168" fmla="*/ f123 1 12271"/>
                  <a:gd name="f169" fmla="*/ f124 1 12271"/>
                  <a:gd name="f170" fmla="*/ f125 1 12271"/>
                  <a:gd name="f171" fmla="*/ 0 1 f81"/>
                  <a:gd name="f172" fmla="*/ f77 1 f81"/>
                  <a:gd name="f173" fmla="*/ f127 1 f81"/>
                  <a:gd name="f174" fmla="*/ f128 1 f81"/>
                  <a:gd name="f175" fmla="*/ f129 1 f81"/>
                  <a:gd name="f176" fmla="*/ f130 1 f81"/>
                  <a:gd name="f177" fmla="*/ f131 1 f81"/>
                  <a:gd name="f178" fmla="*/ f132 1 f81"/>
                  <a:gd name="f179" fmla="*/ f133 1 f81"/>
                  <a:gd name="f180" fmla="*/ f134 1 f81"/>
                  <a:gd name="f181" fmla="*/ f135 1 f81"/>
                  <a:gd name="f182" fmla="*/ f136 1 f81"/>
                  <a:gd name="f183" fmla="*/ f137 1 f81"/>
                  <a:gd name="f184" fmla="*/ f138 1 f81"/>
                  <a:gd name="f185" fmla="*/ f139 1 f81"/>
                  <a:gd name="f186" fmla="*/ f140 1 f81"/>
                  <a:gd name="f187" fmla="*/ f141 1 f81"/>
                  <a:gd name="f188" fmla="*/ f142 1 f81"/>
                  <a:gd name="f189" fmla="*/ f143 1 f81"/>
                  <a:gd name="f190" fmla="*/ f144 1 f81"/>
                  <a:gd name="f191" fmla="*/ f145 1 f81"/>
                  <a:gd name="f192" fmla="*/ f146 1 f81"/>
                  <a:gd name="f193" fmla="*/ f147 1 f81"/>
                  <a:gd name="f194" fmla="*/ f148 1 f81"/>
                  <a:gd name="f195" fmla="*/ f149 1 f81"/>
                  <a:gd name="f196" fmla="*/ f150 1 f81"/>
                  <a:gd name="f197" fmla="*/ f151 1 f81"/>
                  <a:gd name="f198" fmla="*/ f152 1 f81"/>
                  <a:gd name="f199" fmla="*/ f153 1 f81"/>
                  <a:gd name="f200" fmla="*/ f154 1 f81"/>
                  <a:gd name="f201" fmla="*/ f155 1 f81"/>
                  <a:gd name="f202" fmla="*/ f156 1 f81"/>
                  <a:gd name="f203" fmla="*/ f157 1 f81"/>
                  <a:gd name="f204" fmla="*/ f158 1 f81"/>
                  <a:gd name="f205" fmla="*/ f159 1 f81"/>
                  <a:gd name="f206" fmla="*/ f160 1 f81"/>
                  <a:gd name="f207" fmla="*/ f161 1 f81"/>
                  <a:gd name="f208" fmla="*/ f162 1 f81"/>
                  <a:gd name="f209" fmla="*/ f163 1 f81"/>
                  <a:gd name="f210" fmla="*/ f164 1 f81"/>
                  <a:gd name="f211" fmla="*/ f165 1 f81"/>
                  <a:gd name="f212" fmla="*/ f166 1 f81"/>
                  <a:gd name="f213" fmla="*/ f167 1 f81"/>
                  <a:gd name="f214" fmla="*/ f168 1 f81"/>
                  <a:gd name="f215" fmla="*/ f169 1 f81"/>
                  <a:gd name="f216" fmla="*/ f170 1 f81"/>
                  <a:gd name="f217" fmla="*/ f171 f74 1"/>
                  <a:gd name="f218" fmla="*/ f172 f74 1"/>
                  <a:gd name="f219" fmla="*/ f172 f75 1"/>
                  <a:gd name="f220" fmla="*/ f171 f75 1"/>
                  <a:gd name="f221" fmla="*/ f173 f74 1"/>
                  <a:gd name="f222" fmla="*/ f174 f75 1"/>
                  <a:gd name="f223" fmla="*/ f175 f74 1"/>
                  <a:gd name="f224" fmla="*/ f176 f75 1"/>
                  <a:gd name="f225" fmla="*/ f177 f74 1"/>
                  <a:gd name="f226" fmla="*/ f178 f75 1"/>
                  <a:gd name="f227" fmla="*/ f179 f74 1"/>
                  <a:gd name="f228" fmla="*/ f180 f75 1"/>
                  <a:gd name="f229" fmla="*/ f181 f74 1"/>
                  <a:gd name="f230" fmla="*/ f182 f75 1"/>
                  <a:gd name="f231" fmla="*/ f183 f74 1"/>
                  <a:gd name="f232" fmla="*/ f184 f75 1"/>
                  <a:gd name="f233" fmla="*/ f185 f74 1"/>
                  <a:gd name="f234" fmla="*/ f186 f75 1"/>
                  <a:gd name="f235" fmla="*/ f187 f74 1"/>
                  <a:gd name="f236" fmla="*/ f188 f75 1"/>
                  <a:gd name="f237" fmla="*/ f189 f74 1"/>
                  <a:gd name="f238" fmla="*/ f190 f75 1"/>
                  <a:gd name="f239" fmla="*/ f191 f74 1"/>
                  <a:gd name="f240" fmla="*/ f192 f75 1"/>
                  <a:gd name="f241" fmla="*/ f193 f74 1"/>
                  <a:gd name="f242" fmla="*/ f194 f75 1"/>
                  <a:gd name="f243" fmla="*/ f195 f74 1"/>
                  <a:gd name="f244" fmla="*/ f173 f75 1"/>
                  <a:gd name="f245" fmla="*/ f196 f74 1"/>
                  <a:gd name="f246" fmla="*/ f175 f75 1"/>
                  <a:gd name="f247" fmla="*/ f197 f74 1"/>
                  <a:gd name="f248" fmla="*/ f177 f75 1"/>
                  <a:gd name="f249" fmla="*/ f198 f74 1"/>
                  <a:gd name="f250" fmla="*/ f179 f75 1"/>
                  <a:gd name="f251" fmla="*/ f199 f74 1"/>
                  <a:gd name="f252" fmla="*/ f181 f75 1"/>
                  <a:gd name="f253" fmla="*/ f200 f74 1"/>
                  <a:gd name="f254" fmla="*/ f183 f75 1"/>
                  <a:gd name="f255" fmla="*/ f201 f74 1"/>
                  <a:gd name="f256" fmla="*/ f185 f75 1"/>
                  <a:gd name="f257" fmla="*/ f202 f74 1"/>
                  <a:gd name="f258" fmla="*/ f187 f75 1"/>
                  <a:gd name="f259" fmla="*/ f203 f74 1"/>
                  <a:gd name="f260" fmla="*/ f189 f75 1"/>
                  <a:gd name="f261" fmla="*/ f204 f74 1"/>
                  <a:gd name="f262" fmla="*/ f191 f75 1"/>
                  <a:gd name="f263" fmla="*/ f205 f74 1"/>
                  <a:gd name="f264" fmla="*/ f193 f75 1"/>
                  <a:gd name="f265" fmla="*/ f206 f74 1"/>
                  <a:gd name="f266" fmla="*/ f195 f75 1"/>
                  <a:gd name="f267" fmla="*/ f207 f74 1"/>
                  <a:gd name="f268" fmla="*/ f196 f75 1"/>
                  <a:gd name="f269" fmla="*/ f208 f74 1"/>
                  <a:gd name="f270" fmla="*/ f197 f75 1"/>
                  <a:gd name="f271" fmla="*/ f209 f74 1"/>
                  <a:gd name="f272" fmla="*/ f198 f75 1"/>
                  <a:gd name="f273" fmla="*/ f210 f74 1"/>
                  <a:gd name="f274" fmla="*/ f199 f75 1"/>
                  <a:gd name="f275" fmla="*/ f211 f74 1"/>
                  <a:gd name="f276" fmla="*/ f200 f75 1"/>
                  <a:gd name="f277" fmla="*/ f212 f74 1"/>
                  <a:gd name="f278" fmla="*/ f201 f75 1"/>
                  <a:gd name="f279" fmla="*/ f213 f74 1"/>
                  <a:gd name="f280" fmla="*/ f202 f75 1"/>
                  <a:gd name="f281" fmla="*/ f214 f74 1"/>
                  <a:gd name="f282" fmla="*/ f203 f75 1"/>
                  <a:gd name="f283" fmla="*/ f215 f74 1"/>
                  <a:gd name="f284" fmla="*/ f204 f75 1"/>
                  <a:gd name="f285" fmla="*/ f216 f74 1"/>
                  <a:gd name="f286" fmla="*/ f205 f75 1"/>
                  <a:gd name="f287" fmla="*/ f174 f74 1"/>
                  <a:gd name="f288" fmla="*/ f206 f75 1"/>
                  <a:gd name="f289" fmla="*/ f176 f74 1"/>
                  <a:gd name="f290" fmla="*/ f207 f75 1"/>
                  <a:gd name="f291" fmla="*/ f178 f74 1"/>
                  <a:gd name="f292" fmla="*/ f208 f75 1"/>
                  <a:gd name="f293" fmla="*/ f180 f74 1"/>
                  <a:gd name="f294" fmla="*/ f209 f75 1"/>
                  <a:gd name="f295" fmla="*/ f182 f74 1"/>
                  <a:gd name="f296" fmla="*/ f210 f75 1"/>
                  <a:gd name="f297" fmla="*/ f184 f74 1"/>
                  <a:gd name="f298" fmla="*/ f211 f75 1"/>
                  <a:gd name="f299" fmla="*/ f186 f74 1"/>
                  <a:gd name="f300" fmla="*/ f212 f75 1"/>
                  <a:gd name="f301" fmla="*/ f188 f74 1"/>
                  <a:gd name="f302" fmla="*/ f213 f75 1"/>
                  <a:gd name="f303" fmla="*/ f190 f74 1"/>
                  <a:gd name="f304" fmla="*/ f214 f75 1"/>
                  <a:gd name="f305" fmla="*/ f192 f74 1"/>
                  <a:gd name="f306" fmla="*/ f215 f75 1"/>
                  <a:gd name="f307" fmla="*/ f194 f74 1"/>
                  <a:gd name="f308" fmla="*/ f216 f7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6">
                    <a:pos x="f221" y="f222"/>
                  </a:cxn>
                  <a:cxn ang="f126">
                    <a:pos x="f223" y="f224"/>
                  </a:cxn>
                  <a:cxn ang="f126">
                    <a:pos x="f225" y="f226"/>
                  </a:cxn>
                  <a:cxn ang="f126">
                    <a:pos x="f227" y="f228"/>
                  </a:cxn>
                  <a:cxn ang="f126">
                    <a:pos x="f229" y="f230"/>
                  </a:cxn>
                  <a:cxn ang="f126">
                    <a:pos x="f231" y="f232"/>
                  </a:cxn>
                  <a:cxn ang="f126">
                    <a:pos x="f233" y="f234"/>
                  </a:cxn>
                  <a:cxn ang="f126">
                    <a:pos x="f235" y="f236"/>
                  </a:cxn>
                  <a:cxn ang="f126">
                    <a:pos x="f237" y="f238"/>
                  </a:cxn>
                  <a:cxn ang="f126">
                    <a:pos x="f239" y="f240"/>
                  </a:cxn>
                  <a:cxn ang="f126">
                    <a:pos x="f241" y="f242"/>
                  </a:cxn>
                  <a:cxn ang="f126">
                    <a:pos x="f243" y="f244"/>
                  </a:cxn>
                  <a:cxn ang="f126">
                    <a:pos x="f245" y="f246"/>
                  </a:cxn>
                  <a:cxn ang="f126">
                    <a:pos x="f247" y="f248"/>
                  </a:cxn>
                  <a:cxn ang="f126">
                    <a:pos x="f249" y="f250"/>
                  </a:cxn>
                  <a:cxn ang="f126">
                    <a:pos x="f251" y="f252"/>
                  </a:cxn>
                  <a:cxn ang="f126">
                    <a:pos x="f253" y="f254"/>
                  </a:cxn>
                  <a:cxn ang="f126">
                    <a:pos x="f255" y="f256"/>
                  </a:cxn>
                  <a:cxn ang="f126">
                    <a:pos x="f257" y="f258"/>
                  </a:cxn>
                  <a:cxn ang="f126">
                    <a:pos x="f259" y="f260"/>
                  </a:cxn>
                  <a:cxn ang="f126">
                    <a:pos x="f261" y="f262"/>
                  </a:cxn>
                  <a:cxn ang="f126">
                    <a:pos x="f263" y="f264"/>
                  </a:cxn>
                  <a:cxn ang="f126">
                    <a:pos x="f265" y="f266"/>
                  </a:cxn>
                  <a:cxn ang="f126">
                    <a:pos x="f267" y="f268"/>
                  </a:cxn>
                  <a:cxn ang="f126">
                    <a:pos x="f269" y="f270"/>
                  </a:cxn>
                  <a:cxn ang="f126">
                    <a:pos x="f271" y="f272"/>
                  </a:cxn>
                  <a:cxn ang="f126">
                    <a:pos x="f273" y="f274"/>
                  </a:cxn>
                  <a:cxn ang="f126">
                    <a:pos x="f275" y="f276"/>
                  </a:cxn>
                  <a:cxn ang="f126">
                    <a:pos x="f277" y="f278"/>
                  </a:cxn>
                  <a:cxn ang="f126">
                    <a:pos x="f279" y="f280"/>
                  </a:cxn>
                  <a:cxn ang="f126">
                    <a:pos x="f281" y="f282"/>
                  </a:cxn>
                  <a:cxn ang="f126">
                    <a:pos x="f283" y="f284"/>
                  </a:cxn>
                  <a:cxn ang="f126">
                    <a:pos x="f285" y="f286"/>
                  </a:cxn>
                  <a:cxn ang="f126">
                    <a:pos x="f287" y="f288"/>
                  </a:cxn>
                  <a:cxn ang="f126">
                    <a:pos x="f289" y="f290"/>
                  </a:cxn>
                  <a:cxn ang="f126">
                    <a:pos x="f291" y="f292"/>
                  </a:cxn>
                  <a:cxn ang="f126">
                    <a:pos x="f293" y="f294"/>
                  </a:cxn>
                  <a:cxn ang="f126">
                    <a:pos x="f295" y="f296"/>
                  </a:cxn>
                  <a:cxn ang="f126">
                    <a:pos x="f297" y="f298"/>
                  </a:cxn>
                  <a:cxn ang="f126">
                    <a:pos x="f299" y="f300"/>
                  </a:cxn>
                  <a:cxn ang="f126">
                    <a:pos x="f301" y="f302"/>
                  </a:cxn>
                  <a:cxn ang="f126">
                    <a:pos x="f303" y="f304"/>
                  </a:cxn>
                  <a:cxn ang="f126">
                    <a:pos x="f305" y="f306"/>
                  </a:cxn>
                  <a:cxn ang="f126">
                    <a:pos x="f307" y="f308"/>
                  </a:cxn>
                </a:cxnLst>
                <a:rect l="f217" t="f220" r="f218" b="f219"/>
                <a:pathLst>
                  <a:path w="12271" h="12271">
                    <a:moveTo>
                      <a:pt x="f7" y="f5"/>
                    </a:move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6" y="f7"/>
                    </a:lnTo>
                    <a:lnTo>
                      <a:pt x="f70" y="f8"/>
                    </a:lnTo>
                    <a:lnTo>
                      <a:pt x="f68" y="f10"/>
                    </a:lnTo>
                    <a:lnTo>
                      <a:pt x="f66" y="f12"/>
                    </a:lnTo>
                    <a:lnTo>
                      <a:pt x="f64" y="f14"/>
                    </a:lnTo>
                    <a:lnTo>
                      <a:pt x="f62" y="f16"/>
                    </a:lnTo>
                    <a:lnTo>
                      <a:pt x="f60" y="f18"/>
                    </a:lnTo>
                    <a:lnTo>
                      <a:pt x="f58" y="f20"/>
                    </a:lnTo>
                    <a:lnTo>
                      <a:pt x="f56" y="f22"/>
                    </a:lnTo>
                    <a:lnTo>
                      <a:pt x="f54" y="f24"/>
                    </a:lnTo>
                    <a:lnTo>
                      <a:pt x="f52" y="f26"/>
                    </a:lnTo>
                    <a:lnTo>
                      <a:pt x="f50" y="f28"/>
                    </a:lnTo>
                    <a:lnTo>
                      <a:pt x="f48" y="f30"/>
                    </a:lnTo>
                    <a:lnTo>
                      <a:pt x="f46" y="f32"/>
                    </a:lnTo>
                    <a:lnTo>
                      <a:pt x="f44" y="f34"/>
                    </a:lnTo>
                    <a:lnTo>
                      <a:pt x="f42" y="f36"/>
                    </a:lnTo>
                    <a:lnTo>
                      <a:pt x="f40" y="f38"/>
                    </a:lnTo>
                    <a:lnTo>
                      <a:pt x="f38" y="f40"/>
                    </a:lnTo>
                    <a:lnTo>
                      <a:pt x="f36" y="f42"/>
                    </a:lnTo>
                    <a:lnTo>
                      <a:pt x="f34" y="f44"/>
                    </a:lnTo>
                    <a:lnTo>
                      <a:pt x="f32" y="f46"/>
                    </a:lnTo>
                    <a:lnTo>
                      <a:pt x="f30" y="f48"/>
                    </a:lnTo>
                    <a:lnTo>
                      <a:pt x="f28" y="f50"/>
                    </a:lnTo>
                    <a:lnTo>
                      <a:pt x="f26" y="f52"/>
                    </a:lnTo>
                    <a:lnTo>
                      <a:pt x="f24" y="f54"/>
                    </a:lnTo>
                    <a:lnTo>
                      <a:pt x="f22" y="f56"/>
                    </a:lnTo>
                    <a:lnTo>
                      <a:pt x="f20" y="f58"/>
                    </a:lnTo>
                    <a:lnTo>
                      <a:pt x="f18" y="f60"/>
                    </a:lnTo>
                    <a:lnTo>
                      <a:pt x="f16" y="f62"/>
                    </a:lnTo>
                    <a:lnTo>
                      <a:pt x="f14" y="f64"/>
                    </a:lnTo>
                    <a:lnTo>
                      <a:pt x="f12" y="f66"/>
                    </a:lnTo>
                    <a:lnTo>
                      <a:pt x="f10" y="f68"/>
                    </a:lnTo>
                    <a:lnTo>
                      <a:pt x="f8" y="f70"/>
                    </a:lnTo>
                    <a:lnTo>
                      <a:pt x="f7" y="f6"/>
                    </a:lnTo>
                    <a:lnTo>
                      <a:pt x="f71" y="f70"/>
                    </a:lnTo>
                    <a:lnTo>
                      <a:pt x="f69" y="f68"/>
                    </a:lnTo>
                    <a:lnTo>
                      <a:pt x="f72" y="f66"/>
                    </a:lnTo>
                    <a:lnTo>
                      <a:pt x="f65" y="f64"/>
                    </a:lnTo>
                    <a:lnTo>
                      <a:pt x="f63" y="f62"/>
                    </a:lnTo>
                    <a:lnTo>
                      <a:pt x="f61" y="f60"/>
                    </a:lnTo>
                    <a:lnTo>
                      <a:pt x="f59" y="f58"/>
                    </a:lnTo>
                    <a:lnTo>
                      <a:pt x="f57" y="f56"/>
                    </a:lnTo>
                    <a:lnTo>
                      <a:pt x="f55" y="f54"/>
                    </a:lnTo>
                    <a:lnTo>
                      <a:pt x="f53" y="f52"/>
                    </a:lnTo>
                    <a:lnTo>
                      <a:pt x="f51" y="f50"/>
                    </a:lnTo>
                    <a:lnTo>
                      <a:pt x="f49" y="f48"/>
                    </a:lnTo>
                    <a:lnTo>
                      <a:pt x="f47" y="f46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0"/>
                    </a:lnTo>
                    <a:lnTo>
                      <a:pt x="f39" y="f38"/>
                    </a:lnTo>
                    <a:lnTo>
                      <a:pt x="f37" y="f36"/>
                    </a:lnTo>
                    <a:lnTo>
                      <a:pt x="f35" y="f34"/>
                    </a:lnTo>
                    <a:lnTo>
                      <a:pt x="f33" y="f32"/>
                    </a:lnTo>
                    <a:lnTo>
                      <a:pt x="f31" y="f30"/>
                    </a:lnTo>
                    <a:lnTo>
                      <a:pt x="f29" y="f28"/>
                    </a:lnTo>
                    <a:lnTo>
                      <a:pt x="f27" y="f26"/>
                    </a:lnTo>
                    <a:lnTo>
                      <a:pt x="f25" y="f24"/>
                    </a:lnTo>
                    <a:lnTo>
                      <a:pt x="f23" y="f22"/>
                    </a:lnTo>
                    <a:lnTo>
                      <a:pt x="f21" y="f20"/>
                    </a:lnTo>
                    <a:lnTo>
                      <a:pt x="f19" y="f18"/>
                    </a:lnTo>
                    <a:lnTo>
                      <a:pt x="f17" y="f16"/>
                    </a:lnTo>
                    <a:lnTo>
                      <a:pt x="f15" y="f14"/>
                    </a:lnTo>
                    <a:lnTo>
                      <a:pt x="f13" y="f12"/>
                    </a:lnTo>
                    <a:lnTo>
                      <a:pt x="f11" y="f10"/>
                    </a:lnTo>
                    <a:lnTo>
                      <a:pt x="f9" y="f8"/>
                    </a:lnTo>
                    <a:lnTo>
                      <a:pt x="f5" y="f7"/>
                    </a:lnTo>
                    <a:lnTo>
                      <a:pt x="f9" y="f71"/>
                    </a:lnTo>
                    <a:lnTo>
                      <a:pt x="f11" y="f69"/>
                    </a:lnTo>
                    <a:lnTo>
                      <a:pt x="f13" y="f67"/>
                    </a:lnTo>
                    <a:lnTo>
                      <a:pt x="f15" y="f65"/>
                    </a:lnTo>
                    <a:lnTo>
                      <a:pt x="f17" y="f63"/>
                    </a:lnTo>
                    <a:lnTo>
                      <a:pt x="f19" y="f61"/>
                    </a:lnTo>
                    <a:lnTo>
                      <a:pt x="f21" y="f59"/>
                    </a:lnTo>
                    <a:lnTo>
                      <a:pt x="f23" y="f57"/>
                    </a:lnTo>
                    <a:lnTo>
                      <a:pt x="f25" y="f55"/>
                    </a:lnTo>
                    <a:lnTo>
                      <a:pt x="f27" y="f53"/>
                    </a:lnTo>
                    <a:lnTo>
                      <a:pt x="f29" y="f51"/>
                    </a:lnTo>
                    <a:lnTo>
                      <a:pt x="f31" y="f49"/>
                    </a:lnTo>
                    <a:lnTo>
                      <a:pt x="f33" y="f47"/>
                    </a:lnTo>
                    <a:lnTo>
                      <a:pt x="f35" y="f45"/>
                    </a:lnTo>
                    <a:lnTo>
                      <a:pt x="f37" y="f43"/>
                    </a:lnTo>
                    <a:lnTo>
                      <a:pt x="f39" y="f41"/>
                    </a:lnTo>
                    <a:lnTo>
                      <a:pt x="f41" y="f39"/>
                    </a:lnTo>
                    <a:lnTo>
                      <a:pt x="f43" y="f37"/>
                    </a:lnTo>
                    <a:lnTo>
                      <a:pt x="f45" y="f35"/>
                    </a:lnTo>
                    <a:lnTo>
                      <a:pt x="f47" y="f33"/>
                    </a:lnTo>
                    <a:lnTo>
                      <a:pt x="f49" y="f31"/>
                    </a:lnTo>
                    <a:lnTo>
                      <a:pt x="f51" y="f29"/>
                    </a:lnTo>
                    <a:lnTo>
                      <a:pt x="f53" y="f27"/>
                    </a:lnTo>
                    <a:lnTo>
                      <a:pt x="f55" y="f25"/>
                    </a:lnTo>
                    <a:lnTo>
                      <a:pt x="f57" y="f23"/>
                    </a:lnTo>
                    <a:lnTo>
                      <a:pt x="f59" y="f21"/>
                    </a:lnTo>
                    <a:lnTo>
                      <a:pt x="f61" y="f19"/>
                    </a:lnTo>
                    <a:lnTo>
                      <a:pt x="f63" y="f17"/>
                    </a:lnTo>
                    <a:lnTo>
                      <a:pt x="f65" y="f15"/>
                    </a:lnTo>
                    <a:lnTo>
                      <a:pt x="f72" y="f13"/>
                    </a:lnTo>
                    <a:lnTo>
                      <a:pt x="f69" y="f11"/>
                    </a:lnTo>
                    <a:lnTo>
                      <a:pt x="f71" y="f9"/>
                    </a:lnTo>
                    <a:lnTo>
                      <a:pt x="f7" y="f5"/>
                    </a:lnTo>
                    <a:close/>
                  </a:path>
                </a:pathLst>
              </a:custGeom>
              <a:solidFill>
                <a:srgbClr val="FFFFFF">
                  <a:alpha val="14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1721160" y="2427480"/>
                <a:ext cx="4680" cy="21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7"/>
                  <a:gd name="f7" fmla="val 12"/>
                  <a:gd name="f8" fmla="val 4"/>
                  <a:gd name="f9" fmla="val 2"/>
                  <a:gd name="f10" fmla="val 5"/>
                  <a:gd name="f11" fmla="val 14"/>
                  <a:gd name="f12" fmla="val 10"/>
                  <a:gd name="f13" fmla="+- 0 0 0"/>
                  <a:gd name="f14" fmla="*/ f3 1 27"/>
                  <a:gd name="f15" fmla="*/ f4 1 12"/>
                  <a:gd name="f16" fmla="val f5"/>
                  <a:gd name="f17" fmla="val f6"/>
                  <a:gd name="f18" fmla="val f7"/>
                  <a:gd name="f19" fmla="*/ f13 f0 1"/>
                  <a:gd name="f20" fmla="+- f18 0 f16"/>
                  <a:gd name="f21" fmla="+- f17 0 f16"/>
                  <a:gd name="f22" fmla="*/ f19 1 f2"/>
                  <a:gd name="f23" fmla="*/ f21 1 27"/>
                  <a:gd name="f24" fmla="*/ f20 1 12"/>
                  <a:gd name="f25" fmla="*/ 4 f21 1"/>
                  <a:gd name="f26" fmla="*/ 0 f20 1"/>
                  <a:gd name="f27" fmla="*/ 2 f21 1"/>
                  <a:gd name="f28" fmla="*/ 2 f20 1"/>
                  <a:gd name="f29" fmla="*/ 0 f21 1"/>
                  <a:gd name="f30" fmla="*/ 5 f20 1"/>
                  <a:gd name="f31" fmla="*/ 14 f21 1"/>
                  <a:gd name="f32" fmla="*/ 10 f20 1"/>
                  <a:gd name="f33" fmla="*/ 27 f21 1"/>
                  <a:gd name="f34" fmla="*/ 12 f20 1"/>
                  <a:gd name="f35" fmla="+- f22 0 f1"/>
                  <a:gd name="f36" fmla="*/ f25 1 27"/>
                  <a:gd name="f37" fmla="*/ f26 1 12"/>
                  <a:gd name="f38" fmla="*/ f27 1 27"/>
                  <a:gd name="f39" fmla="*/ f28 1 12"/>
                  <a:gd name="f40" fmla="*/ f29 1 27"/>
                  <a:gd name="f41" fmla="*/ f30 1 12"/>
                  <a:gd name="f42" fmla="*/ f31 1 27"/>
                  <a:gd name="f43" fmla="*/ f32 1 12"/>
                  <a:gd name="f44" fmla="*/ f33 1 27"/>
                  <a:gd name="f45" fmla="*/ f34 1 12"/>
                  <a:gd name="f46" fmla="*/ 0 1 f23"/>
                  <a:gd name="f47" fmla="*/ f17 1 f23"/>
                  <a:gd name="f48" fmla="*/ 0 1 f24"/>
                  <a:gd name="f49" fmla="*/ f18 1 f24"/>
                  <a:gd name="f50" fmla="*/ f36 1 f23"/>
                  <a:gd name="f51" fmla="*/ f37 1 f24"/>
                  <a:gd name="f52" fmla="*/ f38 1 f23"/>
                  <a:gd name="f53" fmla="*/ f39 1 f24"/>
                  <a:gd name="f54" fmla="*/ f40 1 f23"/>
                  <a:gd name="f55" fmla="*/ f41 1 f24"/>
                  <a:gd name="f56" fmla="*/ f42 1 f23"/>
                  <a:gd name="f57" fmla="*/ f43 1 f24"/>
                  <a:gd name="f58" fmla="*/ f44 1 f23"/>
                  <a:gd name="f59" fmla="*/ f45 1 f24"/>
                  <a:gd name="f60" fmla="*/ f46 f14 1"/>
                  <a:gd name="f61" fmla="*/ f47 f14 1"/>
                  <a:gd name="f62" fmla="*/ f49 f15 1"/>
                  <a:gd name="f63" fmla="*/ f48 f15 1"/>
                  <a:gd name="f64" fmla="*/ f50 f14 1"/>
                  <a:gd name="f65" fmla="*/ f51 f15 1"/>
                  <a:gd name="f66" fmla="*/ f52 f14 1"/>
                  <a:gd name="f67" fmla="*/ f53 f15 1"/>
                  <a:gd name="f68" fmla="*/ f54 f14 1"/>
                  <a:gd name="f69" fmla="*/ f55 f15 1"/>
                  <a:gd name="f70" fmla="*/ f56 f14 1"/>
                  <a:gd name="f71" fmla="*/ f57 f15 1"/>
                  <a:gd name="f72" fmla="*/ f58 f14 1"/>
                  <a:gd name="f73" fmla="*/ f59 f1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64" y="f65"/>
                  </a:cxn>
                  <a:cxn ang="f35">
                    <a:pos x="f66" y="f67"/>
                  </a:cxn>
                  <a:cxn ang="f35">
                    <a:pos x="f68" y="f69"/>
                  </a:cxn>
                  <a:cxn ang="f35">
                    <a:pos x="f70" y="f71"/>
                  </a:cxn>
                  <a:cxn ang="f35">
                    <a:pos x="f72" y="f73"/>
                  </a:cxn>
                  <a:cxn ang="f35">
                    <a:pos x="f64" y="f65"/>
                  </a:cxn>
                </a:cxnLst>
                <a:rect l="f60" t="f63" r="f61" b="f62"/>
                <a:pathLst>
                  <a:path w="27" h="12">
                    <a:moveTo>
                      <a:pt x="f8" y="f5"/>
                    </a:moveTo>
                    <a:lnTo>
                      <a:pt x="f9" y="f9"/>
                    </a:lnTo>
                    <a:lnTo>
                      <a:pt x="f5" y="f10"/>
                    </a:lnTo>
                    <a:lnTo>
                      <a:pt x="f11" y="f12"/>
                    </a:lnTo>
                    <a:lnTo>
                      <a:pt x="f6" y="f7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DDE8E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1653119" y="915840"/>
                <a:ext cx="90720" cy="385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27"/>
                  <a:gd name="f7" fmla="val 225"/>
                  <a:gd name="f8" fmla="val 13"/>
                  <a:gd name="f9" fmla="val 153"/>
                  <a:gd name="f10" fmla="val 127"/>
                  <a:gd name="f11" fmla="val 36"/>
                  <a:gd name="f12" fmla="val 120"/>
                  <a:gd name="f13" fmla="val 85"/>
                  <a:gd name="f14" fmla="val 92"/>
                  <a:gd name="f15" fmla="val 121"/>
                  <a:gd name="f16" fmla="val 56"/>
                  <a:gd name="f17" fmla="val 161"/>
                  <a:gd name="f18" fmla="val 25"/>
                  <a:gd name="f19" fmla="val 187"/>
                  <a:gd name="f20" fmla="val 217"/>
                  <a:gd name="f21" fmla="val 5"/>
                  <a:gd name="f22" fmla="val 251"/>
                  <a:gd name="f23" fmla="val 272"/>
                  <a:gd name="f24" fmla="val 7"/>
                  <a:gd name="f25" fmla="val 304"/>
                  <a:gd name="f26" fmla="val 334"/>
                  <a:gd name="f27" fmla="val 359"/>
                  <a:gd name="f28" fmla="val 405"/>
                  <a:gd name="f29" fmla="val 449"/>
                  <a:gd name="f30" fmla="val 38"/>
                  <a:gd name="f31" fmla="val 498"/>
                  <a:gd name="f32" fmla="val 35"/>
                  <a:gd name="f33" fmla="val 511"/>
                  <a:gd name="f34" fmla="val 49"/>
                  <a:gd name="f35" fmla="val 468"/>
                  <a:gd name="f36" fmla="val 88"/>
                  <a:gd name="f37" fmla="val 445"/>
                  <a:gd name="f38" fmla="val 105"/>
                  <a:gd name="f39" fmla="val 395"/>
                  <a:gd name="f40" fmla="val 141"/>
                  <a:gd name="f41" fmla="val 315"/>
                  <a:gd name="f42" fmla="val 189"/>
                  <a:gd name="f43" fmla="val 261"/>
                  <a:gd name="f44" fmla="val 212"/>
                  <a:gd name="f45" fmla="val 230"/>
                  <a:gd name="f46" fmla="val 221"/>
                  <a:gd name="f47" fmla="val 200"/>
                  <a:gd name="f48" fmla="val 140"/>
                  <a:gd name="f49" fmla="val 81"/>
                  <a:gd name="f50" fmla="val 209"/>
                  <a:gd name="f51" fmla="val 32"/>
                  <a:gd name="f52" fmla="val 176"/>
                  <a:gd name="f53" fmla="+- 0 0 0"/>
                  <a:gd name="f54" fmla="*/ f3 1 527"/>
                  <a:gd name="f55" fmla="*/ f4 1 225"/>
                  <a:gd name="f56" fmla="val f5"/>
                  <a:gd name="f57" fmla="val f6"/>
                  <a:gd name="f58" fmla="val f7"/>
                  <a:gd name="f59" fmla="*/ f53 f0 1"/>
                  <a:gd name="f60" fmla="+- f58 0 f56"/>
                  <a:gd name="f61" fmla="+- f57 0 f56"/>
                  <a:gd name="f62" fmla="*/ f59 1 f2"/>
                  <a:gd name="f63" fmla="*/ f61 1 527"/>
                  <a:gd name="f64" fmla="*/ f60 1 225"/>
                  <a:gd name="f65" fmla="*/ 13 f61 1"/>
                  <a:gd name="f66" fmla="*/ 153 f60 1"/>
                  <a:gd name="f67" fmla="*/ 0 f61 1"/>
                  <a:gd name="f68" fmla="*/ 127 f60 1"/>
                  <a:gd name="f69" fmla="*/ 36 f61 1"/>
                  <a:gd name="f70" fmla="*/ 120 f60 1"/>
                  <a:gd name="f71" fmla="*/ 85 f61 1"/>
                  <a:gd name="f72" fmla="*/ 92 f60 1"/>
                  <a:gd name="f73" fmla="*/ 121 f61 1"/>
                  <a:gd name="f74" fmla="*/ 56 f60 1"/>
                  <a:gd name="f75" fmla="*/ 161 f61 1"/>
                  <a:gd name="f76" fmla="*/ 25 f60 1"/>
                  <a:gd name="f77" fmla="*/ 187 f61 1"/>
                  <a:gd name="f78" fmla="*/ 13 f60 1"/>
                  <a:gd name="f79" fmla="*/ 217 f61 1"/>
                  <a:gd name="f80" fmla="*/ 5 f60 1"/>
                  <a:gd name="f81" fmla="*/ 251 f61 1"/>
                  <a:gd name="f82" fmla="*/ 0 f60 1"/>
                  <a:gd name="f83" fmla="*/ 272 f61 1"/>
                  <a:gd name="f84" fmla="*/ 7 f60 1"/>
                  <a:gd name="f85" fmla="*/ 304 f61 1"/>
                  <a:gd name="f86" fmla="*/ 334 f61 1"/>
                  <a:gd name="f87" fmla="*/ 359 f61 1"/>
                  <a:gd name="f88" fmla="*/ 405 f61 1"/>
                  <a:gd name="f89" fmla="*/ 449 f61 1"/>
                  <a:gd name="f90" fmla="*/ 38 f60 1"/>
                  <a:gd name="f91" fmla="*/ 498 f61 1"/>
                  <a:gd name="f92" fmla="*/ 35 f60 1"/>
                  <a:gd name="f93" fmla="*/ 527 f61 1"/>
                  <a:gd name="f94" fmla="*/ 511 f61 1"/>
                  <a:gd name="f95" fmla="*/ 49 f60 1"/>
                  <a:gd name="f96" fmla="*/ 468 f61 1"/>
                  <a:gd name="f97" fmla="*/ 88 f60 1"/>
                  <a:gd name="f98" fmla="*/ 445 f61 1"/>
                  <a:gd name="f99" fmla="*/ 105 f60 1"/>
                  <a:gd name="f100" fmla="*/ 395 f61 1"/>
                  <a:gd name="f101" fmla="*/ 141 f60 1"/>
                  <a:gd name="f102" fmla="*/ 315 f61 1"/>
                  <a:gd name="f103" fmla="*/ 189 f60 1"/>
                  <a:gd name="f104" fmla="*/ 261 f61 1"/>
                  <a:gd name="f105" fmla="*/ 212 f60 1"/>
                  <a:gd name="f106" fmla="*/ 230 f61 1"/>
                  <a:gd name="f107" fmla="*/ 221 f60 1"/>
                  <a:gd name="f108" fmla="*/ 200 f61 1"/>
                  <a:gd name="f109" fmla="*/ 225 f60 1"/>
                  <a:gd name="f110" fmla="*/ 140 f61 1"/>
                  <a:gd name="f111" fmla="*/ 81 f61 1"/>
                  <a:gd name="f112" fmla="*/ 209 f60 1"/>
                  <a:gd name="f113" fmla="*/ 32 f61 1"/>
                  <a:gd name="f114" fmla="*/ 176 f60 1"/>
                  <a:gd name="f115" fmla="+- f62 0 f1"/>
                  <a:gd name="f116" fmla="*/ f65 1 527"/>
                  <a:gd name="f117" fmla="*/ f66 1 225"/>
                  <a:gd name="f118" fmla="*/ f67 1 527"/>
                  <a:gd name="f119" fmla="*/ f68 1 225"/>
                  <a:gd name="f120" fmla="*/ f69 1 527"/>
                  <a:gd name="f121" fmla="*/ f70 1 225"/>
                  <a:gd name="f122" fmla="*/ f71 1 527"/>
                  <a:gd name="f123" fmla="*/ f72 1 225"/>
                  <a:gd name="f124" fmla="*/ f73 1 527"/>
                  <a:gd name="f125" fmla="*/ f74 1 225"/>
                  <a:gd name="f126" fmla="*/ f75 1 527"/>
                  <a:gd name="f127" fmla="*/ f76 1 225"/>
                  <a:gd name="f128" fmla="*/ f77 1 527"/>
                  <a:gd name="f129" fmla="*/ f78 1 225"/>
                  <a:gd name="f130" fmla="*/ f79 1 527"/>
                  <a:gd name="f131" fmla="*/ f80 1 225"/>
                  <a:gd name="f132" fmla="*/ f81 1 527"/>
                  <a:gd name="f133" fmla="*/ f82 1 225"/>
                  <a:gd name="f134" fmla="*/ f83 1 527"/>
                  <a:gd name="f135" fmla="*/ f84 1 225"/>
                  <a:gd name="f136" fmla="*/ f85 1 527"/>
                  <a:gd name="f137" fmla="*/ f86 1 527"/>
                  <a:gd name="f138" fmla="*/ f87 1 527"/>
                  <a:gd name="f139" fmla="*/ f88 1 527"/>
                  <a:gd name="f140" fmla="*/ f89 1 527"/>
                  <a:gd name="f141" fmla="*/ f90 1 225"/>
                  <a:gd name="f142" fmla="*/ f91 1 527"/>
                  <a:gd name="f143" fmla="*/ f92 1 225"/>
                  <a:gd name="f144" fmla="*/ f93 1 527"/>
                  <a:gd name="f145" fmla="*/ f94 1 527"/>
                  <a:gd name="f146" fmla="*/ f95 1 225"/>
                  <a:gd name="f147" fmla="*/ f96 1 527"/>
                  <a:gd name="f148" fmla="*/ f97 1 225"/>
                  <a:gd name="f149" fmla="*/ f98 1 527"/>
                  <a:gd name="f150" fmla="*/ f99 1 225"/>
                  <a:gd name="f151" fmla="*/ f100 1 527"/>
                  <a:gd name="f152" fmla="*/ f101 1 225"/>
                  <a:gd name="f153" fmla="*/ f102 1 527"/>
                  <a:gd name="f154" fmla="*/ f103 1 225"/>
                  <a:gd name="f155" fmla="*/ f104 1 527"/>
                  <a:gd name="f156" fmla="*/ f105 1 225"/>
                  <a:gd name="f157" fmla="*/ f106 1 527"/>
                  <a:gd name="f158" fmla="*/ f107 1 225"/>
                  <a:gd name="f159" fmla="*/ f108 1 527"/>
                  <a:gd name="f160" fmla="*/ f109 1 225"/>
                  <a:gd name="f161" fmla="*/ f110 1 527"/>
                  <a:gd name="f162" fmla="*/ f111 1 527"/>
                  <a:gd name="f163" fmla="*/ f112 1 225"/>
                  <a:gd name="f164" fmla="*/ f113 1 527"/>
                  <a:gd name="f165" fmla="*/ f114 1 225"/>
                  <a:gd name="f166" fmla="*/ 0 1 f63"/>
                  <a:gd name="f167" fmla="*/ f57 1 f63"/>
                  <a:gd name="f168" fmla="*/ 0 1 f64"/>
                  <a:gd name="f169" fmla="*/ f58 1 f64"/>
                  <a:gd name="f170" fmla="*/ f116 1 f63"/>
                  <a:gd name="f171" fmla="*/ f117 1 f64"/>
                  <a:gd name="f172" fmla="*/ f118 1 f63"/>
                  <a:gd name="f173" fmla="*/ f119 1 f64"/>
                  <a:gd name="f174" fmla="*/ f120 1 f63"/>
                  <a:gd name="f175" fmla="*/ f121 1 f64"/>
                  <a:gd name="f176" fmla="*/ f122 1 f63"/>
                  <a:gd name="f177" fmla="*/ f123 1 f64"/>
                  <a:gd name="f178" fmla="*/ f124 1 f63"/>
                  <a:gd name="f179" fmla="*/ f125 1 f64"/>
                  <a:gd name="f180" fmla="*/ f126 1 f63"/>
                  <a:gd name="f181" fmla="*/ f127 1 f64"/>
                  <a:gd name="f182" fmla="*/ f128 1 f63"/>
                  <a:gd name="f183" fmla="*/ f129 1 f64"/>
                  <a:gd name="f184" fmla="*/ f130 1 f63"/>
                  <a:gd name="f185" fmla="*/ f131 1 f64"/>
                  <a:gd name="f186" fmla="*/ f132 1 f63"/>
                  <a:gd name="f187" fmla="*/ f133 1 f64"/>
                  <a:gd name="f188" fmla="*/ f134 1 f63"/>
                  <a:gd name="f189" fmla="*/ f135 1 f64"/>
                  <a:gd name="f190" fmla="*/ f136 1 f63"/>
                  <a:gd name="f191" fmla="*/ f137 1 f63"/>
                  <a:gd name="f192" fmla="*/ f138 1 f63"/>
                  <a:gd name="f193" fmla="*/ f139 1 f63"/>
                  <a:gd name="f194" fmla="*/ f140 1 f63"/>
                  <a:gd name="f195" fmla="*/ f141 1 f64"/>
                  <a:gd name="f196" fmla="*/ f142 1 f63"/>
                  <a:gd name="f197" fmla="*/ f143 1 f64"/>
                  <a:gd name="f198" fmla="*/ f144 1 f63"/>
                  <a:gd name="f199" fmla="*/ f145 1 f63"/>
                  <a:gd name="f200" fmla="*/ f146 1 f64"/>
                  <a:gd name="f201" fmla="*/ f147 1 f63"/>
                  <a:gd name="f202" fmla="*/ f148 1 f64"/>
                  <a:gd name="f203" fmla="*/ f149 1 f63"/>
                  <a:gd name="f204" fmla="*/ f150 1 f64"/>
                  <a:gd name="f205" fmla="*/ f151 1 f63"/>
                  <a:gd name="f206" fmla="*/ f152 1 f64"/>
                  <a:gd name="f207" fmla="*/ f153 1 f63"/>
                  <a:gd name="f208" fmla="*/ f154 1 f64"/>
                  <a:gd name="f209" fmla="*/ f155 1 f63"/>
                  <a:gd name="f210" fmla="*/ f156 1 f64"/>
                  <a:gd name="f211" fmla="*/ f157 1 f63"/>
                  <a:gd name="f212" fmla="*/ f158 1 f64"/>
                  <a:gd name="f213" fmla="*/ f159 1 f63"/>
                  <a:gd name="f214" fmla="*/ f160 1 f64"/>
                  <a:gd name="f215" fmla="*/ f161 1 f63"/>
                  <a:gd name="f216" fmla="*/ f162 1 f63"/>
                  <a:gd name="f217" fmla="*/ f163 1 f64"/>
                  <a:gd name="f218" fmla="*/ f164 1 f63"/>
                  <a:gd name="f219" fmla="*/ f165 1 f64"/>
                  <a:gd name="f220" fmla="*/ f166 f54 1"/>
                  <a:gd name="f221" fmla="*/ f167 f54 1"/>
                  <a:gd name="f222" fmla="*/ f169 f55 1"/>
                  <a:gd name="f223" fmla="*/ f168 f55 1"/>
                  <a:gd name="f224" fmla="*/ f170 f54 1"/>
                  <a:gd name="f225" fmla="*/ f171 f55 1"/>
                  <a:gd name="f226" fmla="*/ f172 f54 1"/>
                  <a:gd name="f227" fmla="*/ f173 f55 1"/>
                  <a:gd name="f228" fmla="*/ f174 f54 1"/>
                  <a:gd name="f229" fmla="*/ f175 f55 1"/>
                  <a:gd name="f230" fmla="*/ f176 f54 1"/>
                  <a:gd name="f231" fmla="*/ f177 f55 1"/>
                  <a:gd name="f232" fmla="*/ f178 f54 1"/>
                  <a:gd name="f233" fmla="*/ f179 f55 1"/>
                  <a:gd name="f234" fmla="*/ f180 f54 1"/>
                  <a:gd name="f235" fmla="*/ f181 f55 1"/>
                  <a:gd name="f236" fmla="*/ f182 f54 1"/>
                  <a:gd name="f237" fmla="*/ f183 f55 1"/>
                  <a:gd name="f238" fmla="*/ f184 f54 1"/>
                  <a:gd name="f239" fmla="*/ f185 f55 1"/>
                  <a:gd name="f240" fmla="*/ f186 f54 1"/>
                  <a:gd name="f241" fmla="*/ f187 f55 1"/>
                  <a:gd name="f242" fmla="*/ f188 f54 1"/>
                  <a:gd name="f243" fmla="*/ f189 f55 1"/>
                  <a:gd name="f244" fmla="*/ f190 f54 1"/>
                  <a:gd name="f245" fmla="*/ f191 f54 1"/>
                  <a:gd name="f246" fmla="*/ f192 f54 1"/>
                  <a:gd name="f247" fmla="*/ f193 f54 1"/>
                  <a:gd name="f248" fmla="*/ f194 f54 1"/>
                  <a:gd name="f249" fmla="*/ f195 f55 1"/>
                  <a:gd name="f250" fmla="*/ f196 f54 1"/>
                  <a:gd name="f251" fmla="*/ f197 f55 1"/>
                  <a:gd name="f252" fmla="*/ f198 f54 1"/>
                  <a:gd name="f253" fmla="*/ f199 f54 1"/>
                  <a:gd name="f254" fmla="*/ f200 f55 1"/>
                  <a:gd name="f255" fmla="*/ f201 f54 1"/>
                  <a:gd name="f256" fmla="*/ f202 f55 1"/>
                  <a:gd name="f257" fmla="*/ f203 f54 1"/>
                  <a:gd name="f258" fmla="*/ f204 f55 1"/>
                  <a:gd name="f259" fmla="*/ f205 f54 1"/>
                  <a:gd name="f260" fmla="*/ f206 f55 1"/>
                  <a:gd name="f261" fmla="*/ f207 f54 1"/>
                  <a:gd name="f262" fmla="*/ f208 f55 1"/>
                  <a:gd name="f263" fmla="*/ f209 f54 1"/>
                  <a:gd name="f264" fmla="*/ f210 f55 1"/>
                  <a:gd name="f265" fmla="*/ f211 f54 1"/>
                  <a:gd name="f266" fmla="*/ f212 f55 1"/>
                  <a:gd name="f267" fmla="*/ f213 f54 1"/>
                  <a:gd name="f268" fmla="*/ f214 f55 1"/>
                  <a:gd name="f269" fmla="*/ f215 f54 1"/>
                  <a:gd name="f270" fmla="*/ f216 f54 1"/>
                  <a:gd name="f271" fmla="*/ f217 f55 1"/>
                  <a:gd name="f272" fmla="*/ f218 f54 1"/>
                  <a:gd name="f273" fmla="*/ f219 f5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5">
                    <a:pos x="f224" y="f225"/>
                  </a:cxn>
                  <a:cxn ang="f115">
                    <a:pos x="f226" y="f227"/>
                  </a:cxn>
                  <a:cxn ang="f115">
                    <a:pos x="f228" y="f229"/>
                  </a:cxn>
                  <a:cxn ang="f115">
                    <a:pos x="f230" y="f231"/>
                  </a:cxn>
                  <a:cxn ang="f115">
                    <a:pos x="f232" y="f233"/>
                  </a:cxn>
                  <a:cxn ang="f115">
                    <a:pos x="f234" y="f235"/>
                  </a:cxn>
                  <a:cxn ang="f115">
                    <a:pos x="f236" y="f237"/>
                  </a:cxn>
                  <a:cxn ang="f115">
                    <a:pos x="f238" y="f239"/>
                  </a:cxn>
                  <a:cxn ang="f115">
                    <a:pos x="f240" y="f241"/>
                  </a:cxn>
                  <a:cxn ang="f115">
                    <a:pos x="f242" y="f243"/>
                  </a:cxn>
                  <a:cxn ang="f115">
                    <a:pos x="f244" y="f237"/>
                  </a:cxn>
                  <a:cxn ang="f115">
                    <a:pos x="f245" y="f237"/>
                  </a:cxn>
                  <a:cxn ang="f115">
                    <a:pos x="f246" y="f237"/>
                  </a:cxn>
                  <a:cxn ang="f115">
                    <a:pos x="f247" y="f235"/>
                  </a:cxn>
                  <a:cxn ang="f115">
                    <a:pos x="f248" y="f249"/>
                  </a:cxn>
                  <a:cxn ang="f115">
                    <a:pos x="f250" y="f251"/>
                  </a:cxn>
                  <a:cxn ang="f115">
                    <a:pos x="f252" y="f235"/>
                  </a:cxn>
                  <a:cxn ang="f115">
                    <a:pos x="f253" y="f254"/>
                  </a:cxn>
                  <a:cxn ang="f115">
                    <a:pos x="f255" y="f256"/>
                  </a:cxn>
                  <a:cxn ang="f115">
                    <a:pos x="f257" y="f258"/>
                  </a:cxn>
                  <a:cxn ang="f115">
                    <a:pos x="f259" y="f260"/>
                  </a:cxn>
                  <a:cxn ang="f115">
                    <a:pos x="f261" y="f262"/>
                  </a:cxn>
                  <a:cxn ang="f115">
                    <a:pos x="f263" y="f264"/>
                  </a:cxn>
                  <a:cxn ang="f115">
                    <a:pos x="f265" y="f266"/>
                  </a:cxn>
                  <a:cxn ang="f115">
                    <a:pos x="f267" y="f268"/>
                  </a:cxn>
                  <a:cxn ang="f115">
                    <a:pos x="f269" y="f268"/>
                  </a:cxn>
                  <a:cxn ang="f115">
                    <a:pos x="f270" y="f271"/>
                  </a:cxn>
                  <a:cxn ang="f115">
                    <a:pos x="f272" y="f273"/>
                  </a:cxn>
                  <a:cxn ang="f115">
                    <a:pos x="f224" y="f225"/>
                  </a:cxn>
                </a:cxnLst>
                <a:rect l="f220" t="f223" r="f221" b="f222"/>
                <a:pathLst>
                  <a:path w="527" h="225">
                    <a:moveTo>
                      <a:pt x="f8" y="f9"/>
                    </a:moveTo>
                    <a:lnTo>
                      <a:pt x="f5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8"/>
                    </a:lnTo>
                    <a:lnTo>
                      <a:pt x="f20" y="f21"/>
                    </a:lnTo>
                    <a:lnTo>
                      <a:pt x="f22" y="f5"/>
                    </a:lnTo>
                    <a:lnTo>
                      <a:pt x="f23" y="f24"/>
                    </a:lnTo>
                    <a:lnTo>
                      <a:pt x="f25" y="f8"/>
                    </a:lnTo>
                    <a:lnTo>
                      <a:pt x="f26" y="f8"/>
                    </a:lnTo>
                    <a:lnTo>
                      <a:pt x="f27" y="f8"/>
                    </a:lnTo>
                    <a:lnTo>
                      <a:pt x="f28" y="f1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6" y="f18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7"/>
                    </a:lnTo>
                    <a:lnTo>
                      <a:pt x="f48" y="f7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FFFFF">
                  <a:alpha val="32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1182240" y="752759"/>
                <a:ext cx="684359" cy="16840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982"/>
                  <a:gd name="f7" fmla="val 9800"/>
                  <a:gd name="f8" fmla="val 6568"/>
                  <a:gd name="f9" fmla="val 3981"/>
                  <a:gd name="f10" fmla="val 6588"/>
                  <a:gd name="f11" fmla="val 3969"/>
                  <a:gd name="f12" fmla="val 6626"/>
                  <a:gd name="f13" fmla="val 3942"/>
                  <a:gd name="f14" fmla="val 6680"/>
                  <a:gd name="f15" fmla="val 3921"/>
                  <a:gd name="f16" fmla="val 6715"/>
                  <a:gd name="f17" fmla="val 3877"/>
                  <a:gd name="f18" fmla="val 6791"/>
                  <a:gd name="f19" fmla="val 3802"/>
                  <a:gd name="f20" fmla="val 6953"/>
                  <a:gd name="f21" fmla="val 3749"/>
                  <a:gd name="f22" fmla="val 7123"/>
                  <a:gd name="f23" fmla="val 3714"/>
                  <a:gd name="f24" fmla="val 7297"/>
                  <a:gd name="f25" fmla="val 3707"/>
                  <a:gd name="f26" fmla="val 7386"/>
                  <a:gd name="f27" fmla="val 3701"/>
                  <a:gd name="f28" fmla="val 7473"/>
                  <a:gd name="f29" fmla="val 3688"/>
                  <a:gd name="f30" fmla="val 7651"/>
                  <a:gd name="f31" fmla="val 3662"/>
                  <a:gd name="f32" fmla="val 7778"/>
                  <a:gd name="f33" fmla="val 3635"/>
                  <a:gd name="f34" fmla="val 7856"/>
                  <a:gd name="f35" fmla="val 3595"/>
                  <a:gd name="f36" fmla="val 7923"/>
                  <a:gd name="f37" fmla="val 3538"/>
                  <a:gd name="f38" fmla="val 7979"/>
                  <a:gd name="f39" fmla="val 3502"/>
                  <a:gd name="f40" fmla="val 8002"/>
                  <a:gd name="f41" fmla="val 3459"/>
                  <a:gd name="f42" fmla="val 8023"/>
                  <a:gd name="f43" fmla="val 3364"/>
                  <a:gd name="f44" fmla="val 8051"/>
                  <a:gd name="f45" fmla="val 3269"/>
                  <a:gd name="f46" fmla="val 8079"/>
                  <a:gd name="f47" fmla="val 3207"/>
                  <a:gd name="f48" fmla="val 8111"/>
                  <a:gd name="f49" fmla="val 3173"/>
                  <a:gd name="f50" fmla="val 8141"/>
                  <a:gd name="f51" fmla="val 3157"/>
                  <a:gd name="f52" fmla="val 8159"/>
                  <a:gd name="f53" fmla="val 3141"/>
                  <a:gd name="f54" fmla="val 8184"/>
                  <a:gd name="f55" fmla="val 3119"/>
                  <a:gd name="f56" fmla="val 8240"/>
                  <a:gd name="f57" fmla="val 3112"/>
                  <a:gd name="f58" fmla="val 8269"/>
                  <a:gd name="f59" fmla="val 3039"/>
                  <a:gd name="f60" fmla="val 8534"/>
                  <a:gd name="f61" fmla="val 2967"/>
                  <a:gd name="f62" fmla="val 8797"/>
                  <a:gd name="f63" fmla="val 2872"/>
                  <a:gd name="f64" fmla="val 8789"/>
                  <a:gd name="f65" fmla="val 2778"/>
                  <a:gd name="f66" fmla="val 8779"/>
                  <a:gd name="f67" fmla="val 2804"/>
                  <a:gd name="f68" fmla="val 8790"/>
                  <a:gd name="f69" fmla="val 2847"/>
                  <a:gd name="f70" fmla="val 8831"/>
                  <a:gd name="f71" fmla="val 2873"/>
                  <a:gd name="f72" fmla="val 8885"/>
                  <a:gd name="f73" fmla="val 8929"/>
                  <a:gd name="f74" fmla="val 2866"/>
                  <a:gd name="f75" fmla="val 8957"/>
                  <a:gd name="f76" fmla="val 2859"/>
                  <a:gd name="f77" fmla="val 8970"/>
                  <a:gd name="f78" fmla="val 2844"/>
                  <a:gd name="f79" fmla="val 8965"/>
                  <a:gd name="f80" fmla="val 2817"/>
                  <a:gd name="f81" fmla="val 2774"/>
                  <a:gd name="f82" fmla="val 8959"/>
                  <a:gd name="f83" fmla="val 2718"/>
                  <a:gd name="f84" fmla="val 8982"/>
                  <a:gd name="f85" fmla="val 2671"/>
                  <a:gd name="f86" fmla="val 9022"/>
                  <a:gd name="f87" fmla="val 2656"/>
                  <a:gd name="f88" fmla="val 9048"/>
                  <a:gd name="f89" fmla="val 2643"/>
                  <a:gd name="f90" fmla="val 9075"/>
                  <a:gd name="f91" fmla="val 2630"/>
                  <a:gd name="f92" fmla="val 9133"/>
                  <a:gd name="f93" fmla="val 2628"/>
                  <a:gd name="f94" fmla="val 9193"/>
                  <a:gd name="f95" fmla="val 2637"/>
                  <a:gd name="f96" fmla="val 9254"/>
                  <a:gd name="f97" fmla="val 2644"/>
                  <a:gd name="f98" fmla="val 9283"/>
                  <a:gd name="f99" fmla="val 2657"/>
                  <a:gd name="f100" fmla="val 9326"/>
                  <a:gd name="f101" fmla="val 2693"/>
                  <a:gd name="f102" fmla="val 9408"/>
                  <a:gd name="f103" fmla="val 2739"/>
                  <a:gd name="f104" fmla="val 9483"/>
                  <a:gd name="f105" fmla="val 2797"/>
                  <a:gd name="f106" fmla="val 9552"/>
                  <a:gd name="f107" fmla="val 2860"/>
                  <a:gd name="f108" fmla="val 9614"/>
                  <a:gd name="f109" fmla="val 2932"/>
                  <a:gd name="f110" fmla="val 9667"/>
                  <a:gd name="f111" fmla="val 3011"/>
                  <a:gd name="f112" fmla="val 9711"/>
                  <a:gd name="f113" fmla="val 3093"/>
                  <a:gd name="f114" fmla="val 9744"/>
                  <a:gd name="f115" fmla="val 3137"/>
                  <a:gd name="f116" fmla="val 9755"/>
                  <a:gd name="f117" fmla="val 3129"/>
                  <a:gd name="f118" fmla="val 9768"/>
                  <a:gd name="f119" fmla="val 3106"/>
                  <a:gd name="f120" fmla="val 9787"/>
                  <a:gd name="f121" fmla="val 3079"/>
                  <a:gd name="f122" fmla="val 9797"/>
                  <a:gd name="f123" fmla="val 3047"/>
                  <a:gd name="f124" fmla="val 2997"/>
                  <a:gd name="f125" fmla="val 9793"/>
                  <a:gd name="f126" fmla="val 2928"/>
                  <a:gd name="f127" fmla="val 9765"/>
                  <a:gd name="f128" fmla="val 2899"/>
                  <a:gd name="f129" fmla="val 9747"/>
                  <a:gd name="f130" fmla="val 2798"/>
                  <a:gd name="f131" fmla="val 9677"/>
                  <a:gd name="f132" fmla="val 2609"/>
                  <a:gd name="f133" fmla="val 9523"/>
                  <a:gd name="f134" fmla="val 2435"/>
                  <a:gd name="f135" fmla="val 9355"/>
                  <a:gd name="f136" fmla="val 2275"/>
                  <a:gd name="f137" fmla="val 9170"/>
                  <a:gd name="f138" fmla="val 2131"/>
                  <a:gd name="f139" fmla="val 8975"/>
                  <a:gd name="f140" fmla="val 2005"/>
                  <a:gd name="f141" fmla="val 8767"/>
                  <a:gd name="f142" fmla="val 1897"/>
                  <a:gd name="f143" fmla="val 8550"/>
                  <a:gd name="f144" fmla="val 1807"/>
                  <a:gd name="f145" fmla="val 8324"/>
                  <a:gd name="f146" fmla="val 1770"/>
                  <a:gd name="f147" fmla="val 8208"/>
                  <a:gd name="f148" fmla="val 1724"/>
                  <a:gd name="f149" fmla="val 8041"/>
                  <a:gd name="f150" fmla="val 1649"/>
                  <a:gd name="f151" fmla="val 7795"/>
                  <a:gd name="f152" fmla="val 1600"/>
                  <a:gd name="f153" fmla="val 7677"/>
                  <a:gd name="f154" fmla="val 1558"/>
                  <a:gd name="f155" fmla="val 7602"/>
                  <a:gd name="f156" fmla="val 1535"/>
                  <a:gd name="f157" fmla="val 7568"/>
                  <a:gd name="f158" fmla="val 1493"/>
                  <a:gd name="f159" fmla="val 7509"/>
                  <a:gd name="f160" fmla="val 1398"/>
                  <a:gd name="f161" fmla="val 7401"/>
                  <a:gd name="f162" fmla="val 1298"/>
                  <a:gd name="f163" fmla="val 1202"/>
                  <a:gd name="f164" fmla="val 7190"/>
                  <a:gd name="f165" fmla="val 1161"/>
                  <a:gd name="f166" fmla="val 7131"/>
                  <a:gd name="f167" fmla="val 1133"/>
                  <a:gd name="f168" fmla="val 7088"/>
                  <a:gd name="f169" fmla="val 1087"/>
                  <a:gd name="f170" fmla="val 6997"/>
                  <a:gd name="f171" fmla="val 1030"/>
                  <a:gd name="f172" fmla="val 6853"/>
                  <a:gd name="f173" fmla="val 958"/>
                  <a:gd name="f174" fmla="val 6660"/>
                  <a:gd name="f175" fmla="val 894"/>
                  <a:gd name="f176" fmla="val 6522"/>
                  <a:gd name="f177" fmla="val 841"/>
                  <a:gd name="f178" fmla="val 6436"/>
                  <a:gd name="f179" fmla="val 809"/>
                  <a:gd name="f180" fmla="val 6397"/>
                  <a:gd name="f181" fmla="val 770"/>
                  <a:gd name="f182" fmla="val 6351"/>
                  <a:gd name="f183" fmla="val 691"/>
                  <a:gd name="f184" fmla="val 6253"/>
                  <a:gd name="f185" fmla="val 647"/>
                  <a:gd name="f186" fmla="val 6178"/>
                  <a:gd name="f187" fmla="val 626"/>
                  <a:gd name="f188" fmla="val 6126"/>
                  <a:gd name="f189" fmla="val 622"/>
                  <a:gd name="f190" fmla="val 6076"/>
                  <a:gd name="f191" fmla="val 634"/>
                  <a:gd name="f192" fmla="val 6027"/>
                  <a:gd name="f193" fmla="val 648"/>
                  <a:gd name="f194" fmla="val 6002"/>
                  <a:gd name="f195" fmla="val 678"/>
                  <a:gd name="f196" fmla="val 5963"/>
                  <a:gd name="f197" fmla="val 724"/>
                  <a:gd name="f198" fmla="val 5904"/>
                  <a:gd name="f199" fmla="val 734"/>
                  <a:gd name="f200" fmla="val 5875"/>
                  <a:gd name="f201" fmla="val 732"/>
                  <a:gd name="f202" fmla="val 5855"/>
                  <a:gd name="f203" fmla="val 727"/>
                  <a:gd name="f204" fmla="val 5844"/>
                  <a:gd name="f205" fmla="val 707"/>
                  <a:gd name="f206" fmla="val 5821"/>
                  <a:gd name="f207" fmla="val 683"/>
                  <a:gd name="f208" fmla="val 5799"/>
                  <a:gd name="f209" fmla="val 673"/>
                  <a:gd name="f210" fmla="val 5788"/>
                  <a:gd name="f211" fmla="val 660"/>
                  <a:gd name="f212" fmla="val 5762"/>
                  <a:gd name="f213" fmla="val 652"/>
                  <a:gd name="f214" fmla="val 5717"/>
                  <a:gd name="f215" fmla="val 670"/>
                  <a:gd name="f216" fmla="val 5621"/>
                  <a:gd name="f217" fmla="val 694"/>
                  <a:gd name="f218" fmla="val 5559"/>
                  <a:gd name="f219" fmla="val 710"/>
                  <a:gd name="f220" fmla="val 5505"/>
                  <a:gd name="f221" fmla="val 730"/>
                  <a:gd name="f222" fmla="val 5397"/>
                  <a:gd name="f223" fmla="val 5286"/>
                  <a:gd name="f224" fmla="val 729"/>
                  <a:gd name="f225" fmla="val 5174"/>
                  <a:gd name="f226" fmla="val 721"/>
                  <a:gd name="f227" fmla="val 5118"/>
                  <a:gd name="f228" fmla="val 668"/>
                  <a:gd name="f229" fmla="val 5069"/>
                  <a:gd name="f230" fmla="val 570"/>
                  <a:gd name="f231" fmla="val 4959"/>
                  <a:gd name="f232" fmla="val 487"/>
                  <a:gd name="f233" fmla="val 4840"/>
                  <a:gd name="f234" fmla="val 416"/>
                  <a:gd name="f235" fmla="val 4712"/>
                  <a:gd name="f236" fmla="val 387"/>
                  <a:gd name="f237" fmla="val 4644"/>
                  <a:gd name="f238" fmla="val 372"/>
                  <a:gd name="f239" fmla="val 4601"/>
                  <a:gd name="f240" fmla="val 331"/>
                  <a:gd name="f241" fmla="val 4516"/>
                  <a:gd name="f242" fmla="val 294"/>
                  <a:gd name="f243" fmla="val 4460"/>
                  <a:gd name="f244" fmla="val 264"/>
                  <a:gd name="f245" fmla="val 4428"/>
                  <a:gd name="f246" fmla="val 229"/>
                  <a:gd name="f247" fmla="val 4406"/>
                  <a:gd name="f248" fmla="val 190"/>
                  <a:gd name="f249" fmla="val 4394"/>
                  <a:gd name="f250" fmla="val 168"/>
                  <a:gd name="f251" fmla="val 4392"/>
                  <a:gd name="f252" fmla="val 122"/>
                  <a:gd name="f253" fmla="val 4264"/>
                  <a:gd name="f254" fmla="val 75"/>
                  <a:gd name="f255" fmla="val 4134"/>
                  <a:gd name="f256" fmla="val 71"/>
                  <a:gd name="f257" fmla="val 4146"/>
                  <a:gd name="f258" fmla="val 56"/>
                  <a:gd name="f259" fmla="val 4165"/>
                  <a:gd name="f260" fmla="val 24"/>
                  <a:gd name="f261" fmla="val 4183"/>
                  <a:gd name="f262" fmla="val 4189"/>
                  <a:gd name="f263" fmla="val 10"/>
                  <a:gd name="f264" fmla="val 4057"/>
                  <a:gd name="f265" fmla="val 39"/>
                  <a:gd name="f266" fmla="val 3797"/>
                  <a:gd name="f267" fmla="val 78"/>
                  <a:gd name="f268" fmla="val 3539"/>
                  <a:gd name="f269" fmla="val 127"/>
                  <a:gd name="f270" fmla="val 3286"/>
                  <a:gd name="f271" fmla="val 187"/>
                  <a:gd name="f272" fmla="val 3037"/>
                  <a:gd name="f273" fmla="val 256"/>
                  <a:gd name="f274" fmla="val 2791"/>
                  <a:gd name="f275" fmla="val 337"/>
                  <a:gd name="f276" fmla="val 2550"/>
                  <a:gd name="f277" fmla="val 426"/>
                  <a:gd name="f278" fmla="val 2314"/>
                  <a:gd name="f279" fmla="val 526"/>
                  <a:gd name="f280" fmla="val 2082"/>
                  <a:gd name="f281" fmla="val 1855"/>
                  <a:gd name="f282" fmla="val 750"/>
                  <a:gd name="f283" fmla="val 1633"/>
                  <a:gd name="f284" fmla="val 876"/>
                  <a:gd name="f285" fmla="val 1417"/>
                  <a:gd name="f286" fmla="val 1010"/>
                  <a:gd name="f287" fmla="val 1206"/>
                  <a:gd name="f288" fmla="val 1152"/>
                  <a:gd name="f289" fmla="val 1002"/>
                  <a:gd name="f290" fmla="val 1302"/>
                  <a:gd name="f291" fmla="val 803"/>
                  <a:gd name="f292" fmla="val 1459"/>
                  <a:gd name="f293" fmla="val 612"/>
                  <a:gd name="f294" fmla="val 1541"/>
                  <a:gd name="f295" fmla="val 518"/>
                  <a:gd name="f296" fmla="val 1571"/>
                  <a:gd name="f297" fmla="val 504"/>
                  <a:gd name="f298" fmla="val 488"/>
                  <a:gd name="f299" fmla="val 1678"/>
                  <a:gd name="f300" fmla="val 440"/>
                  <a:gd name="f301" fmla="val 1822"/>
                  <a:gd name="f302" fmla="val 1961"/>
                  <a:gd name="f303" fmla="val 214"/>
                  <a:gd name="f304" fmla="val 2104"/>
                  <a:gd name="f305" fmla="val 100"/>
                  <a:gd name="f306" fmla="val 2179"/>
                  <a:gd name="f307" fmla="val 49"/>
                  <a:gd name="f308" fmla="val 2211"/>
                  <a:gd name="f309" fmla="val 28"/>
                  <a:gd name="f310" fmla="val 2262"/>
                  <a:gd name="f311" fmla="val 5"/>
                  <a:gd name="f312" fmla="val 2300"/>
                  <a:gd name="f313" fmla="val 2319"/>
                  <a:gd name="f314" fmla="val 2337"/>
                  <a:gd name="f315" fmla="val 4"/>
                  <a:gd name="f316" fmla="val 2370"/>
                  <a:gd name="f317" fmla="val 21"/>
                  <a:gd name="f318" fmla="val 2395"/>
                  <a:gd name="f319" fmla="val 50"/>
                  <a:gd name="f320" fmla="val 2402"/>
                  <a:gd name="f321" fmla="val 85"/>
                  <a:gd name="f322" fmla="val 2398"/>
                  <a:gd name="f323" fmla="val 103"/>
                  <a:gd name="f324" fmla="val 2391"/>
                  <a:gd name="f325" fmla="val 116"/>
                  <a:gd name="f326" fmla="val 141"/>
                  <a:gd name="f327" fmla="val 2357"/>
                  <a:gd name="f328" fmla="val 149"/>
                  <a:gd name="f329" fmla="val 2268"/>
                  <a:gd name="f330" fmla="val 224"/>
                  <a:gd name="f331" fmla="val 367"/>
                  <a:gd name="f332" fmla="val 1888"/>
                  <a:gd name="f333" fmla="val 498"/>
                  <a:gd name="f334" fmla="val 1688"/>
                  <a:gd name="f335" fmla="val 619"/>
                  <a:gd name="f336" fmla="val 1584"/>
                  <a:gd name="f337" fmla="val 674"/>
                  <a:gd name="f338" fmla="val 1560"/>
                  <a:gd name="f339" fmla="val 687"/>
                  <a:gd name="f340" fmla="val 1525"/>
                  <a:gd name="f341" fmla="val 711"/>
                  <a:gd name="f342" fmla="val 1508"/>
                  <a:gd name="f343" fmla="val 731"/>
                  <a:gd name="f344" fmla="val 1502"/>
                  <a:gd name="f345" fmla="val 743"/>
                  <a:gd name="f346" fmla="val 766"/>
                  <a:gd name="f347" fmla="val 1498"/>
                  <a:gd name="f348" fmla="val 810"/>
                  <a:gd name="f349" fmla="val 1521"/>
                  <a:gd name="f350" fmla="val 851"/>
                  <a:gd name="f351" fmla="val 882"/>
                  <a:gd name="f352" fmla="val 1581"/>
                  <a:gd name="f353" fmla="val 891"/>
                  <a:gd name="f354" fmla="val 1603"/>
                  <a:gd name="f355" fmla="val 898"/>
                  <a:gd name="f356" fmla="val 1650"/>
                  <a:gd name="f357" fmla="val 903"/>
                  <a:gd name="f358" fmla="val 1721"/>
                  <a:gd name="f359" fmla="val 897"/>
                  <a:gd name="f360" fmla="val 1768"/>
                  <a:gd name="f361" fmla="val 887"/>
                  <a:gd name="f362" fmla="val 1750"/>
                  <a:gd name="f363" fmla="val 914"/>
                  <a:gd name="f364" fmla="val 1725"/>
                  <a:gd name="f365" fmla="val 977"/>
                  <a:gd name="f366" fmla="val 1715"/>
                  <a:gd name="f367" fmla="val 1044"/>
                  <a:gd name="f368" fmla="val 1719"/>
                  <a:gd name="f369" fmla="val 1111"/>
                  <a:gd name="f370" fmla="val 1728"/>
                  <a:gd name="f371" fmla="val 1145"/>
                  <a:gd name="f372" fmla="val 1738"/>
                  <a:gd name="f373" fmla="val 1755"/>
                  <a:gd name="f374" fmla="val 1140"/>
                  <a:gd name="f375" fmla="val 1777"/>
                  <a:gd name="f376" fmla="val 1122"/>
                  <a:gd name="f377" fmla="val 1061"/>
                  <a:gd name="f378" fmla="val 1820"/>
                  <a:gd name="f379" fmla="val 1018"/>
                  <a:gd name="f380" fmla="val 1835"/>
                  <a:gd name="f381" fmla="val 979"/>
                  <a:gd name="f382" fmla="val 1882"/>
                  <a:gd name="f383" fmla="val 908"/>
                  <a:gd name="f384" fmla="val 1979"/>
                  <a:gd name="f385" fmla="val 815"/>
                  <a:gd name="f386" fmla="val 728"/>
                  <a:gd name="f387" fmla="val 2143"/>
                  <a:gd name="f388" fmla="val 669"/>
                  <a:gd name="f389" fmla="val 2189"/>
                  <a:gd name="f390" fmla="val 603"/>
                  <a:gd name="f391" fmla="val 2206"/>
                  <a:gd name="f392" fmla="val 550"/>
                  <a:gd name="f393" fmla="val 509"/>
                  <a:gd name="f394" fmla="val 2209"/>
                  <a:gd name="f395" fmla="val 489"/>
                  <a:gd name="f396" fmla="val 2226"/>
                  <a:gd name="f397" fmla="val 496"/>
                  <a:gd name="f398" fmla="val 2261"/>
                  <a:gd name="f399" fmla="val 501"/>
                  <a:gd name="f400" fmla="val 2296"/>
                  <a:gd name="f401" fmla="val 494"/>
                  <a:gd name="f402" fmla="val 2329"/>
                  <a:gd name="f403" fmla="val 478"/>
                  <a:gd name="f404" fmla="val 2376"/>
                  <a:gd name="f405" fmla="val 2431"/>
                  <a:gd name="f406" fmla="val 374"/>
                  <a:gd name="f407" fmla="val 2454"/>
                  <a:gd name="f408" fmla="val 340"/>
                  <a:gd name="f409" fmla="val 2477"/>
                  <a:gd name="f410" fmla="val 306"/>
                  <a:gd name="f411" fmla="val 2540"/>
                  <a:gd name="f412" fmla="val 247"/>
                  <a:gd name="f413" fmla="val 2594"/>
                  <a:gd name="f414" fmla="val 219"/>
                  <a:gd name="f415" fmla="val 210"/>
                  <a:gd name="f416" fmla="val 2663"/>
                  <a:gd name="f417" fmla="val 211"/>
                  <a:gd name="f418" fmla="val 227"/>
                  <a:gd name="f419" fmla="val 2706"/>
                  <a:gd name="f420" fmla="val 240"/>
                  <a:gd name="f421" fmla="val 2713"/>
                  <a:gd name="f422" fmla="val 2720"/>
                  <a:gd name="f423" fmla="val 2903"/>
                  <a:gd name="f424" fmla="val 327"/>
                  <a:gd name="f425" fmla="val 3088"/>
                  <a:gd name="f426" fmla="val 280"/>
                  <a:gd name="f427" fmla="val 3063"/>
                  <a:gd name="f428" fmla="val 301"/>
                  <a:gd name="f429" fmla="val 3029"/>
                  <a:gd name="f430" fmla="val 354"/>
                  <a:gd name="f431" fmla="val 3014"/>
                  <a:gd name="f432" fmla="val 3021"/>
                  <a:gd name="f433" fmla="val 479"/>
                  <a:gd name="f434" fmla="val 3034"/>
                  <a:gd name="f435" fmla="val 508"/>
                  <a:gd name="f436" fmla="val 3052"/>
                  <a:gd name="f437" fmla="val 535"/>
                  <a:gd name="f438" fmla="val 3101"/>
                  <a:gd name="f439" fmla="val 576"/>
                  <a:gd name="f440" fmla="val 3160"/>
                  <a:gd name="f441" fmla="val 597"/>
                  <a:gd name="f442" fmla="val 3223"/>
                  <a:gd name="f443" fmla="val 599"/>
                  <a:gd name="f444" fmla="val 3255"/>
                  <a:gd name="f445" fmla="val 590"/>
                  <a:gd name="f446" fmla="val 3252"/>
                  <a:gd name="f447" fmla="val 613"/>
                  <a:gd name="f448" fmla="val 3233"/>
                  <a:gd name="f449" fmla="val 658"/>
                  <a:gd name="f450" fmla="val 3181"/>
                  <a:gd name="f451" fmla="val 714"/>
                  <a:gd name="f452" fmla="val 744"/>
                  <a:gd name="f453" fmla="val 3040"/>
                  <a:gd name="f454" fmla="val 821"/>
                  <a:gd name="f455" fmla="val 2877"/>
                  <a:gd name="f456" fmla="val 924"/>
                  <a:gd name="f457" fmla="val 2765"/>
                  <a:gd name="f458" fmla="val 999"/>
                  <a:gd name="f459" fmla="val 2742"/>
                  <a:gd name="f460" fmla="val 1074"/>
                  <a:gd name="f461" fmla="val 2736"/>
                  <a:gd name="f462" fmla="val 1077"/>
                  <a:gd name="f463" fmla="val 2730"/>
                  <a:gd name="f464" fmla="val 2692"/>
                  <a:gd name="f465" fmla="val 1078"/>
                  <a:gd name="f466" fmla="val 2615"/>
                  <a:gd name="f467" fmla="val 1062"/>
                  <a:gd name="f468" fmla="val 2537"/>
                  <a:gd name="f469" fmla="val 1039"/>
                  <a:gd name="f470" fmla="val 2458"/>
                  <a:gd name="f471" fmla="val 1026"/>
                  <a:gd name="f472" fmla="val 2418"/>
                  <a:gd name="f473" fmla="val 1029"/>
                  <a:gd name="f474" fmla="val 2366"/>
                  <a:gd name="f475" fmla="val 1034"/>
                  <a:gd name="f476" fmla="val 2291"/>
                  <a:gd name="f477" fmla="val 1052"/>
                  <a:gd name="f478" fmla="val 2249"/>
                  <a:gd name="f479" fmla="val 1081"/>
                  <a:gd name="f480" fmla="val 2235"/>
                  <a:gd name="f481" fmla="val 1104"/>
                  <a:gd name="f482" fmla="val 2228"/>
                  <a:gd name="f483" fmla="val 1123"/>
                  <a:gd name="f484" fmla="val 2216"/>
                  <a:gd name="f485" fmla="val 1189"/>
                  <a:gd name="f486" fmla="val 2218"/>
                  <a:gd name="f487" fmla="val 1218"/>
                  <a:gd name="f488" fmla="val 2222"/>
                  <a:gd name="f489" fmla="val 1219"/>
                  <a:gd name="f490" fmla="val 2310"/>
                  <a:gd name="f491" fmla="val 1169"/>
                  <a:gd name="f492" fmla="val 2396"/>
                  <a:gd name="f493" fmla="val 1119"/>
                  <a:gd name="f494" fmla="val 2408"/>
                  <a:gd name="f495" fmla="val 1155"/>
                  <a:gd name="f496" fmla="val 2414"/>
                  <a:gd name="f497" fmla="val 1231"/>
                  <a:gd name="f498" fmla="val 1270"/>
                  <a:gd name="f499" fmla="val 1268"/>
                  <a:gd name="f500" fmla="val 2489"/>
                  <a:gd name="f501" fmla="val 1271"/>
                  <a:gd name="f502" fmla="val 1283"/>
                  <a:gd name="f503" fmla="val 2591"/>
                  <a:gd name="f504" fmla="val 1303"/>
                  <a:gd name="f505" fmla="val 1316"/>
                  <a:gd name="f506" fmla="val 2602"/>
                  <a:gd name="f507" fmla="val 1343"/>
                  <a:gd name="f508" fmla="val 2568"/>
                  <a:gd name="f509" fmla="val 1395"/>
                  <a:gd name="f510" fmla="val 2527"/>
                  <a:gd name="f511" fmla="val 1441"/>
                  <a:gd name="f512" fmla="val 2480"/>
                  <a:gd name="f513" fmla="val 1482"/>
                  <a:gd name="f514" fmla="val 2427"/>
                  <a:gd name="f515" fmla="val 1513"/>
                  <a:gd name="f516" fmla="val 2369"/>
                  <a:gd name="f517" fmla="val 1536"/>
                  <a:gd name="f518" fmla="val 1552"/>
                  <a:gd name="f519" fmla="val 2248"/>
                  <a:gd name="f520" fmla="val 1556"/>
                  <a:gd name="f521" fmla="val 2213"/>
                  <a:gd name="f522" fmla="val 1407"/>
                  <a:gd name="f523" fmla="val 2186"/>
                  <a:gd name="f524" fmla="val 1405"/>
                  <a:gd name="f525" fmla="val 2137"/>
                  <a:gd name="f526" fmla="val 1412"/>
                  <a:gd name="f527" fmla="val 2091"/>
                  <a:gd name="f528" fmla="val 1430"/>
                  <a:gd name="f529" fmla="val 2048"/>
                  <a:gd name="f530" fmla="val 1454"/>
                  <a:gd name="f531" fmla="val 1989"/>
                  <a:gd name="f532" fmla="val 1503"/>
                  <a:gd name="f533" fmla="val 1923"/>
                  <a:gd name="f534" fmla="val 1585"/>
                  <a:gd name="f535" fmla="val 1628"/>
                  <a:gd name="f536" fmla="val 1846"/>
                  <a:gd name="f537" fmla="val 1767"/>
                  <a:gd name="f538" fmla="val 1852"/>
                  <a:gd name="f539" fmla="val 1701"/>
                  <a:gd name="f540" fmla="val 1927"/>
                  <a:gd name="f541" fmla="val 1660"/>
                  <a:gd name="f542" fmla="val 1957"/>
                  <a:gd name="f543" fmla="val 1635"/>
                  <a:gd name="f544" fmla="val 1973"/>
                  <a:gd name="f545" fmla="val 1577"/>
                  <a:gd name="f546" fmla="val 2000"/>
                  <a:gd name="f547" fmla="val 1489"/>
                  <a:gd name="f548" fmla="val 2033"/>
                  <a:gd name="f549" fmla="val 1431"/>
                  <a:gd name="f550" fmla="val 2060"/>
                  <a:gd name="f551" fmla="val 1404"/>
                  <a:gd name="f552" fmla="val 2076"/>
                  <a:gd name="f553" fmla="val 1355"/>
                  <a:gd name="f554" fmla="val 2120"/>
                  <a:gd name="f555" fmla="val 1318"/>
                  <a:gd name="f556" fmla="val 2170"/>
                  <a:gd name="f557" fmla="val 1305"/>
                  <a:gd name="f558" fmla="val 2243"/>
                  <a:gd name="f559" fmla="val 2259"/>
                  <a:gd name="f560" fmla="val 1313"/>
                  <a:gd name="f561" fmla="val 2288"/>
                  <a:gd name="f562" fmla="val 1334"/>
                  <a:gd name="f563" fmla="val 2344"/>
                  <a:gd name="f564" fmla="val 1336"/>
                  <a:gd name="f565" fmla="val 2374"/>
                  <a:gd name="f566" fmla="val 1335"/>
                  <a:gd name="f567" fmla="val 2387"/>
                  <a:gd name="f568" fmla="val 1326"/>
                  <a:gd name="f569" fmla="val 2412"/>
                  <a:gd name="f570" fmla="val 2445"/>
                  <a:gd name="f571" fmla="val 1234"/>
                  <a:gd name="f572" fmla="val 2498"/>
                  <a:gd name="f573" fmla="val 1187"/>
                  <a:gd name="f574" fmla="val 2533"/>
                  <a:gd name="f575" fmla="val 1168"/>
                  <a:gd name="f576" fmla="val 2549"/>
                  <a:gd name="f577" fmla="val 1136"/>
                  <a:gd name="f578" fmla="val 2585"/>
                  <a:gd name="f579" fmla="val 1097"/>
                  <a:gd name="f580" fmla="val 2647"/>
                  <a:gd name="f581" fmla="val 1048"/>
                  <a:gd name="f582" fmla="val 2734"/>
                  <a:gd name="f583" fmla="val 1008"/>
                  <a:gd name="f584" fmla="val 2794"/>
                  <a:gd name="f585" fmla="val 973"/>
                  <a:gd name="f586" fmla="val 2828"/>
                  <a:gd name="f587" fmla="val 955"/>
                  <a:gd name="f588" fmla="val 2842"/>
                  <a:gd name="f589" fmla="val 925"/>
                  <a:gd name="f590" fmla="val 858"/>
                  <a:gd name="f591" fmla="val 2884"/>
                  <a:gd name="f592" fmla="val 753"/>
                  <a:gd name="f593" fmla="val 2906"/>
                  <a:gd name="f594" fmla="val 684"/>
                  <a:gd name="f595" fmla="val 2923"/>
                  <a:gd name="f596" fmla="val 649"/>
                  <a:gd name="f597" fmla="val 2935"/>
                  <a:gd name="f598" fmla="val 589"/>
                  <a:gd name="f599" fmla="val 2976"/>
                  <a:gd name="f600" fmla="val 554"/>
                  <a:gd name="f601" fmla="val 3017"/>
                  <a:gd name="f602" fmla="val 539"/>
                  <a:gd name="f603" fmla="val 531"/>
                  <a:gd name="f604" fmla="val 534"/>
                  <a:gd name="f605" fmla="val 540"/>
                  <a:gd name="f606" fmla="val 3128"/>
                  <a:gd name="f607" fmla="val 523"/>
                  <a:gd name="f608" fmla="val 3132"/>
                  <a:gd name="f609" fmla="val 459"/>
                  <a:gd name="f610" fmla="val 3109"/>
                  <a:gd name="f611" fmla="val 441"/>
                  <a:gd name="f612" fmla="val 3080"/>
                  <a:gd name="f613" fmla="val 438"/>
                  <a:gd name="f614" fmla="val 379"/>
                  <a:gd name="f615" fmla="val 281"/>
                  <a:gd name="f616" fmla="val 3426"/>
                  <a:gd name="f617" fmla="val 203"/>
                  <a:gd name="f618" fmla="val 3678"/>
                  <a:gd name="f619" fmla="val 147"/>
                  <a:gd name="f620" fmla="val 3937"/>
                  <a:gd name="f621" fmla="val 130"/>
                  <a:gd name="f622" fmla="val 4068"/>
                  <a:gd name="f623" fmla="val 144"/>
                  <a:gd name="f624" fmla="val 4077"/>
                  <a:gd name="f625" fmla="val 174"/>
                  <a:gd name="f626" fmla="val 4081"/>
                  <a:gd name="f627" fmla="val 202"/>
                  <a:gd name="f628" fmla="val 4074"/>
                  <a:gd name="f629" fmla="val 4054"/>
                  <a:gd name="f630" fmla="val 4010"/>
                  <a:gd name="f631" fmla="val 297"/>
                  <a:gd name="f632" fmla="val 3938"/>
                  <a:gd name="f633" fmla="val 304"/>
                  <a:gd name="f634" fmla="val 3901"/>
                  <a:gd name="f635" fmla="val 312"/>
                  <a:gd name="f636" fmla="val 3864"/>
                  <a:gd name="f637" fmla="val 347"/>
                  <a:gd name="f638" fmla="val 3792"/>
                  <a:gd name="f639" fmla="val 383"/>
                  <a:gd name="f640" fmla="val 3748"/>
                  <a:gd name="f641" fmla="val 409"/>
                  <a:gd name="f642" fmla="val 3730"/>
                  <a:gd name="f643" fmla="val 3722"/>
                  <a:gd name="f644" fmla="val 467"/>
                  <a:gd name="f645" fmla="val 3728"/>
                  <a:gd name="f646" fmla="val 481"/>
                  <a:gd name="f647" fmla="val 3737"/>
                  <a:gd name="f648" fmla="val 455"/>
                  <a:gd name="f649" fmla="val 3943"/>
                  <a:gd name="f650" fmla="val 428"/>
                  <a:gd name="f651" fmla="val 4147"/>
                  <a:gd name="f652" fmla="val 425"/>
                  <a:gd name="f653" fmla="val 4167"/>
                  <a:gd name="f654" fmla="val 4208"/>
                  <a:gd name="f655" fmla="val 433"/>
                  <a:gd name="f656" fmla="val 4225"/>
                  <a:gd name="f657" fmla="val 448"/>
                  <a:gd name="f658" fmla="val 4245"/>
                  <a:gd name="f659" fmla="val 4273"/>
                  <a:gd name="f660" fmla="val 507"/>
                  <a:gd name="f661" fmla="val 4288"/>
                  <a:gd name="f662" fmla="val 520"/>
                  <a:gd name="f663" fmla="val 4300"/>
                  <a:gd name="f664" fmla="val 4326"/>
                  <a:gd name="f665" fmla="val 559"/>
                  <a:gd name="f666" fmla="val 4372"/>
                  <a:gd name="f667" fmla="val 572"/>
                  <a:gd name="f668" fmla="val 4478"/>
                  <a:gd name="f669" fmla="val 573"/>
                  <a:gd name="f670" fmla="val 4550"/>
                  <a:gd name="f671" fmla="val 575"/>
                  <a:gd name="f672" fmla="val 4592"/>
                  <a:gd name="f673" fmla="val 4676"/>
                  <a:gd name="f674" fmla="val 616"/>
                  <a:gd name="f675" fmla="val 4758"/>
                  <a:gd name="f676" fmla="val 4836"/>
                  <a:gd name="f677" fmla="val 4872"/>
                  <a:gd name="f678" fmla="val 667"/>
                  <a:gd name="f679" fmla="val 4843"/>
                  <a:gd name="f680" fmla="val 4814"/>
                  <a:gd name="f681" fmla="val 701"/>
                  <a:gd name="f682" fmla="val 4817"/>
                  <a:gd name="f683" fmla="val 782"/>
                  <a:gd name="f684" fmla="val 4810"/>
                  <a:gd name="f685" fmla="val 860"/>
                  <a:gd name="f686" fmla="val 4785"/>
                  <a:gd name="f687" fmla="val 932"/>
                  <a:gd name="f688" fmla="val 4746"/>
                  <a:gd name="f689" fmla="val 963"/>
                  <a:gd name="f690" fmla="val 4720"/>
                  <a:gd name="f691" fmla="val 994"/>
                  <a:gd name="f692" fmla="val 4690"/>
                  <a:gd name="f693" fmla="val 1041"/>
                  <a:gd name="f694" fmla="val 1076"/>
                  <a:gd name="f695" fmla="val 4620"/>
                  <a:gd name="f696" fmla="val 1096"/>
                  <a:gd name="f697" fmla="val 4612"/>
                  <a:gd name="f698" fmla="val 1118"/>
                  <a:gd name="f699" fmla="val 4605"/>
                  <a:gd name="f700" fmla="val 1227"/>
                  <a:gd name="f701" fmla="val 4610"/>
                  <a:gd name="f702" fmla="val 4621"/>
                  <a:gd name="f703" fmla="val 4640"/>
                  <a:gd name="f704" fmla="val 1469"/>
                  <a:gd name="f705" fmla="val 4682"/>
                  <a:gd name="f706" fmla="val 1594"/>
                  <a:gd name="f707" fmla="val 4738"/>
                  <a:gd name="f708" fmla="val 4792"/>
                  <a:gd name="f709" fmla="val 4837"/>
                  <a:gd name="f710" fmla="val 1751"/>
                  <a:gd name="f711" fmla="val 4863"/>
                  <a:gd name="f712" fmla="val 1793"/>
                  <a:gd name="f713" fmla="val 4918"/>
                  <a:gd name="f714" fmla="val 1851"/>
                  <a:gd name="f715" fmla="val 5004"/>
                  <a:gd name="f716" fmla="val 1894"/>
                  <a:gd name="f717" fmla="val 5057"/>
                  <a:gd name="f718" fmla="val 1920"/>
                  <a:gd name="f719" fmla="val 5080"/>
                  <a:gd name="f720" fmla="val 1950"/>
                  <a:gd name="f721" fmla="val 5105"/>
                  <a:gd name="f722" fmla="val 2020"/>
                  <a:gd name="f723" fmla="val 5139"/>
                  <a:gd name="f724" fmla="val 2134"/>
                  <a:gd name="f725" fmla="val 5173"/>
                  <a:gd name="f726" fmla="val 2294"/>
                  <a:gd name="f727" fmla="val 5204"/>
                  <a:gd name="f728" fmla="val 2405"/>
                  <a:gd name="f729" fmla="val 5242"/>
                  <a:gd name="f730" fmla="val 2471"/>
                  <a:gd name="f731" fmla="val 5281"/>
                  <a:gd name="f732" fmla="val 2500"/>
                  <a:gd name="f733" fmla="val 5308"/>
                  <a:gd name="f734" fmla="val 2520"/>
                  <a:gd name="f735" fmla="val 5331"/>
                  <a:gd name="f736" fmla="val 2553"/>
                  <a:gd name="f737" fmla="val 5383"/>
                  <a:gd name="f738" fmla="val 2573"/>
                  <a:gd name="f739" fmla="val 5440"/>
                  <a:gd name="f740" fmla="val 5502"/>
                  <a:gd name="f741" fmla="val 2589"/>
                  <a:gd name="f742" fmla="val 5599"/>
                  <a:gd name="f743" fmla="val 2575"/>
                  <a:gd name="f744" fmla="val 5731"/>
                  <a:gd name="f745" fmla="val 2563"/>
                  <a:gd name="f746" fmla="val 5795"/>
                  <a:gd name="f747" fmla="val 2517"/>
                  <a:gd name="f748" fmla="val 5785"/>
                  <a:gd name="f749" fmla="val 2486"/>
                  <a:gd name="f750" fmla="val 5792"/>
                  <a:gd name="f751" fmla="val 2457"/>
                  <a:gd name="f752" fmla="val 5809"/>
                  <a:gd name="f753" fmla="val 2434"/>
                  <a:gd name="f754" fmla="val 5834"/>
                  <a:gd name="f755" fmla="val 5862"/>
                  <a:gd name="f756" fmla="val 2411"/>
                  <a:gd name="f757" fmla="val 5894"/>
                  <a:gd name="f758" fmla="val 2415"/>
                  <a:gd name="f759" fmla="val 5926"/>
                  <a:gd name="f760" fmla="val 2422"/>
                  <a:gd name="f761" fmla="val 5940"/>
                  <a:gd name="f762" fmla="val 2455"/>
                  <a:gd name="f763" fmla="val 2513"/>
                  <a:gd name="f764" fmla="val 5861"/>
                  <a:gd name="f765" fmla="val 2555"/>
                  <a:gd name="f766" fmla="val 5845"/>
                  <a:gd name="f767" fmla="val 2578"/>
                  <a:gd name="f768" fmla="val 2612"/>
                  <a:gd name="f769" fmla="val 5851"/>
                  <a:gd name="f770" fmla="val 5871"/>
                  <a:gd name="f771" fmla="val 2666"/>
                  <a:gd name="f772" fmla="val 5911"/>
                  <a:gd name="f773" fmla="val 2667"/>
                  <a:gd name="f774" fmla="val 5943"/>
                  <a:gd name="f775" fmla="val 2658"/>
                  <a:gd name="f776" fmla="val 5962"/>
                  <a:gd name="f777" fmla="val 2650"/>
                  <a:gd name="f778" fmla="val 5970"/>
                  <a:gd name="f779" fmla="val 2673"/>
                  <a:gd name="f780" fmla="val 5945"/>
                  <a:gd name="f781" fmla="val 2726"/>
                  <a:gd name="f782" fmla="val 5910"/>
                  <a:gd name="f783" fmla="val 2790"/>
                  <a:gd name="f784" fmla="val 5893"/>
                  <a:gd name="f785" fmla="val 2856"/>
                  <a:gd name="f786" fmla="val 5891"/>
                  <a:gd name="f787" fmla="val 2921"/>
                  <a:gd name="f788" fmla="val 5906"/>
                  <a:gd name="f789" fmla="val 2981"/>
                  <a:gd name="f790" fmla="val 5934"/>
                  <a:gd name="f791" fmla="val 3031"/>
                  <a:gd name="f792" fmla="val 5976"/>
                  <a:gd name="f793" fmla="val 3066"/>
                  <a:gd name="f794" fmla="val 6031"/>
                  <a:gd name="f795" fmla="val 3076"/>
                  <a:gd name="f796" fmla="val 6063"/>
                  <a:gd name="f797" fmla="val 3309"/>
                  <a:gd name="f798" fmla="val 6080"/>
                  <a:gd name="f799" fmla="val 3544"/>
                  <a:gd name="f800" fmla="val 6097"/>
                  <a:gd name="f801" fmla="val 3543"/>
                  <a:gd name="f802" fmla="val 6119"/>
                  <a:gd name="f803" fmla="val 3547"/>
                  <a:gd name="f804" fmla="val 6156"/>
                  <a:gd name="f805" fmla="val 3563"/>
                  <a:gd name="f806" fmla="val 6191"/>
                  <a:gd name="f807" fmla="val 3586"/>
                  <a:gd name="f808" fmla="val 6221"/>
                  <a:gd name="f809" fmla="val 3633"/>
                  <a:gd name="f810" fmla="val 6261"/>
                  <a:gd name="f811" fmla="val 3713"/>
                  <a:gd name="f812" fmla="val 6309"/>
                  <a:gd name="f813" fmla="val 3799"/>
                  <a:gd name="f814" fmla="val 6355"/>
                  <a:gd name="f815" fmla="val 3880"/>
                  <a:gd name="f816" fmla="val 6402"/>
                  <a:gd name="f817" fmla="val 3929"/>
                  <a:gd name="f818" fmla="val 6444"/>
                  <a:gd name="f819" fmla="val 3955"/>
                  <a:gd name="f820" fmla="val 6475"/>
                  <a:gd name="f821" fmla="val 3973"/>
                  <a:gd name="f822" fmla="val 6509"/>
                  <a:gd name="f823" fmla="val 6547"/>
                  <a:gd name="f824" fmla="+- 0 0 0"/>
                  <a:gd name="f825" fmla="*/ f3 1 3982"/>
                  <a:gd name="f826" fmla="*/ f4 1 9800"/>
                  <a:gd name="f827" fmla="val f5"/>
                  <a:gd name="f828" fmla="val f6"/>
                  <a:gd name="f829" fmla="val f7"/>
                  <a:gd name="f830" fmla="*/ f824 f0 1"/>
                  <a:gd name="f831" fmla="+- f829 0 f827"/>
                  <a:gd name="f832" fmla="+- f828 0 f827"/>
                  <a:gd name="f833" fmla="*/ f830 1 f2"/>
                  <a:gd name="f834" fmla="*/ f832 1 3982"/>
                  <a:gd name="f835" fmla="*/ f831 1 9800"/>
                  <a:gd name="f836" fmla="*/ 3749 f832 1"/>
                  <a:gd name="f837" fmla="*/ 7123 f831 1"/>
                  <a:gd name="f838" fmla="*/ 3538 f832 1"/>
                  <a:gd name="f839" fmla="*/ 7979 f831 1"/>
                  <a:gd name="f840" fmla="*/ 3141 f832 1"/>
                  <a:gd name="f841" fmla="*/ 8184 f831 1"/>
                  <a:gd name="f842" fmla="*/ 2847 f832 1"/>
                  <a:gd name="f843" fmla="*/ 8831 f831 1"/>
                  <a:gd name="f844" fmla="*/ 2718 f832 1"/>
                  <a:gd name="f845" fmla="*/ 8982 f831 1"/>
                  <a:gd name="f846" fmla="*/ 2657 f832 1"/>
                  <a:gd name="f847" fmla="*/ 9326 f831 1"/>
                  <a:gd name="f848" fmla="*/ 3137 f832 1"/>
                  <a:gd name="f849" fmla="*/ 9755 f831 1"/>
                  <a:gd name="f850" fmla="*/ 2798 f832 1"/>
                  <a:gd name="f851" fmla="*/ 9677 f831 1"/>
                  <a:gd name="f852" fmla="*/ 1770 f832 1"/>
                  <a:gd name="f853" fmla="*/ 8208 f831 1"/>
                  <a:gd name="f854" fmla="*/ 1298 f832 1"/>
                  <a:gd name="f855" fmla="*/ 7297 f831 1"/>
                  <a:gd name="f856" fmla="*/ 841 f832 1"/>
                  <a:gd name="f857" fmla="*/ 6436 f831 1"/>
                  <a:gd name="f858" fmla="*/ 648 f832 1"/>
                  <a:gd name="f859" fmla="*/ 6002 f831 1"/>
                  <a:gd name="f860" fmla="*/ 673 f832 1"/>
                  <a:gd name="f861" fmla="*/ 5788 f831 1"/>
                  <a:gd name="f862" fmla="*/ 729 f832 1"/>
                  <a:gd name="f863" fmla="*/ 5174 f831 1"/>
                  <a:gd name="f864" fmla="*/ 331 f832 1"/>
                  <a:gd name="f865" fmla="*/ 4516 f831 1"/>
                  <a:gd name="f866" fmla="*/ 71 f832 1"/>
                  <a:gd name="f867" fmla="*/ 4146 f831 1"/>
                  <a:gd name="f868" fmla="*/ 187 f832 1"/>
                  <a:gd name="f869" fmla="*/ 3037 f831 1"/>
                  <a:gd name="f870" fmla="*/ 1010 f832 1"/>
                  <a:gd name="f871" fmla="*/ 1206 f831 1"/>
                  <a:gd name="f872" fmla="*/ 1822 f832 1"/>
                  <a:gd name="f873" fmla="*/ 331 f831 1"/>
                  <a:gd name="f874" fmla="*/ 2337 f832 1"/>
                  <a:gd name="f875" fmla="*/ 4 f831 1"/>
                  <a:gd name="f876" fmla="*/ 2268 f832 1"/>
                  <a:gd name="f877" fmla="*/ 224 f831 1"/>
                  <a:gd name="f878" fmla="*/ 1502 f832 1"/>
                  <a:gd name="f879" fmla="*/ 743 f831 1"/>
                  <a:gd name="f880" fmla="*/ 1721 f832 1"/>
                  <a:gd name="f881" fmla="*/ 897 f831 1"/>
                  <a:gd name="f882" fmla="*/ 1755 f832 1"/>
                  <a:gd name="f883" fmla="*/ 1140 f831 1"/>
                  <a:gd name="f884" fmla="*/ 2143 f832 1"/>
                  <a:gd name="f885" fmla="*/ 669 f831 1"/>
                  <a:gd name="f886" fmla="*/ 2329 f832 1"/>
                  <a:gd name="f887" fmla="*/ 478 f831 1"/>
                  <a:gd name="f888" fmla="*/ 2663 f832 1"/>
                  <a:gd name="f889" fmla="*/ 211 f831 1"/>
                  <a:gd name="f890" fmla="*/ 3029 f832 1"/>
                  <a:gd name="f891" fmla="*/ 354 f831 1"/>
                  <a:gd name="f892" fmla="*/ 3255 f832 1"/>
                  <a:gd name="f893" fmla="*/ 590 f831 1"/>
                  <a:gd name="f894" fmla="*/ 2706 f832 1"/>
                  <a:gd name="f895" fmla="*/ 999 f831 1"/>
                  <a:gd name="f896" fmla="*/ 2418 f832 1"/>
                  <a:gd name="f897" fmla="*/ 1029 f831 1"/>
                  <a:gd name="f898" fmla="*/ 2222 f832 1"/>
                  <a:gd name="f899" fmla="*/ 1219 f831 1"/>
                  <a:gd name="f900" fmla="*/ 2540 f832 1"/>
                  <a:gd name="f901" fmla="*/ 1283 f831 1"/>
                  <a:gd name="f902" fmla="*/ 2369 f832 1"/>
                  <a:gd name="f903" fmla="*/ 1536 f831 1"/>
                  <a:gd name="f904" fmla="*/ 2091 f832 1"/>
                  <a:gd name="f905" fmla="*/ 1430 f831 1"/>
                  <a:gd name="f906" fmla="*/ 1660 f832 1"/>
                  <a:gd name="f907" fmla="*/ 1957 f831 1"/>
                  <a:gd name="f908" fmla="*/ 1305 f832 1"/>
                  <a:gd name="f909" fmla="*/ 2213 f831 1"/>
                  <a:gd name="f910" fmla="*/ 1303 f832 1"/>
                  <a:gd name="f911" fmla="*/ 2445 f831 1"/>
                  <a:gd name="f912" fmla="*/ 973 f832 1"/>
                  <a:gd name="f913" fmla="*/ 2828 f831 1"/>
                  <a:gd name="f914" fmla="*/ 554 f832 1"/>
                  <a:gd name="f915" fmla="*/ 3017 f831 1"/>
                  <a:gd name="f916" fmla="*/ 441 f832 1"/>
                  <a:gd name="f917" fmla="*/ 3080 f831 1"/>
                  <a:gd name="f918" fmla="*/ 174 f832 1"/>
                  <a:gd name="f919" fmla="*/ 4081 f831 1"/>
                  <a:gd name="f920" fmla="*/ 383 f832 1"/>
                  <a:gd name="f921" fmla="*/ 3748 f831 1"/>
                  <a:gd name="f922" fmla="*/ 426 f832 1"/>
                  <a:gd name="f923" fmla="*/ 4208 f831 1"/>
                  <a:gd name="f924" fmla="*/ 572 f832 1"/>
                  <a:gd name="f925" fmla="*/ 4478 f831 1"/>
                  <a:gd name="f926" fmla="*/ 660 f832 1"/>
                  <a:gd name="f927" fmla="*/ 4814 f831 1"/>
                  <a:gd name="f928" fmla="*/ 1076 f832 1"/>
                  <a:gd name="f929" fmla="*/ 4620 f831 1"/>
                  <a:gd name="f930" fmla="*/ 1594 f832 1"/>
                  <a:gd name="f931" fmla="*/ 4738 f831 1"/>
                  <a:gd name="f932" fmla="*/ 1950 f832 1"/>
                  <a:gd name="f933" fmla="*/ 5105 f831 1"/>
                  <a:gd name="f934" fmla="*/ 2553 f832 1"/>
                  <a:gd name="f935" fmla="*/ 5383 f831 1"/>
                  <a:gd name="f936" fmla="*/ 2486 f832 1"/>
                  <a:gd name="f937" fmla="*/ 5792 f831 1"/>
                  <a:gd name="f938" fmla="*/ 2513 f832 1"/>
                  <a:gd name="f939" fmla="*/ 5861 f831 1"/>
                  <a:gd name="f940" fmla="*/ 2658 f832 1"/>
                  <a:gd name="f941" fmla="*/ 5962 f831 1"/>
                  <a:gd name="f942" fmla="*/ 3031 f832 1"/>
                  <a:gd name="f943" fmla="*/ 5976 f831 1"/>
                  <a:gd name="f944" fmla="*/ 3586 f832 1"/>
                  <a:gd name="f945" fmla="*/ 6221 f831 1"/>
                  <a:gd name="f946" fmla="*/ 3982 f832 1"/>
                  <a:gd name="f947" fmla="*/ 6547 f831 1"/>
                  <a:gd name="f948" fmla="+- f833 0 f1"/>
                  <a:gd name="f949" fmla="*/ f836 1 3982"/>
                  <a:gd name="f950" fmla="*/ f837 1 9800"/>
                  <a:gd name="f951" fmla="*/ f838 1 3982"/>
                  <a:gd name="f952" fmla="*/ f839 1 9800"/>
                  <a:gd name="f953" fmla="*/ f840 1 3982"/>
                  <a:gd name="f954" fmla="*/ f841 1 9800"/>
                  <a:gd name="f955" fmla="*/ f842 1 3982"/>
                  <a:gd name="f956" fmla="*/ f843 1 9800"/>
                  <a:gd name="f957" fmla="*/ f844 1 3982"/>
                  <a:gd name="f958" fmla="*/ f845 1 9800"/>
                  <a:gd name="f959" fmla="*/ f846 1 3982"/>
                  <a:gd name="f960" fmla="*/ f847 1 9800"/>
                  <a:gd name="f961" fmla="*/ f848 1 3982"/>
                  <a:gd name="f962" fmla="*/ f849 1 9800"/>
                  <a:gd name="f963" fmla="*/ f850 1 3982"/>
                  <a:gd name="f964" fmla="*/ f851 1 9800"/>
                  <a:gd name="f965" fmla="*/ f852 1 3982"/>
                  <a:gd name="f966" fmla="*/ f853 1 9800"/>
                  <a:gd name="f967" fmla="*/ f854 1 3982"/>
                  <a:gd name="f968" fmla="*/ f855 1 9800"/>
                  <a:gd name="f969" fmla="*/ f856 1 3982"/>
                  <a:gd name="f970" fmla="*/ f857 1 9800"/>
                  <a:gd name="f971" fmla="*/ f858 1 3982"/>
                  <a:gd name="f972" fmla="*/ f859 1 9800"/>
                  <a:gd name="f973" fmla="*/ f860 1 3982"/>
                  <a:gd name="f974" fmla="*/ f861 1 9800"/>
                  <a:gd name="f975" fmla="*/ f862 1 3982"/>
                  <a:gd name="f976" fmla="*/ f863 1 9800"/>
                  <a:gd name="f977" fmla="*/ f864 1 3982"/>
                  <a:gd name="f978" fmla="*/ f865 1 9800"/>
                  <a:gd name="f979" fmla="*/ f866 1 3982"/>
                  <a:gd name="f980" fmla="*/ f867 1 9800"/>
                  <a:gd name="f981" fmla="*/ f868 1 3982"/>
                  <a:gd name="f982" fmla="*/ f869 1 9800"/>
                  <a:gd name="f983" fmla="*/ f870 1 3982"/>
                  <a:gd name="f984" fmla="*/ f871 1 9800"/>
                  <a:gd name="f985" fmla="*/ f872 1 3982"/>
                  <a:gd name="f986" fmla="*/ f873 1 9800"/>
                  <a:gd name="f987" fmla="*/ f874 1 3982"/>
                  <a:gd name="f988" fmla="*/ f875 1 9800"/>
                  <a:gd name="f989" fmla="*/ f876 1 3982"/>
                  <a:gd name="f990" fmla="*/ f877 1 9800"/>
                  <a:gd name="f991" fmla="*/ f878 1 3982"/>
                  <a:gd name="f992" fmla="*/ f879 1 9800"/>
                  <a:gd name="f993" fmla="*/ f880 1 3982"/>
                  <a:gd name="f994" fmla="*/ f881 1 9800"/>
                  <a:gd name="f995" fmla="*/ f882 1 3982"/>
                  <a:gd name="f996" fmla="*/ f883 1 9800"/>
                  <a:gd name="f997" fmla="*/ f884 1 3982"/>
                  <a:gd name="f998" fmla="*/ f885 1 9800"/>
                  <a:gd name="f999" fmla="*/ f886 1 3982"/>
                  <a:gd name="f1000" fmla="*/ f887 1 9800"/>
                  <a:gd name="f1001" fmla="*/ f888 1 3982"/>
                  <a:gd name="f1002" fmla="*/ f889 1 9800"/>
                  <a:gd name="f1003" fmla="*/ f890 1 3982"/>
                  <a:gd name="f1004" fmla="*/ f891 1 9800"/>
                  <a:gd name="f1005" fmla="*/ f892 1 3982"/>
                  <a:gd name="f1006" fmla="*/ f893 1 9800"/>
                  <a:gd name="f1007" fmla="*/ f894 1 3982"/>
                  <a:gd name="f1008" fmla="*/ f895 1 9800"/>
                  <a:gd name="f1009" fmla="*/ f896 1 3982"/>
                  <a:gd name="f1010" fmla="*/ f897 1 9800"/>
                  <a:gd name="f1011" fmla="*/ f898 1 3982"/>
                  <a:gd name="f1012" fmla="*/ f899 1 9800"/>
                  <a:gd name="f1013" fmla="*/ f900 1 3982"/>
                  <a:gd name="f1014" fmla="*/ f901 1 9800"/>
                  <a:gd name="f1015" fmla="*/ f902 1 3982"/>
                  <a:gd name="f1016" fmla="*/ f903 1 9800"/>
                  <a:gd name="f1017" fmla="*/ f904 1 3982"/>
                  <a:gd name="f1018" fmla="*/ f905 1 9800"/>
                  <a:gd name="f1019" fmla="*/ f906 1 3982"/>
                  <a:gd name="f1020" fmla="*/ f907 1 9800"/>
                  <a:gd name="f1021" fmla="*/ f908 1 3982"/>
                  <a:gd name="f1022" fmla="*/ f909 1 9800"/>
                  <a:gd name="f1023" fmla="*/ f910 1 3982"/>
                  <a:gd name="f1024" fmla="*/ f911 1 9800"/>
                  <a:gd name="f1025" fmla="*/ f912 1 3982"/>
                  <a:gd name="f1026" fmla="*/ f913 1 9800"/>
                  <a:gd name="f1027" fmla="*/ f914 1 3982"/>
                  <a:gd name="f1028" fmla="*/ f915 1 9800"/>
                  <a:gd name="f1029" fmla="*/ f916 1 3982"/>
                  <a:gd name="f1030" fmla="*/ f917 1 9800"/>
                  <a:gd name="f1031" fmla="*/ f918 1 3982"/>
                  <a:gd name="f1032" fmla="*/ f919 1 9800"/>
                  <a:gd name="f1033" fmla="*/ f920 1 3982"/>
                  <a:gd name="f1034" fmla="*/ f921 1 9800"/>
                  <a:gd name="f1035" fmla="*/ f922 1 3982"/>
                  <a:gd name="f1036" fmla="*/ f923 1 9800"/>
                  <a:gd name="f1037" fmla="*/ f924 1 3982"/>
                  <a:gd name="f1038" fmla="*/ f925 1 9800"/>
                  <a:gd name="f1039" fmla="*/ f926 1 3982"/>
                  <a:gd name="f1040" fmla="*/ f927 1 9800"/>
                  <a:gd name="f1041" fmla="*/ f928 1 3982"/>
                  <a:gd name="f1042" fmla="*/ f929 1 9800"/>
                  <a:gd name="f1043" fmla="*/ f930 1 3982"/>
                  <a:gd name="f1044" fmla="*/ f931 1 9800"/>
                  <a:gd name="f1045" fmla="*/ f932 1 3982"/>
                  <a:gd name="f1046" fmla="*/ f933 1 9800"/>
                  <a:gd name="f1047" fmla="*/ f934 1 3982"/>
                  <a:gd name="f1048" fmla="*/ f935 1 9800"/>
                  <a:gd name="f1049" fmla="*/ f936 1 3982"/>
                  <a:gd name="f1050" fmla="*/ f937 1 9800"/>
                  <a:gd name="f1051" fmla="*/ f938 1 3982"/>
                  <a:gd name="f1052" fmla="*/ f939 1 9800"/>
                  <a:gd name="f1053" fmla="*/ f940 1 3982"/>
                  <a:gd name="f1054" fmla="*/ f941 1 9800"/>
                  <a:gd name="f1055" fmla="*/ f942 1 3982"/>
                  <a:gd name="f1056" fmla="*/ f943 1 9800"/>
                  <a:gd name="f1057" fmla="*/ f944 1 3982"/>
                  <a:gd name="f1058" fmla="*/ f945 1 9800"/>
                  <a:gd name="f1059" fmla="*/ f946 1 3982"/>
                  <a:gd name="f1060" fmla="*/ f947 1 9800"/>
                  <a:gd name="f1061" fmla="*/ 0 1 f834"/>
                  <a:gd name="f1062" fmla="*/ f828 1 f834"/>
                  <a:gd name="f1063" fmla="*/ 0 1 f835"/>
                  <a:gd name="f1064" fmla="*/ f829 1 f835"/>
                  <a:gd name="f1065" fmla="*/ f949 1 f834"/>
                  <a:gd name="f1066" fmla="*/ f950 1 f835"/>
                  <a:gd name="f1067" fmla="*/ f951 1 f834"/>
                  <a:gd name="f1068" fmla="*/ f952 1 f835"/>
                  <a:gd name="f1069" fmla="*/ f953 1 f834"/>
                  <a:gd name="f1070" fmla="*/ f954 1 f835"/>
                  <a:gd name="f1071" fmla="*/ f955 1 f834"/>
                  <a:gd name="f1072" fmla="*/ f956 1 f835"/>
                  <a:gd name="f1073" fmla="*/ f957 1 f834"/>
                  <a:gd name="f1074" fmla="*/ f958 1 f835"/>
                  <a:gd name="f1075" fmla="*/ f959 1 f834"/>
                  <a:gd name="f1076" fmla="*/ f960 1 f835"/>
                  <a:gd name="f1077" fmla="*/ f961 1 f834"/>
                  <a:gd name="f1078" fmla="*/ f962 1 f835"/>
                  <a:gd name="f1079" fmla="*/ f963 1 f834"/>
                  <a:gd name="f1080" fmla="*/ f964 1 f835"/>
                  <a:gd name="f1081" fmla="*/ f965 1 f834"/>
                  <a:gd name="f1082" fmla="*/ f966 1 f835"/>
                  <a:gd name="f1083" fmla="*/ f967 1 f834"/>
                  <a:gd name="f1084" fmla="*/ f968 1 f835"/>
                  <a:gd name="f1085" fmla="*/ f969 1 f834"/>
                  <a:gd name="f1086" fmla="*/ f970 1 f835"/>
                  <a:gd name="f1087" fmla="*/ f971 1 f834"/>
                  <a:gd name="f1088" fmla="*/ f972 1 f835"/>
                  <a:gd name="f1089" fmla="*/ f973 1 f834"/>
                  <a:gd name="f1090" fmla="*/ f974 1 f835"/>
                  <a:gd name="f1091" fmla="*/ f975 1 f834"/>
                  <a:gd name="f1092" fmla="*/ f976 1 f835"/>
                  <a:gd name="f1093" fmla="*/ f977 1 f834"/>
                  <a:gd name="f1094" fmla="*/ f978 1 f835"/>
                  <a:gd name="f1095" fmla="*/ f979 1 f834"/>
                  <a:gd name="f1096" fmla="*/ f980 1 f835"/>
                  <a:gd name="f1097" fmla="*/ f981 1 f834"/>
                  <a:gd name="f1098" fmla="*/ f982 1 f835"/>
                  <a:gd name="f1099" fmla="*/ f983 1 f834"/>
                  <a:gd name="f1100" fmla="*/ f984 1 f835"/>
                  <a:gd name="f1101" fmla="*/ f985 1 f834"/>
                  <a:gd name="f1102" fmla="*/ f986 1 f835"/>
                  <a:gd name="f1103" fmla="*/ f987 1 f834"/>
                  <a:gd name="f1104" fmla="*/ f988 1 f835"/>
                  <a:gd name="f1105" fmla="*/ f989 1 f834"/>
                  <a:gd name="f1106" fmla="*/ f990 1 f835"/>
                  <a:gd name="f1107" fmla="*/ f991 1 f834"/>
                  <a:gd name="f1108" fmla="*/ f992 1 f835"/>
                  <a:gd name="f1109" fmla="*/ f993 1 f834"/>
                  <a:gd name="f1110" fmla="*/ f994 1 f835"/>
                  <a:gd name="f1111" fmla="*/ f995 1 f834"/>
                  <a:gd name="f1112" fmla="*/ f996 1 f835"/>
                  <a:gd name="f1113" fmla="*/ f997 1 f834"/>
                  <a:gd name="f1114" fmla="*/ f998 1 f835"/>
                  <a:gd name="f1115" fmla="*/ f999 1 f834"/>
                  <a:gd name="f1116" fmla="*/ f1000 1 f835"/>
                  <a:gd name="f1117" fmla="*/ f1001 1 f834"/>
                  <a:gd name="f1118" fmla="*/ f1002 1 f835"/>
                  <a:gd name="f1119" fmla="*/ f1003 1 f834"/>
                  <a:gd name="f1120" fmla="*/ f1004 1 f835"/>
                  <a:gd name="f1121" fmla="*/ f1005 1 f834"/>
                  <a:gd name="f1122" fmla="*/ f1006 1 f835"/>
                  <a:gd name="f1123" fmla="*/ f1007 1 f834"/>
                  <a:gd name="f1124" fmla="*/ f1008 1 f835"/>
                  <a:gd name="f1125" fmla="*/ f1009 1 f834"/>
                  <a:gd name="f1126" fmla="*/ f1010 1 f835"/>
                  <a:gd name="f1127" fmla="*/ f1011 1 f834"/>
                  <a:gd name="f1128" fmla="*/ f1012 1 f835"/>
                  <a:gd name="f1129" fmla="*/ f1013 1 f834"/>
                  <a:gd name="f1130" fmla="*/ f1014 1 f835"/>
                  <a:gd name="f1131" fmla="*/ f1015 1 f834"/>
                  <a:gd name="f1132" fmla="*/ f1016 1 f835"/>
                  <a:gd name="f1133" fmla="*/ f1017 1 f834"/>
                  <a:gd name="f1134" fmla="*/ f1018 1 f835"/>
                  <a:gd name="f1135" fmla="*/ f1019 1 f834"/>
                  <a:gd name="f1136" fmla="*/ f1020 1 f835"/>
                  <a:gd name="f1137" fmla="*/ f1021 1 f834"/>
                  <a:gd name="f1138" fmla="*/ f1022 1 f835"/>
                  <a:gd name="f1139" fmla="*/ f1023 1 f834"/>
                  <a:gd name="f1140" fmla="*/ f1024 1 f835"/>
                  <a:gd name="f1141" fmla="*/ f1025 1 f834"/>
                  <a:gd name="f1142" fmla="*/ f1026 1 f835"/>
                  <a:gd name="f1143" fmla="*/ f1027 1 f834"/>
                  <a:gd name="f1144" fmla="*/ f1028 1 f835"/>
                  <a:gd name="f1145" fmla="*/ f1029 1 f834"/>
                  <a:gd name="f1146" fmla="*/ f1030 1 f835"/>
                  <a:gd name="f1147" fmla="*/ f1031 1 f834"/>
                  <a:gd name="f1148" fmla="*/ f1032 1 f835"/>
                  <a:gd name="f1149" fmla="*/ f1033 1 f834"/>
                  <a:gd name="f1150" fmla="*/ f1034 1 f835"/>
                  <a:gd name="f1151" fmla="*/ f1035 1 f834"/>
                  <a:gd name="f1152" fmla="*/ f1036 1 f835"/>
                  <a:gd name="f1153" fmla="*/ f1037 1 f834"/>
                  <a:gd name="f1154" fmla="*/ f1038 1 f835"/>
                  <a:gd name="f1155" fmla="*/ f1039 1 f834"/>
                  <a:gd name="f1156" fmla="*/ f1040 1 f835"/>
                  <a:gd name="f1157" fmla="*/ f1041 1 f834"/>
                  <a:gd name="f1158" fmla="*/ f1042 1 f835"/>
                  <a:gd name="f1159" fmla="*/ f1043 1 f834"/>
                  <a:gd name="f1160" fmla="*/ f1044 1 f835"/>
                  <a:gd name="f1161" fmla="*/ f1045 1 f834"/>
                  <a:gd name="f1162" fmla="*/ f1046 1 f835"/>
                  <a:gd name="f1163" fmla="*/ f1047 1 f834"/>
                  <a:gd name="f1164" fmla="*/ f1048 1 f835"/>
                  <a:gd name="f1165" fmla="*/ f1049 1 f834"/>
                  <a:gd name="f1166" fmla="*/ f1050 1 f835"/>
                  <a:gd name="f1167" fmla="*/ f1051 1 f834"/>
                  <a:gd name="f1168" fmla="*/ f1052 1 f835"/>
                  <a:gd name="f1169" fmla="*/ f1053 1 f834"/>
                  <a:gd name="f1170" fmla="*/ f1054 1 f835"/>
                  <a:gd name="f1171" fmla="*/ f1055 1 f834"/>
                  <a:gd name="f1172" fmla="*/ f1056 1 f835"/>
                  <a:gd name="f1173" fmla="*/ f1057 1 f834"/>
                  <a:gd name="f1174" fmla="*/ f1058 1 f835"/>
                  <a:gd name="f1175" fmla="*/ f1059 1 f834"/>
                  <a:gd name="f1176" fmla="*/ f1060 1 f835"/>
                  <a:gd name="f1177" fmla="*/ f1061 f825 1"/>
                  <a:gd name="f1178" fmla="*/ f1062 f825 1"/>
                  <a:gd name="f1179" fmla="*/ f1064 f826 1"/>
                  <a:gd name="f1180" fmla="*/ f1063 f826 1"/>
                  <a:gd name="f1181" fmla="*/ f1065 f825 1"/>
                  <a:gd name="f1182" fmla="*/ f1066 f826 1"/>
                  <a:gd name="f1183" fmla="*/ f1067 f825 1"/>
                  <a:gd name="f1184" fmla="*/ f1068 f826 1"/>
                  <a:gd name="f1185" fmla="*/ f1069 f825 1"/>
                  <a:gd name="f1186" fmla="*/ f1070 f826 1"/>
                  <a:gd name="f1187" fmla="*/ f1071 f825 1"/>
                  <a:gd name="f1188" fmla="*/ f1072 f826 1"/>
                  <a:gd name="f1189" fmla="*/ f1073 f825 1"/>
                  <a:gd name="f1190" fmla="*/ f1074 f826 1"/>
                  <a:gd name="f1191" fmla="*/ f1075 f825 1"/>
                  <a:gd name="f1192" fmla="*/ f1076 f826 1"/>
                  <a:gd name="f1193" fmla="*/ f1077 f825 1"/>
                  <a:gd name="f1194" fmla="*/ f1078 f826 1"/>
                  <a:gd name="f1195" fmla="*/ f1079 f825 1"/>
                  <a:gd name="f1196" fmla="*/ f1080 f826 1"/>
                  <a:gd name="f1197" fmla="*/ f1081 f825 1"/>
                  <a:gd name="f1198" fmla="*/ f1082 f826 1"/>
                  <a:gd name="f1199" fmla="*/ f1083 f825 1"/>
                  <a:gd name="f1200" fmla="*/ f1084 f826 1"/>
                  <a:gd name="f1201" fmla="*/ f1085 f825 1"/>
                  <a:gd name="f1202" fmla="*/ f1086 f826 1"/>
                  <a:gd name="f1203" fmla="*/ f1087 f825 1"/>
                  <a:gd name="f1204" fmla="*/ f1088 f826 1"/>
                  <a:gd name="f1205" fmla="*/ f1089 f825 1"/>
                  <a:gd name="f1206" fmla="*/ f1090 f826 1"/>
                  <a:gd name="f1207" fmla="*/ f1091 f825 1"/>
                  <a:gd name="f1208" fmla="*/ f1092 f826 1"/>
                  <a:gd name="f1209" fmla="*/ f1093 f825 1"/>
                  <a:gd name="f1210" fmla="*/ f1094 f826 1"/>
                  <a:gd name="f1211" fmla="*/ f1095 f825 1"/>
                  <a:gd name="f1212" fmla="*/ f1096 f826 1"/>
                  <a:gd name="f1213" fmla="*/ f1097 f825 1"/>
                  <a:gd name="f1214" fmla="*/ f1098 f826 1"/>
                  <a:gd name="f1215" fmla="*/ f1099 f825 1"/>
                  <a:gd name="f1216" fmla="*/ f1100 f826 1"/>
                  <a:gd name="f1217" fmla="*/ f1101 f825 1"/>
                  <a:gd name="f1218" fmla="*/ f1102 f826 1"/>
                  <a:gd name="f1219" fmla="*/ f1103 f825 1"/>
                  <a:gd name="f1220" fmla="*/ f1104 f826 1"/>
                  <a:gd name="f1221" fmla="*/ f1105 f825 1"/>
                  <a:gd name="f1222" fmla="*/ f1106 f826 1"/>
                  <a:gd name="f1223" fmla="*/ f1107 f825 1"/>
                  <a:gd name="f1224" fmla="*/ f1108 f826 1"/>
                  <a:gd name="f1225" fmla="*/ f1109 f825 1"/>
                  <a:gd name="f1226" fmla="*/ f1110 f826 1"/>
                  <a:gd name="f1227" fmla="*/ f1111 f825 1"/>
                  <a:gd name="f1228" fmla="*/ f1112 f826 1"/>
                  <a:gd name="f1229" fmla="*/ f1113 f825 1"/>
                  <a:gd name="f1230" fmla="*/ f1114 f826 1"/>
                  <a:gd name="f1231" fmla="*/ f1115 f825 1"/>
                  <a:gd name="f1232" fmla="*/ f1116 f826 1"/>
                  <a:gd name="f1233" fmla="*/ f1117 f825 1"/>
                  <a:gd name="f1234" fmla="*/ f1118 f826 1"/>
                  <a:gd name="f1235" fmla="*/ f1119 f825 1"/>
                  <a:gd name="f1236" fmla="*/ f1120 f826 1"/>
                  <a:gd name="f1237" fmla="*/ f1121 f825 1"/>
                  <a:gd name="f1238" fmla="*/ f1122 f826 1"/>
                  <a:gd name="f1239" fmla="*/ f1123 f825 1"/>
                  <a:gd name="f1240" fmla="*/ f1124 f826 1"/>
                  <a:gd name="f1241" fmla="*/ f1125 f825 1"/>
                  <a:gd name="f1242" fmla="*/ f1126 f826 1"/>
                  <a:gd name="f1243" fmla="*/ f1127 f825 1"/>
                  <a:gd name="f1244" fmla="*/ f1128 f826 1"/>
                  <a:gd name="f1245" fmla="*/ f1129 f825 1"/>
                  <a:gd name="f1246" fmla="*/ f1130 f826 1"/>
                  <a:gd name="f1247" fmla="*/ f1131 f825 1"/>
                  <a:gd name="f1248" fmla="*/ f1132 f826 1"/>
                  <a:gd name="f1249" fmla="*/ f1133 f825 1"/>
                  <a:gd name="f1250" fmla="*/ f1134 f826 1"/>
                  <a:gd name="f1251" fmla="*/ f1135 f825 1"/>
                  <a:gd name="f1252" fmla="*/ f1136 f826 1"/>
                  <a:gd name="f1253" fmla="*/ f1137 f825 1"/>
                  <a:gd name="f1254" fmla="*/ f1138 f826 1"/>
                  <a:gd name="f1255" fmla="*/ f1139 f825 1"/>
                  <a:gd name="f1256" fmla="*/ f1140 f826 1"/>
                  <a:gd name="f1257" fmla="*/ f1141 f825 1"/>
                  <a:gd name="f1258" fmla="*/ f1142 f826 1"/>
                  <a:gd name="f1259" fmla="*/ f1143 f825 1"/>
                  <a:gd name="f1260" fmla="*/ f1144 f826 1"/>
                  <a:gd name="f1261" fmla="*/ f1145 f825 1"/>
                  <a:gd name="f1262" fmla="*/ f1146 f826 1"/>
                  <a:gd name="f1263" fmla="*/ f1147 f825 1"/>
                  <a:gd name="f1264" fmla="*/ f1148 f826 1"/>
                  <a:gd name="f1265" fmla="*/ f1149 f825 1"/>
                  <a:gd name="f1266" fmla="*/ f1150 f826 1"/>
                  <a:gd name="f1267" fmla="*/ f1151 f825 1"/>
                  <a:gd name="f1268" fmla="*/ f1152 f826 1"/>
                  <a:gd name="f1269" fmla="*/ f1153 f825 1"/>
                  <a:gd name="f1270" fmla="*/ f1154 f826 1"/>
                  <a:gd name="f1271" fmla="*/ f1155 f825 1"/>
                  <a:gd name="f1272" fmla="*/ f1156 f826 1"/>
                  <a:gd name="f1273" fmla="*/ f1157 f825 1"/>
                  <a:gd name="f1274" fmla="*/ f1158 f826 1"/>
                  <a:gd name="f1275" fmla="*/ f1159 f825 1"/>
                  <a:gd name="f1276" fmla="*/ f1160 f826 1"/>
                  <a:gd name="f1277" fmla="*/ f1161 f825 1"/>
                  <a:gd name="f1278" fmla="*/ f1162 f826 1"/>
                  <a:gd name="f1279" fmla="*/ f1163 f825 1"/>
                  <a:gd name="f1280" fmla="*/ f1164 f826 1"/>
                  <a:gd name="f1281" fmla="*/ f1165 f825 1"/>
                  <a:gd name="f1282" fmla="*/ f1166 f826 1"/>
                  <a:gd name="f1283" fmla="*/ f1167 f825 1"/>
                  <a:gd name="f1284" fmla="*/ f1168 f826 1"/>
                  <a:gd name="f1285" fmla="*/ f1169 f825 1"/>
                  <a:gd name="f1286" fmla="*/ f1170 f826 1"/>
                  <a:gd name="f1287" fmla="*/ f1171 f825 1"/>
                  <a:gd name="f1288" fmla="*/ f1172 f826 1"/>
                  <a:gd name="f1289" fmla="*/ f1173 f825 1"/>
                  <a:gd name="f1290" fmla="*/ f1174 f826 1"/>
                  <a:gd name="f1291" fmla="*/ f1175 f825 1"/>
                  <a:gd name="f1292" fmla="*/ f1176 f8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48">
                    <a:pos x="f1181" y="f1182"/>
                  </a:cxn>
                  <a:cxn ang="f948">
                    <a:pos x="f1183" y="f1184"/>
                  </a:cxn>
                  <a:cxn ang="f948">
                    <a:pos x="f1185" y="f1186"/>
                  </a:cxn>
                  <a:cxn ang="f948">
                    <a:pos x="f1187" y="f1188"/>
                  </a:cxn>
                  <a:cxn ang="f948">
                    <a:pos x="f1189" y="f1190"/>
                  </a:cxn>
                  <a:cxn ang="f948">
                    <a:pos x="f1191" y="f1192"/>
                  </a:cxn>
                  <a:cxn ang="f948">
                    <a:pos x="f1193" y="f1194"/>
                  </a:cxn>
                  <a:cxn ang="f948">
                    <a:pos x="f1195" y="f1196"/>
                  </a:cxn>
                  <a:cxn ang="f948">
                    <a:pos x="f1197" y="f1198"/>
                  </a:cxn>
                  <a:cxn ang="f948">
                    <a:pos x="f1199" y="f1200"/>
                  </a:cxn>
                  <a:cxn ang="f948">
                    <a:pos x="f1201" y="f1202"/>
                  </a:cxn>
                  <a:cxn ang="f948">
                    <a:pos x="f1203" y="f1204"/>
                  </a:cxn>
                  <a:cxn ang="f948">
                    <a:pos x="f1205" y="f1206"/>
                  </a:cxn>
                  <a:cxn ang="f948">
                    <a:pos x="f1207" y="f1208"/>
                  </a:cxn>
                  <a:cxn ang="f948">
                    <a:pos x="f1209" y="f1210"/>
                  </a:cxn>
                  <a:cxn ang="f948">
                    <a:pos x="f1211" y="f1212"/>
                  </a:cxn>
                  <a:cxn ang="f948">
                    <a:pos x="f1213" y="f1214"/>
                  </a:cxn>
                  <a:cxn ang="f948">
                    <a:pos x="f1215" y="f1216"/>
                  </a:cxn>
                  <a:cxn ang="f948">
                    <a:pos x="f1217" y="f1218"/>
                  </a:cxn>
                  <a:cxn ang="f948">
                    <a:pos x="f1219" y="f1220"/>
                  </a:cxn>
                  <a:cxn ang="f948">
                    <a:pos x="f1221" y="f1222"/>
                  </a:cxn>
                  <a:cxn ang="f948">
                    <a:pos x="f1223" y="f1224"/>
                  </a:cxn>
                  <a:cxn ang="f948">
                    <a:pos x="f1225" y="f1226"/>
                  </a:cxn>
                  <a:cxn ang="f948">
                    <a:pos x="f1227" y="f1228"/>
                  </a:cxn>
                  <a:cxn ang="f948">
                    <a:pos x="f1229" y="f1230"/>
                  </a:cxn>
                  <a:cxn ang="f948">
                    <a:pos x="f1231" y="f1232"/>
                  </a:cxn>
                  <a:cxn ang="f948">
                    <a:pos x="f1233" y="f1234"/>
                  </a:cxn>
                  <a:cxn ang="f948">
                    <a:pos x="f1235" y="f1236"/>
                  </a:cxn>
                  <a:cxn ang="f948">
                    <a:pos x="f1237" y="f1238"/>
                  </a:cxn>
                  <a:cxn ang="f948">
                    <a:pos x="f1239" y="f1240"/>
                  </a:cxn>
                  <a:cxn ang="f948">
                    <a:pos x="f1241" y="f1242"/>
                  </a:cxn>
                  <a:cxn ang="f948">
                    <a:pos x="f1243" y="f1244"/>
                  </a:cxn>
                  <a:cxn ang="f948">
                    <a:pos x="f1245" y="f1246"/>
                  </a:cxn>
                  <a:cxn ang="f948">
                    <a:pos x="f1247" y="f1248"/>
                  </a:cxn>
                  <a:cxn ang="f948">
                    <a:pos x="f1249" y="f1250"/>
                  </a:cxn>
                  <a:cxn ang="f948">
                    <a:pos x="f1251" y="f1252"/>
                  </a:cxn>
                  <a:cxn ang="f948">
                    <a:pos x="f1253" y="f1254"/>
                  </a:cxn>
                  <a:cxn ang="f948">
                    <a:pos x="f1255" y="f1256"/>
                  </a:cxn>
                  <a:cxn ang="f948">
                    <a:pos x="f1257" y="f1258"/>
                  </a:cxn>
                  <a:cxn ang="f948">
                    <a:pos x="f1259" y="f1260"/>
                  </a:cxn>
                  <a:cxn ang="f948">
                    <a:pos x="f1261" y="f1262"/>
                  </a:cxn>
                  <a:cxn ang="f948">
                    <a:pos x="f1263" y="f1264"/>
                  </a:cxn>
                  <a:cxn ang="f948">
                    <a:pos x="f1265" y="f1266"/>
                  </a:cxn>
                  <a:cxn ang="f948">
                    <a:pos x="f1267" y="f1268"/>
                  </a:cxn>
                  <a:cxn ang="f948">
                    <a:pos x="f1269" y="f1270"/>
                  </a:cxn>
                  <a:cxn ang="f948">
                    <a:pos x="f1271" y="f1272"/>
                  </a:cxn>
                  <a:cxn ang="f948">
                    <a:pos x="f1273" y="f1274"/>
                  </a:cxn>
                  <a:cxn ang="f948">
                    <a:pos x="f1275" y="f1276"/>
                  </a:cxn>
                  <a:cxn ang="f948">
                    <a:pos x="f1277" y="f1278"/>
                  </a:cxn>
                  <a:cxn ang="f948">
                    <a:pos x="f1279" y="f1280"/>
                  </a:cxn>
                  <a:cxn ang="f948">
                    <a:pos x="f1281" y="f1282"/>
                  </a:cxn>
                  <a:cxn ang="f948">
                    <a:pos x="f1283" y="f1284"/>
                  </a:cxn>
                  <a:cxn ang="f948">
                    <a:pos x="f1285" y="f1286"/>
                  </a:cxn>
                  <a:cxn ang="f948">
                    <a:pos x="f1287" y="f1288"/>
                  </a:cxn>
                  <a:cxn ang="f948">
                    <a:pos x="f1289" y="f1290"/>
                  </a:cxn>
                  <a:cxn ang="f948">
                    <a:pos x="f1291" y="f1292"/>
                  </a:cxn>
                </a:cxnLst>
                <a:rect l="f1177" t="f1180" r="f1178" b="f1179"/>
                <a:pathLst>
                  <a:path w="3982" h="9800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1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75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122"/>
                    </a:lnTo>
                    <a:lnTo>
                      <a:pt x="f123" y="f7"/>
                    </a:lnTo>
                    <a:lnTo>
                      <a:pt x="f124" y="f125"/>
                    </a:lnTo>
                    <a:lnTo>
                      <a:pt x="f126" y="f127"/>
                    </a:lnTo>
                    <a:lnTo>
                      <a:pt x="f128" y="f129"/>
                    </a:lnTo>
                    <a:lnTo>
                      <a:pt x="f130" y="f131"/>
                    </a:lnTo>
                    <a:lnTo>
                      <a:pt x="f132" y="f133"/>
                    </a:lnTo>
                    <a:lnTo>
                      <a:pt x="f134" y="f135"/>
                    </a:lnTo>
                    <a:lnTo>
                      <a:pt x="f136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49"/>
                    </a:lnTo>
                    <a:lnTo>
                      <a:pt x="f150" y="f151"/>
                    </a:lnTo>
                    <a:lnTo>
                      <a:pt x="f152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162" y="f24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170"/>
                    </a:lnTo>
                    <a:lnTo>
                      <a:pt x="f171" y="f172"/>
                    </a:lnTo>
                    <a:lnTo>
                      <a:pt x="f173" y="f174"/>
                    </a:lnTo>
                    <a:lnTo>
                      <a:pt x="f175" y="f176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181" y="f182"/>
                    </a:lnTo>
                    <a:lnTo>
                      <a:pt x="f183" y="f184"/>
                    </a:lnTo>
                    <a:lnTo>
                      <a:pt x="f185" y="f186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92"/>
                    </a:lnTo>
                    <a:lnTo>
                      <a:pt x="f193" y="f194"/>
                    </a:lnTo>
                    <a:lnTo>
                      <a:pt x="f195" y="f196"/>
                    </a:lnTo>
                    <a:lnTo>
                      <a:pt x="f197" y="f198"/>
                    </a:lnTo>
                    <a:lnTo>
                      <a:pt x="f199" y="f200"/>
                    </a:lnTo>
                    <a:lnTo>
                      <a:pt x="f201" y="f202"/>
                    </a:lnTo>
                    <a:lnTo>
                      <a:pt x="f203" y="f204"/>
                    </a:lnTo>
                    <a:lnTo>
                      <a:pt x="f205" y="f206"/>
                    </a:lnTo>
                    <a:lnTo>
                      <a:pt x="f207" y="f208"/>
                    </a:lnTo>
                    <a:lnTo>
                      <a:pt x="f209" y="f210"/>
                    </a:lnTo>
                    <a:lnTo>
                      <a:pt x="f211" y="f212"/>
                    </a:lnTo>
                    <a:lnTo>
                      <a:pt x="f213" y="f214"/>
                    </a:lnTo>
                    <a:lnTo>
                      <a:pt x="f215" y="f216"/>
                    </a:lnTo>
                    <a:lnTo>
                      <a:pt x="f217" y="f218"/>
                    </a:lnTo>
                    <a:lnTo>
                      <a:pt x="f219" y="f220"/>
                    </a:lnTo>
                    <a:lnTo>
                      <a:pt x="f221" y="f222"/>
                    </a:lnTo>
                    <a:lnTo>
                      <a:pt x="f199" y="f223"/>
                    </a:lnTo>
                    <a:lnTo>
                      <a:pt x="f224" y="f225"/>
                    </a:lnTo>
                    <a:lnTo>
                      <a:pt x="f226" y="f227"/>
                    </a:lnTo>
                    <a:lnTo>
                      <a:pt x="f228" y="f229"/>
                    </a:lnTo>
                    <a:lnTo>
                      <a:pt x="f230" y="f231"/>
                    </a:lnTo>
                    <a:lnTo>
                      <a:pt x="f232" y="f233"/>
                    </a:lnTo>
                    <a:lnTo>
                      <a:pt x="f234" y="f235"/>
                    </a:lnTo>
                    <a:lnTo>
                      <a:pt x="f236" y="f237"/>
                    </a:lnTo>
                    <a:lnTo>
                      <a:pt x="f238" y="f239"/>
                    </a:lnTo>
                    <a:lnTo>
                      <a:pt x="f240" y="f241"/>
                    </a:lnTo>
                    <a:lnTo>
                      <a:pt x="f242" y="f243"/>
                    </a:lnTo>
                    <a:lnTo>
                      <a:pt x="f244" y="f245"/>
                    </a:lnTo>
                    <a:lnTo>
                      <a:pt x="f246" y="f247"/>
                    </a:lnTo>
                    <a:lnTo>
                      <a:pt x="f248" y="f249"/>
                    </a:lnTo>
                    <a:lnTo>
                      <a:pt x="f250" y="f251"/>
                    </a:lnTo>
                    <a:lnTo>
                      <a:pt x="f252" y="f253"/>
                    </a:lnTo>
                    <a:lnTo>
                      <a:pt x="f254" y="f255"/>
                    </a:lnTo>
                    <a:lnTo>
                      <a:pt x="f256" y="f257"/>
                    </a:lnTo>
                    <a:lnTo>
                      <a:pt x="f258" y="f259"/>
                    </a:lnTo>
                    <a:lnTo>
                      <a:pt x="f260" y="f261"/>
                    </a:lnTo>
                    <a:lnTo>
                      <a:pt x="f5" y="f262"/>
                    </a:lnTo>
                    <a:lnTo>
                      <a:pt x="f263" y="f264"/>
                    </a:lnTo>
                    <a:lnTo>
                      <a:pt x="f265" y="f266"/>
                    </a:lnTo>
                    <a:lnTo>
                      <a:pt x="f267" y="f268"/>
                    </a:lnTo>
                    <a:lnTo>
                      <a:pt x="f269" y="f270"/>
                    </a:lnTo>
                    <a:lnTo>
                      <a:pt x="f271" y="f272"/>
                    </a:lnTo>
                    <a:lnTo>
                      <a:pt x="f273" y="f274"/>
                    </a:lnTo>
                    <a:lnTo>
                      <a:pt x="f275" y="f276"/>
                    </a:lnTo>
                    <a:lnTo>
                      <a:pt x="f277" y="f278"/>
                    </a:lnTo>
                    <a:lnTo>
                      <a:pt x="f279" y="f280"/>
                    </a:lnTo>
                    <a:lnTo>
                      <a:pt x="f191" y="f281"/>
                    </a:lnTo>
                    <a:lnTo>
                      <a:pt x="f282" y="f283"/>
                    </a:lnTo>
                    <a:lnTo>
                      <a:pt x="f284" y="f285"/>
                    </a:lnTo>
                    <a:lnTo>
                      <a:pt x="f286" y="f287"/>
                    </a:lnTo>
                    <a:lnTo>
                      <a:pt x="f288" y="f289"/>
                    </a:lnTo>
                    <a:lnTo>
                      <a:pt x="f290" y="f291"/>
                    </a:lnTo>
                    <a:lnTo>
                      <a:pt x="f292" y="f293"/>
                    </a:lnTo>
                    <a:lnTo>
                      <a:pt x="f294" y="f295"/>
                    </a:lnTo>
                    <a:lnTo>
                      <a:pt x="f296" y="f297"/>
                    </a:lnTo>
                    <a:lnTo>
                      <a:pt x="f152" y="f298"/>
                    </a:lnTo>
                    <a:lnTo>
                      <a:pt x="f299" y="f300"/>
                    </a:lnTo>
                    <a:lnTo>
                      <a:pt x="f301" y="f240"/>
                    </a:lnTo>
                    <a:lnTo>
                      <a:pt x="f302" y="f303"/>
                    </a:lnTo>
                    <a:lnTo>
                      <a:pt x="f304" y="f305"/>
                    </a:lnTo>
                    <a:lnTo>
                      <a:pt x="f306" y="f307"/>
                    </a:lnTo>
                    <a:lnTo>
                      <a:pt x="f308" y="f309"/>
                    </a:lnTo>
                    <a:lnTo>
                      <a:pt x="f310" y="f311"/>
                    </a:lnTo>
                    <a:lnTo>
                      <a:pt x="f312" y="f5"/>
                    </a:lnTo>
                    <a:lnTo>
                      <a:pt x="f313" y="f5"/>
                    </a:lnTo>
                    <a:lnTo>
                      <a:pt x="f314" y="f315"/>
                    </a:lnTo>
                    <a:lnTo>
                      <a:pt x="f316" y="f317"/>
                    </a:lnTo>
                    <a:lnTo>
                      <a:pt x="f318" y="f319"/>
                    </a:lnTo>
                    <a:lnTo>
                      <a:pt x="f320" y="f321"/>
                    </a:lnTo>
                    <a:lnTo>
                      <a:pt x="f322" y="f323"/>
                    </a:lnTo>
                    <a:lnTo>
                      <a:pt x="f324" y="f325"/>
                    </a:lnTo>
                    <a:lnTo>
                      <a:pt x="f316" y="f326"/>
                    </a:lnTo>
                    <a:lnTo>
                      <a:pt x="f327" y="f328"/>
                    </a:lnTo>
                    <a:lnTo>
                      <a:pt x="f329" y="f330"/>
                    </a:lnTo>
                    <a:lnTo>
                      <a:pt x="f280" y="f331"/>
                    </a:lnTo>
                    <a:lnTo>
                      <a:pt x="f332" y="f333"/>
                    </a:lnTo>
                    <a:lnTo>
                      <a:pt x="f334" y="f335"/>
                    </a:lnTo>
                    <a:lnTo>
                      <a:pt x="f336" y="f337"/>
                    </a:lnTo>
                    <a:lnTo>
                      <a:pt x="f338" y="f339"/>
                    </a:lnTo>
                    <a:lnTo>
                      <a:pt x="f340" y="f341"/>
                    </a:lnTo>
                    <a:lnTo>
                      <a:pt x="f342" y="f343"/>
                    </a:lnTo>
                    <a:lnTo>
                      <a:pt x="f344" y="f345"/>
                    </a:lnTo>
                    <a:lnTo>
                      <a:pt x="f158" y="f346"/>
                    </a:lnTo>
                    <a:lnTo>
                      <a:pt x="f347" y="f348"/>
                    </a:lnTo>
                    <a:lnTo>
                      <a:pt x="f349" y="f350"/>
                    </a:lnTo>
                    <a:lnTo>
                      <a:pt x="f154" y="f351"/>
                    </a:lnTo>
                    <a:lnTo>
                      <a:pt x="f352" y="f353"/>
                    </a:lnTo>
                    <a:lnTo>
                      <a:pt x="f354" y="f355"/>
                    </a:lnTo>
                    <a:lnTo>
                      <a:pt x="f356" y="f357"/>
                    </a:lnTo>
                    <a:lnTo>
                      <a:pt x="f358" y="f359"/>
                    </a:lnTo>
                    <a:lnTo>
                      <a:pt x="f360" y="f361"/>
                    </a:lnTo>
                    <a:lnTo>
                      <a:pt x="f362" y="f363"/>
                    </a:lnTo>
                    <a:lnTo>
                      <a:pt x="f364" y="f365"/>
                    </a:lnTo>
                    <a:lnTo>
                      <a:pt x="f366" y="f367"/>
                    </a:lnTo>
                    <a:lnTo>
                      <a:pt x="f368" y="f369"/>
                    </a:lnTo>
                    <a:lnTo>
                      <a:pt x="f370" y="f371"/>
                    </a:lnTo>
                    <a:lnTo>
                      <a:pt x="f372" y="f371"/>
                    </a:lnTo>
                    <a:lnTo>
                      <a:pt x="f373" y="f374"/>
                    </a:lnTo>
                    <a:lnTo>
                      <a:pt x="f375" y="f376"/>
                    </a:lnTo>
                    <a:lnTo>
                      <a:pt x="f144" y="f377"/>
                    </a:lnTo>
                    <a:lnTo>
                      <a:pt x="f378" y="f379"/>
                    </a:lnTo>
                    <a:lnTo>
                      <a:pt x="f380" y="f381"/>
                    </a:lnTo>
                    <a:lnTo>
                      <a:pt x="f382" y="f383"/>
                    </a:lnTo>
                    <a:lnTo>
                      <a:pt x="f384" y="f385"/>
                    </a:lnTo>
                    <a:lnTo>
                      <a:pt x="f280" y="f386"/>
                    </a:lnTo>
                    <a:lnTo>
                      <a:pt x="f387" y="f388"/>
                    </a:lnTo>
                    <a:lnTo>
                      <a:pt x="f389" y="f390"/>
                    </a:lnTo>
                    <a:lnTo>
                      <a:pt x="f391" y="f392"/>
                    </a:lnTo>
                    <a:lnTo>
                      <a:pt x="f308" y="f393"/>
                    </a:lnTo>
                    <a:lnTo>
                      <a:pt x="f394" y="f395"/>
                    </a:lnTo>
                    <a:lnTo>
                      <a:pt x="f396" y="f397"/>
                    </a:lnTo>
                    <a:lnTo>
                      <a:pt x="f398" y="f399"/>
                    </a:lnTo>
                    <a:lnTo>
                      <a:pt x="f400" y="f401"/>
                    </a:lnTo>
                    <a:lnTo>
                      <a:pt x="f402" y="f403"/>
                    </a:lnTo>
                    <a:lnTo>
                      <a:pt x="f404" y="f300"/>
                    </a:lnTo>
                    <a:lnTo>
                      <a:pt x="f405" y="f406"/>
                    </a:lnTo>
                    <a:lnTo>
                      <a:pt x="f407" y="f408"/>
                    </a:lnTo>
                    <a:lnTo>
                      <a:pt x="f409" y="f410"/>
                    </a:lnTo>
                    <a:lnTo>
                      <a:pt x="f411" y="f412"/>
                    </a:lnTo>
                    <a:lnTo>
                      <a:pt x="f413" y="f414"/>
                    </a:lnTo>
                    <a:lnTo>
                      <a:pt x="f93" y="f415"/>
                    </a:lnTo>
                    <a:lnTo>
                      <a:pt x="f416" y="f417"/>
                    </a:lnTo>
                    <a:lnTo>
                      <a:pt x="f101" y="f418"/>
                    </a:lnTo>
                    <a:lnTo>
                      <a:pt x="f419" y="f420"/>
                    </a:lnTo>
                    <a:lnTo>
                      <a:pt x="f421" y="f410"/>
                    </a:lnTo>
                    <a:lnTo>
                      <a:pt x="f422" y="f406"/>
                    </a:lnTo>
                    <a:lnTo>
                      <a:pt x="f423" y="f424"/>
                    </a:lnTo>
                    <a:lnTo>
                      <a:pt x="f425" y="f426"/>
                    </a:lnTo>
                    <a:lnTo>
                      <a:pt x="f427" y="f428"/>
                    </a:lnTo>
                    <a:lnTo>
                      <a:pt x="f429" y="f430"/>
                    </a:lnTo>
                    <a:lnTo>
                      <a:pt x="f431" y="f234"/>
                    </a:lnTo>
                    <a:lnTo>
                      <a:pt x="f432" y="f433"/>
                    </a:lnTo>
                    <a:lnTo>
                      <a:pt x="f434" y="f435"/>
                    </a:lnTo>
                    <a:lnTo>
                      <a:pt x="f436" y="f437"/>
                    </a:lnTo>
                    <a:lnTo>
                      <a:pt x="f438" y="f439"/>
                    </a:lnTo>
                    <a:lnTo>
                      <a:pt x="f440" y="f441"/>
                    </a:lnTo>
                    <a:lnTo>
                      <a:pt x="f442" y="f443"/>
                    </a:lnTo>
                    <a:lnTo>
                      <a:pt x="f444" y="f445"/>
                    </a:lnTo>
                    <a:lnTo>
                      <a:pt x="f446" y="f447"/>
                    </a:lnTo>
                    <a:lnTo>
                      <a:pt x="f448" y="f449"/>
                    </a:lnTo>
                    <a:lnTo>
                      <a:pt x="f450" y="f451"/>
                    </a:lnTo>
                    <a:lnTo>
                      <a:pt x="f53" y="f452"/>
                    </a:lnTo>
                    <a:lnTo>
                      <a:pt x="f453" y="f454"/>
                    </a:lnTo>
                    <a:lnTo>
                      <a:pt x="f455" y="f456"/>
                    </a:lnTo>
                    <a:lnTo>
                      <a:pt x="f457" y="f381"/>
                    </a:lnTo>
                    <a:lnTo>
                      <a:pt x="f419" y="f458"/>
                    </a:lnTo>
                    <a:lnTo>
                      <a:pt x="f459" y="f460"/>
                    </a:lnTo>
                    <a:lnTo>
                      <a:pt x="f461" y="f462"/>
                    </a:lnTo>
                    <a:lnTo>
                      <a:pt x="f463" y="f462"/>
                    </a:lnTo>
                    <a:lnTo>
                      <a:pt x="f464" y="f465"/>
                    </a:lnTo>
                    <a:lnTo>
                      <a:pt x="f466" y="f467"/>
                    </a:lnTo>
                    <a:lnTo>
                      <a:pt x="f468" y="f469"/>
                    </a:lnTo>
                    <a:lnTo>
                      <a:pt x="f470" y="f471"/>
                    </a:lnTo>
                    <a:lnTo>
                      <a:pt x="f472" y="f473"/>
                    </a:lnTo>
                    <a:lnTo>
                      <a:pt x="f474" y="f475"/>
                    </a:lnTo>
                    <a:lnTo>
                      <a:pt x="f476" y="f477"/>
                    </a:lnTo>
                    <a:lnTo>
                      <a:pt x="f478" y="f479"/>
                    </a:lnTo>
                    <a:lnTo>
                      <a:pt x="f480" y="f481"/>
                    </a:lnTo>
                    <a:lnTo>
                      <a:pt x="f482" y="f483"/>
                    </a:lnTo>
                    <a:lnTo>
                      <a:pt x="f484" y="f485"/>
                    </a:lnTo>
                    <a:lnTo>
                      <a:pt x="f486" y="f487"/>
                    </a:lnTo>
                    <a:lnTo>
                      <a:pt x="f488" y="f489"/>
                    </a:lnTo>
                    <a:lnTo>
                      <a:pt x="f490" y="f491"/>
                    </a:lnTo>
                    <a:lnTo>
                      <a:pt x="f492" y="f493"/>
                    </a:lnTo>
                    <a:lnTo>
                      <a:pt x="f494" y="f495"/>
                    </a:lnTo>
                    <a:lnTo>
                      <a:pt x="f496" y="f497"/>
                    </a:lnTo>
                    <a:lnTo>
                      <a:pt x="f494" y="f498"/>
                    </a:lnTo>
                    <a:lnTo>
                      <a:pt x="f134" y="f499"/>
                    </a:lnTo>
                    <a:lnTo>
                      <a:pt x="f500" y="f501"/>
                    </a:lnTo>
                    <a:lnTo>
                      <a:pt x="f411" y="f502"/>
                    </a:lnTo>
                    <a:lnTo>
                      <a:pt x="f503" y="f504"/>
                    </a:lnTo>
                    <a:lnTo>
                      <a:pt x="f466" y="f505"/>
                    </a:lnTo>
                    <a:lnTo>
                      <a:pt x="f506" y="f507"/>
                    </a:lnTo>
                    <a:lnTo>
                      <a:pt x="f508" y="f509"/>
                    </a:lnTo>
                    <a:lnTo>
                      <a:pt x="f510" y="f511"/>
                    </a:lnTo>
                    <a:lnTo>
                      <a:pt x="f512" y="f513"/>
                    </a:lnTo>
                    <a:lnTo>
                      <a:pt x="f514" y="f515"/>
                    </a:lnTo>
                    <a:lnTo>
                      <a:pt x="f516" y="f517"/>
                    </a:lnTo>
                    <a:lnTo>
                      <a:pt x="f490" y="f518"/>
                    </a:lnTo>
                    <a:lnTo>
                      <a:pt x="f519" y="f154"/>
                    </a:lnTo>
                    <a:lnTo>
                      <a:pt x="f484" y="f520"/>
                    </a:lnTo>
                    <a:lnTo>
                      <a:pt x="f521" y="f513"/>
                    </a:lnTo>
                    <a:lnTo>
                      <a:pt x="f308" y="f522"/>
                    </a:lnTo>
                    <a:lnTo>
                      <a:pt x="f523" y="f524"/>
                    </a:lnTo>
                    <a:lnTo>
                      <a:pt x="f525" y="f526"/>
                    </a:lnTo>
                    <a:lnTo>
                      <a:pt x="f527" y="f528"/>
                    </a:lnTo>
                    <a:lnTo>
                      <a:pt x="f529" y="f530"/>
                    </a:lnTo>
                    <a:lnTo>
                      <a:pt x="f531" y="f532"/>
                    </a:lnTo>
                    <a:lnTo>
                      <a:pt x="f533" y="f534"/>
                    </a:lnTo>
                    <a:lnTo>
                      <a:pt x="f142" y="f535"/>
                    </a:lnTo>
                    <a:lnTo>
                      <a:pt x="f536" y="f368"/>
                    </a:lnTo>
                    <a:lnTo>
                      <a:pt x="f537" y="f538"/>
                    </a:lnTo>
                    <a:lnTo>
                      <a:pt x="f539" y="f540"/>
                    </a:lnTo>
                    <a:lnTo>
                      <a:pt x="f541" y="f542"/>
                    </a:lnTo>
                    <a:lnTo>
                      <a:pt x="f543" y="f544"/>
                    </a:lnTo>
                    <a:lnTo>
                      <a:pt x="f545" y="f546"/>
                    </a:lnTo>
                    <a:lnTo>
                      <a:pt x="f547" y="f548"/>
                    </a:lnTo>
                    <a:lnTo>
                      <a:pt x="f549" y="f550"/>
                    </a:lnTo>
                    <a:lnTo>
                      <a:pt x="f551" y="f552"/>
                    </a:lnTo>
                    <a:lnTo>
                      <a:pt x="f553" y="f554"/>
                    </a:lnTo>
                    <a:lnTo>
                      <a:pt x="f555" y="f556"/>
                    </a:lnTo>
                    <a:lnTo>
                      <a:pt x="f557" y="f521"/>
                    </a:lnTo>
                    <a:lnTo>
                      <a:pt x="f504" y="f558"/>
                    </a:lnTo>
                    <a:lnTo>
                      <a:pt x="f557" y="f559"/>
                    </a:lnTo>
                    <a:lnTo>
                      <a:pt x="f560" y="f561"/>
                    </a:lnTo>
                    <a:lnTo>
                      <a:pt x="f562" y="f563"/>
                    </a:lnTo>
                    <a:lnTo>
                      <a:pt x="f564" y="f565"/>
                    </a:lnTo>
                    <a:lnTo>
                      <a:pt x="f566" y="f567"/>
                    </a:lnTo>
                    <a:lnTo>
                      <a:pt x="f568" y="f569"/>
                    </a:lnTo>
                    <a:lnTo>
                      <a:pt x="f504" y="f570"/>
                    </a:lnTo>
                    <a:lnTo>
                      <a:pt x="f571" y="f572"/>
                    </a:lnTo>
                    <a:lnTo>
                      <a:pt x="f573" y="f574"/>
                    </a:lnTo>
                    <a:lnTo>
                      <a:pt x="f575" y="f576"/>
                    </a:lnTo>
                    <a:lnTo>
                      <a:pt x="f577" y="f578"/>
                    </a:lnTo>
                    <a:lnTo>
                      <a:pt x="f579" y="f580"/>
                    </a:lnTo>
                    <a:lnTo>
                      <a:pt x="f581" y="f582"/>
                    </a:lnTo>
                    <a:lnTo>
                      <a:pt x="f583" y="f584"/>
                    </a:lnTo>
                    <a:lnTo>
                      <a:pt x="f585" y="f586"/>
                    </a:lnTo>
                    <a:lnTo>
                      <a:pt x="f587" y="f588"/>
                    </a:lnTo>
                    <a:lnTo>
                      <a:pt x="f589" y="f107"/>
                    </a:lnTo>
                    <a:lnTo>
                      <a:pt x="f590" y="f591"/>
                    </a:lnTo>
                    <a:lnTo>
                      <a:pt x="f592" y="f593"/>
                    </a:lnTo>
                    <a:lnTo>
                      <a:pt x="f594" y="f595"/>
                    </a:lnTo>
                    <a:lnTo>
                      <a:pt x="f596" y="f597"/>
                    </a:lnTo>
                    <a:lnTo>
                      <a:pt x="f598" y="f599"/>
                    </a:lnTo>
                    <a:lnTo>
                      <a:pt x="f600" y="f601"/>
                    </a:lnTo>
                    <a:lnTo>
                      <a:pt x="f602" y="f123"/>
                    </a:lnTo>
                    <a:lnTo>
                      <a:pt x="f603" y="f121"/>
                    </a:lnTo>
                    <a:lnTo>
                      <a:pt x="f604" y="f57"/>
                    </a:lnTo>
                    <a:lnTo>
                      <a:pt x="f605" y="f606"/>
                    </a:lnTo>
                    <a:lnTo>
                      <a:pt x="f607" y="f608"/>
                    </a:lnTo>
                    <a:lnTo>
                      <a:pt x="f298" y="f606"/>
                    </a:lnTo>
                    <a:lnTo>
                      <a:pt x="f609" y="f610"/>
                    </a:lnTo>
                    <a:lnTo>
                      <a:pt x="f611" y="f612"/>
                    </a:lnTo>
                    <a:lnTo>
                      <a:pt x="f613" y="f427"/>
                    </a:lnTo>
                    <a:lnTo>
                      <a:pt x="f614" y="f450"/>
                    </a:lnTo>
                    <a:lnTo>
                      <a:pt x="f615" y="f616"/>
                    </a:lnTo>
                    <a:lnTo>
                      <a:pt x="f617" y="f618"/>
                    </a:lnTo>
                    <a:lnTo>
                      <a:pt x="f619" y="f620"/>
                    </a:lnTo>
                    <a:lnTo>
                      <a:pt x="f621" y="f622"/>
                    </a:lnTo>
                    <a:lnTo>
                      <a:pt x="f623" y="f624"/>
                    </a:lnTo>
                    <a:lnTo>
                      <a:pt x="f625" y="f626"/>
                    </a:lnTo>
                    <a:lnTo>
                      <a:pt x="f627" y="f628"/>
                    </a:lnTo>
                    <a:lnTo>
                      <a:pt x="f246" y="f629"/>
                    </a:lnTo>
                    <a:lnTo>
                      <a:pt x="f244" y="f630"/>
                    </a:lnTo>
                    <a:lnTo>
                      <a:pt x="f631" y="f632"/>
                    </a:lnTo>
                    <a:lnTo>
                      <a:pt x="f633" y="f634"/>
                    </a:lnTo>
                    <a:lnTo>
                      <a:pt x="f635" y="f636"/>
                    </a:lnTo>
                    <a:lnTo>
                      <a:pt x="f637" y="f638"/>
                    </a:lnTo>
                    <a:lnTo>
                      <a:pt x="f639" y="f640"/>
                    </a:lnTo>
                    <a:lnTo>
                      <a:pt x="f641" y="f642"/>
                    </a:lnTo>
                    <a:lnTo>
                      <a:pt x="f613" y="f643"/>
                    </a:lnTo>
                    <a:lnTo>
                      <a:pt x="f644" y="f645"/>
                    </a:lnTo>
                    <a:lnTo>
                      <a:pt x="f646" y="f647"/>
                    </a:lnTo>
                    <a:lnTo>
                      <a:pt x="f648" y="f649"/>
                    </a:lnTo>
                    <a:lnTo>
                      <a:pt x="f650" y="f651"/>
                    </a:lnTo>
                    <a:lnTo>
                      <a:pt x="f652" y="f653"/>
                    </a:lnTo>
                    <a:lnTo>
                      <a:pt x="f277" y="f654"/>
                    </a:lnTo>
                    <a:lnTo>
                      <a:pt x="f655" y="f656"/>
                    </a:lnTo>
                    <a:lnTo>
                      <a:pt x="f657" y="f658"/>
                    </a:lnTo>
                    <a:lnTo>
                      <a:pt x="f232" y="f659"/>
                    </a:lnTo>
                    <a:lnTo>
                      <a:pt x="f660" y="f661"/>
                    </a:lnTo>
                    <a:lnTo>
                      <a:pt x="f662" y="f663"/>
                    </a:lnTo>
                    <a:lnTo>
                      <a:pt x="f605" y="f664"/>
                    </a:lnTo>
                    <a:lnTo>
                      <a:pt x="f665" y="f666"/>
                    </a:lnTo>
                    <a:lnTo>
                      <a:pt x="f667" y="f668"/>
                    </a:lnTo>
                    <a:lnTo>
                      <a:pt x="f669" y="f670"/>
                    </a:lnTo>
                    <a:lnTo>
                      <a:pt x="f671" y="f672"/>
                    </a:lnTo>
                    <a:lnTo>
                      <a:pt x="f445" y="f673"/>
                    </a:lnTo>
                    <a:lnTo>
                      <a:pt x="f674" y="f675"/>
                    </a:lnTo>
                    <a:lnTo>
                      <a:pt x="f213" y="f676"/>
                    </a:lnTo>
                    <a:lnTo>
                      <a:pt x="f337" y="f677"/>
                    </a:lnTo>
                    <a:lnTo>
                      <a:pt x="f678" y="f679"/>
                    </a:lnTo>
                    <a:lnTo>
                      <a:pt x="f211" y="f680"/>
                    </a:lnTo>
                    <a:lnTo>
                      <a:pt x="f681" y="f682"/>
                    </a:lnTo>
                    <a:lnTo>
                      <a:pt x="f683" y="f684"/>
                    </a:lnTo>
                    <a:lnTo>
                      <a:pt x="f685" y="f686"/>
                    </a:lnTo>
                    <a:lnTo>
                      <a:pt x="f687" y="f688"/>
                    </a:lnTo>
                    <a:lnTo>
                      <a:pt x="f689" y="f690"/>
                    </a:lnTo>
                    <a:lnTo>
                      <a:pt x="f691" y="f692"/>
                    </a:lnTo>
                    <a:lnTo>
                      <a:pt x="f693" y="f237"/>
                    </a:lnTo>
                    <a:lnTo>
                      <a:pt x="f694" y="f695"/>
                    </a:lnTo>
                    <a:lnTo>
                      <a:pt x="f696" y="f697"/>
                    </a:lnTo>
                    <a:lnTo>
                      <a:pt x="f698" y="f699"/>
                    </a:lnTo>
                    <a:lnTo>
                      <a:pt x="f165" y="f239"/>
                    </a:lnTo>
                    <a:lnTo>
                      <a:pt x="f700" y="f701"/>
                    </a:lnTo>
                    <a:lnTo>
                      <a:pt x="f498" y="f702"/>
                    </a:lnTo>
                    <a:lnTo>
                      <a:pt x="f564" y="f703"/>
                    </a:lnTo>
                    <a:lnTo>
                      <a:pt x="f704" y="f705"/>
                    </a:lnTo>
                    <a:lnTo>
                      <a:pt x="f706" y="f707"/>
                    </a:lnTo>
                    <a:lnTo>
                      <a:pt x="f299" y="f708"/>
                    </a:lnTo>
                    <a:lnTo>
                      <a:pt x="f370" y="f709"/>
                    </a:lnTo>
                    <a:lnTo>
                      <a:pt x="f710" y="f711"/>
                    </a:lnTo>
                    <a:lnTo>
                      <a:pt x="f712" y="f713"/>
                    </a:lnTo>
                    <a:lnTo>
                      <a:pt x="f714" y="f715"/>
                    </a:lnTo>
                    <a:lnTo>
                      <a:pt x="f716" y="f717"/>
                    </a:lnTo>
                    <a:lnTo>
                      <a:pt x="f718" y="f719"/>
                    </a:lnTo>
                    <a:lnTo>
                      <a:pt x="f720" y="f721"/>
                    </a:lnTo>
                    <a:lnTo>
                      <a:pt x="f722" y="f723"/>
                    </a:lnTo>
                    <a:lnTo>
                      <a:pt x="f724" y="f725"/>
                    </a:lnTo>
                    <a:lnTo>
                      <a:pt x="f726" y="f727"/>
                    </a:lnTo>
                    <a:lnTo>
                      <a:pt x="f728" y="f729"/>
                    </a:lnTo>
                    <a:lnTo>
                      <a:pt x="f730" y="f731"/>
                    </a:lnTo>
                    <a:lnTo>
                      <a:pt x="f732" y="f733"/>
                    </a:lnTo>
                    <a:lnTo>
                      <a:pt x="f734" y="f735"/>
                    </a:lnTo>
                    <a:lnTo>
                      <a:pt x="f736" y="f737"/>
                    </a:lnTo>
                    <a:lnTo>
                      <a:pt x="f738" y="f739"/>
                    </a:lnTo>
                    <a:lnTo>
                      <a:pt x="f578" y="f740"/>
                    </a:lnTo>
                    <a:lnTo>
                      <a:pt x="f741" y="f742"/>
                    </a:lnTo>
                    <a:lnTo>
                      <a:pt x="f743" y="f744"/>
                    </a:lnTo>
                    <a:lnTo>
                      <a:pt x="f745" y="f746"/>
                    </a:lnTo>
                    <a:lnTo>
                      <a:pt x="f576" y="f210"/>
                    </a:lnTo>
                    <a:lnTo>
                      <a:pt x="f747" y="f748"/>
                    </a:lnTo>
                    <a:lnTo>
                      <a:pt x="f749" y="f750"/>
                    </a:lnTo>
                    <a:lnTo>
                      <a:pt x="f751" y="f752"/>
                    </a:lnTo>
                    <a:lnTo>
                      <a:pt x="f753" y="f754"/>
                    </a:lnTo>
                    <a:lnTo>
                      <a:pt x="f472" y="f755"/>
                    </a:lnTo>
                    <a:lnTo>
                      <a:pt x="f756" y="f757"/>
                    </a:lnTo>
                    <a:lnTo>
                      <a:pt x="f758" y="f759"/>
                    </a:lnTo>
                    <a:lnTo>
                      <a:pt x="f760" y="f761"/>
                    </a:lnTo>
                    <a:lnTo>
                      <a:pt x="f762" y="f198"/>
                    </a:lnTo>
                    <a:lnTo>
                      <a:pt x="f763" y="f764"/>
                    </a:lnTo>
                    <a:lnTo>
                      <a:pt x="f765" y="f766"/>
                    </a:lnTo>
                    <a:lnTo>
                      <a:pt x="f767" y="f204"/>
                    </a:lnTo>
                    <a:lnTo>
                      <a:pt x="f741" y="f204"/>
                    </a:lnTo>
                    <a:lnTo>
                      <a:pt x="f768" y="f769"/>
                    </a:lnTo>
                    <a:lnTo>
                      <a:pt x="f89" y="f770"/>
                    </a:lnTo>
                    <a:lnTo>
                      <a:pt x="f771" y="f772"/>
                    </a:lnTo>
                    <a:lnTo>
                      <a:pt x="f773" y="f774"/>
                    </a:lnTo>
                    <a:lnTo>
                      <a:pt x="f775" y="f776"/>
                    </a:lnTo>
                    <a:lnTo>
                      <a:pt x="f777" y="f778"/>
                    </a:lnTo>
                    <a:lnTo>
                      <a:pt x="f779" y="f780"/>
                    </a:lnTo>
                    <a:lnTo>
                      <a:pt x="f781" y="f782"/>
                    </a:lnTo>
                    <a:lnTo>
                      <a:pt x="f783" y="f784"/>
                    </a:lnTo>
                    <a:lnTo>
                      <a:pt x="f785" y="f786"/>
                    </a:lnTo>
                    <a:lnTo>
                      <a:pt x="f787" y="f788"/>
                    </a:lnTo>
                    <a:lnTo>
                      <a:pt x="f789" y="f790"/>
                    </a:lnTo>
                    <a:lnTo>
                      <a:pt x="f791" y="f792"/>
                    </a:lnTo>
                    <a:lnTo>
                      <a:pt x="f793" y="f794"/>
                    </a:lnTo>
                    <a:lnTo>
                      <a:pt x="f795" y="f796"/>
                    </a:lnTo>
                    <a:lnTo>
                      <a:pt x="f797" y="f798"/>
                    </a:lnTo>
                    <a:lnTo>
                      <a:pt x="f799" y="f800"/>
                    </a:lnTo>
                    <a:lnTo>
                      <a:pt x="f801" y="f802"/>
                    </a:lnTo>
                    <a:lnTo>
                      <a:pt x="f803" y="f804"/>
                    </a:lnTo>
                    <a:lnTo>
                      <a:pt x="f805" y="f806"/>
                    </a:lnTo>
                    <a:lnTo>
                      <a:pt x="f807" y="f808"/>
                    </a:lnTo>
                    <a:lnTo>
                      <a:pt x="f809" y="f810"/>
                    </a:lnTo>
                    <a:lnTo>
                      <a:pt x="f811" y="f812"/>
                    </a:lnTo>
                    <a:lnTo>
                      <a:pt x="f813" y="f814"/>
                    </a:lnTo>
                    <a:lnTo>
                      <a:pt x="f815" y="f816"/>
                    </a:lnTo>
                    <a:lnTo>
                      <a:pt x="f817" y="f818"/>
                    </a:lnTo>
                    <a:lnTo>
                      <a:pt x="f819" y="f820"/>
                    </a:lnTo>
                    <a:lnTo>
                      <a:pt x="f821" y="f822"/>
                    </a:lnTo>
                    <a:lnTo>
                      <a:pt x="f6" y="f823"/>
                    </a:lnTo>
                    <a:lnTo>
                      <a:pt x="f6" y="f8"/>
                    </a:lnTo>
                    <a:close/>
                  </a:path>
                </a:pathLst>
              </a:custGeom>
              <a:solidFill>
                <a:srgbClr val="FFFFFF">
                  <a:alpha val="32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1674360" y="697319"/>
                <a:ext cx="102600" cy="831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8"/>
                  <a:gd name="f7" fmla="val 483"/>
                  <a:gd name="f8" fmla="val 172"/>
                  <a:gd name="f9" fmla="val 474"/>
                  <a:gd name="f10" fmla="val 149"/>
                  <a:gd name="f11" fmla="val 100"/>
                  <a:gd name="f12" fmla="val 54"/>
                  <a:gd name="f13" fmla="val 464"/>
                  <a:gd name="f14" fmla="val 18"/>
                  <a:gd name="f15" fmla="val 429"/>
                  <a:gd name="f16" fmla="val 8"/>
                  <a:gd name="f17" fmla="val 406"/>
                  <a:gd name="f18" fmla="val 382"/>
                  <a:gd name="f19" fmla="val 6"/>
                  <a:gd name="f20" fmla="val 333"/>
                  <a:gd name="f21" fmla="val 31"/>
                  <a:gd name="f22" fmla="val 290"/>
                  <a:gd name="f23" fmla="val 70"/>
                  <a:gd name="f24" fmla="val 258"/>
                  <a:gd name="f25" fmla="val 93"/>
                  <a:gd name="f26" fmla="val 251"/>
                  <a:gd name="f27" fmla="val 126"/>
                  <a:gd name="f28" fmla="val 245"/>
                  <a:gd name="f29" fmla="val 175"/>
                  <a:gd name="f30" fmla="val 235"/>
                  <a:gd name="f31" fmla="val 198"/>
                  <a:gd name="f32" fmla="val 219"/>
                  <a:gd name="f33" fmla="val 203"/>
                  <a:gd name="f34" fmla="val 205"/>
                  <a:gd name="f35" fmla="val 206"/>
                  <a:gd name="f36" fmla="val 186"/>
                  <a:gd name="f37" fmla="val 167"/>
                  <a:gd name="f38" fmla="val 138"/>
                  <a:gd name="f39" fmla="val 229"/>
                  <a:gd name="f40" fmla="val 88"/>
                  <a:gd name="f41" fmla="val 268"/>
                  <a:gd name="f42" fmla="val 46"/>
                  <a:gd name="f43" fmla="val 317"/>
                  <a:gd name="f44" fmla="val 17"/>
                  <a:gd name="f45" fmla="val 345"/>
                  <a:gd name="f46" fmla="val 9"/>
                  <a:gd name="f47" fmla="val 373"/>
                  <a:gd name="f48" fmla="val 3"/>
                  <a:gd name="f49" fmla="val 430"/>
                  <a:gd name="f50" fmla="val 515"/>
                  <a:gd name="f51" fmla="val 571"/>
                  <a:gd name="f52" fmla="val 19"/>
                  <a:gd name="f53" fmla="val 579"/>
                  <a:gd name="f54" fmla="val 40"/>
                  <a:gd name="f55" fmla="val 592"/>
                  <a:gd name="f56" fmla="val 84"/>
                  <a:gd name="f57" fmla="val 130"/>
                  <a:gd name="f58" fmla="val 597"/>
                  <a:gd name="f59" fmla="val 174"/>
                  <a:gd name="f60" fmla="val 197"/>
                  <a:gd name="f61" fmla="val 516"/>
                  <a:gd name="f62" fmla="val 200"/>
                  <a:gd name="f63" fmla="val 438"/>
                  <a:gd name="f64" fmla="val 440"/>
                  <a:gd name="f65" fmla="val 236"/>
                  <a:gd name="f66" fmla="val 435"/>
                  <a:gd name="f67" fmla="val 304"/>
                  <a:gd name="f68" fmla="val 419"/>
                  <a:gd name="f69" fmla="val 366"/>
                  <a:gd name="f70" fmla="val 394"/>
                  <a:gd name="f71" fmla="val 402"/>
                  <a:gd name="f72" fmla="val 371"/>
                  <a:gd name="f73" fmla="val 421"/>
                  <a:gd name="f74" fmla="val 356"/>
                  <a:gd name="f75" fmla="val 426"/>
                  <a:gd name="f76" fmla="val 329"/>
                  <a:gd name="f77" fmla="val 271"/>
                  <a:gd name="f78" fmla="val 434"/>
                  <a:gd name="f79" fmla="val 212"/>
                  <a:gd name="f80" fmla="val 170"/>
                  <a:gd name="f81" fmla="val 432"/>
                  <a:gd name="f82" fmla="val 146"/>
                  <a:gd name="f83" fmla="val 442"/>
                  <a:gd name="f84" fmla="val 134"/>
                  <a:gd name="f85" fmla="val 451"/>
                  <a:gd name="f86" fmla="+- 0 0 0"/>
                  <a:gd name="f87" fmla="*/ f3 1 598"/>
                  <a:gd name="f88" fmla="*/ f4 1 483"/>
                  <a:gd name="f89" fmla="val f5"/>
                  <a:gd name="f90" fmla="val f6"/>
                  <a:gd name="f91" fmla="val f7"/>
                  <a:gd name="f92" fmla="*/ f86 f0 1"/>
                  <a:gd name="f93" fmla="+- f91 0 f89"/>
                  <a:gd name="f94" fmla="+- f90 0 f89"/>
                  <a:gd name="f95" fmla="*/ f92 1 f2"/>
                  <a:gd name="f96" fmla="*/ f94 1 598"/>
                  <a:gd name="f97" fmla="*/ f93 1 483"/>
                  <a:gd name="f98" fmla="*/ 172 f94 1"/>
                  <a:gd name="f99" fmla="*/ 474 f93 1"/>
                  <a:gd name="f100" fmla="*/ 149 f94 1"/>
                  <a:gd name="f101" fmla="*/ 483 f93 1"/>
                  <a:gd name="f102" fmla="*/ 100 f94 1"/>
                  <a:gd name="f103" fmla="*/ 54 f94 1"/>
                  <a:gd name="f104" fmla="*/ 464 f93 1"/>
                  <a:gd name="f105" fmla="*/ 18 f94 1"/>
                  <a:gd name="f106" fmla="*/ 429 f93 1"/>
                  <a:gd name="f107" fmla="*/ 8 f94 1"/>
                  <a:gd name="f108" fmla="*/ 406 f93 1"/>
                  <a:gd name="f109" fmla="*/ 0 f94 1"/>
                  <a:gd name="f110" fmla="*/ 382 f93 1"/>
                  <a:gd name="f111" fmla="*/ 6 f94 1"/>
                  <a:gd name="f112" fmla="*/ 333 f93 1"/>
                  <a:gd name="f113" fmla="*/ 31 f94 1"/>
                  <a:gd name="f114" fmla="*/ 290 f93 1"/>
                  <a:gd name="f115" fmla="*/ 70 f94 1"/>
                  <a:gd name="f116" fmla="*/ 258 f93 1"/>
                  <a:gd name="f117" fmla="*/ 93 f94 1"/>
                  <a:gd name="f118" fmla="*/ 251 f93 1"/>
                  <a:gd name="f119" fmla="*/ 126 f94 1"/>
                  <a:gd name="f120" fmla="*/ 245 f93 1"/>
                  <a:gd name="f121" fmla="*/ 175 f94 1"/>
                  <a:gd name="f122" fmla="*/ 235 f93 1"/>
                  <a:gd name="f123" fmla="*/ 198 f94 1"/>
                  <a:gd name="f124" fmla="*/ 219 f93 1"/>
                  <a:gd name="f125" fmla="*/ 203 f94 1"/>
                  <a:gd name="f126" fmla="*/ 205 f93 1"/>
                  <a:gd name="f127" fmla="*/ 206 f94 1"/>
                  <a:gd name="f128" fmla="*/ 186 f93 1"/>
                  <a:gd name="f129" fmla="*/ 205 f94 1"/>
                  <a:gd name="f130" fmla="*/ 167 f93 1"/>
                  <a:gd name="f131" fmla="*/ 138 f93 1"/>
                  <a:gd name="f132" fmla="*/ 229 f94 1"/>
                  <a:gd name="f133" fmla="*/ 88 f93 1"/>
                  <a:gd name="f134" fmla="*/ 268 f94 1"/>
                  <a:gd name="f135" fmla="*/ 46 f93 1"/>
                  <a:gd name="f136" fmla="*/ 317 f94 1"/>
                  <a:gd name="f137" fmla="*/ 17 f93 1"/>
                  <a:gd name="f138" fmla="*/ 345 f94 1"/>
                  <a:gd name="f139" fmla="*/ 9 f93 1"/>
                  <a:gd name="f140" fmla="*/ 373 f94 1"/>
                  <a:gd name="f141" fmla="*/ 3 f93 1"/>
                  <a:gd name="f142" fmla="*/ 430 f94 1"/>
                  <a:gd name="f143" fmla="*/ 0 f93 1"/>
                  <a:gd name="f144" fmla="*/ 515 f94 1"/>
                  <a:gd name="f145" fmla="*/ 571 f94 1"/>
                  <a:gd name="f146" fmla="*/ 19 f93 1"/>
                  <a:gd name="f147" fmla="*/ 579 f94 1"/>
                  <a:gd name="f148" fmla="*/ 40 f93 1"/>
                  <a:gd name="f149" fmla="*/ 592 f94 1"/>
                  <a:gd name="f150" fmla="*/ 84 f93 1"/>
                  <a:gd name="f151" fmla="*/ 598 f94 1"/>
                  <a:gd name="f152" fmla="*/ 130 f93 1"/>
                  <a:gd name="f153" fmla="*/ 597 f94 1"/>
                  <a:gd name="f154" fmla="*/ 174 f93 1"/>
                  <a:gd name="f155" fmla="*/ 197 f93 1"/>
                  <a:gd name="f156" fmla="*/ 516 f94 1"/>
                  <a:gd name="f157" fmla="*/ 200 f93 1"/>
                  <a:gd name="f158" fmla="*/ 438 f94 1"/>
                  <a:gd name="f159" fmla="*/ 203 f93 1"/>
                  <a:gd name="f160" fmla="*/ 440 f94 1"/>
                  <a:gd name="f161" fmla="*/ 236 f93 1"/>
                  <a:gd name="f162" fmla="*/ 435 f94 1"/>
                  <a:gd name="f163" fmla="*/ 304 f93 1"/>
                  <a:gd name="f164" fmla="*/ 419 f94 1"/>
                  <a:gd name="f165" fmla="*/ 366 f93 1"/>
                  <a:gd name="f166" fmla="*/ 394 f94 1"/>
                  <a:gd name="f167" fmla="*/ 402 f93 1"/>
                  <a:gd name="f168" fmla="*/ 371 f94 1"/>
                  <a:gd name="f169" fmla="*/ 421 f93 1"/>
                  <a:gd name="f170" fmla="*/ 356 f94 1"/>
                  <a:gd name="f171" fmla="*/ 426 f93 1"/>
                  <a:gd name="f172" fmla="*/ 329 f94 1"/>
                  <a:gd name="f173" fmla="*/ 435 f93 1"/>
                  <a:gd name="f174" fmla="*/ 271 f94 1"/>
                  <a:gd name="f175" fmla="*/ 434 f93 1"/>
                  <a:gd name="f176" fmla="*/ 212 f94 1"/>
                  <a:gd name="f177" fmla="*/ 170 f94 1"/>
                  <a:gd name="f178" fmla="*/ 432 f93 1"/>
                  <a:gd name="f179" fmla="*/ 146 f94 1"/>
                  <a:gd name="f180" fmla="*/ 442 f93 1"/>
                  <a:gd name="f181" fmla="*/ 134 f94 1"/>
                  <a:gd name="f182" fmla="*/ 451 f93 1"/>
                  <a:gd name="f183" fmla="+- f95 0 f1"/>
                  <a:gd name="f184" fmla="*/ f98 1 598"/>
                  <a:gd name="f185" fmla="*/ f99 1 483"/>
                  <a:gd name="f186" fmla="*/ f100 1 598"/>
                  <a:gd name="f187" fmla="*/ f101 1 483"/>
                  <a:gd name="f188" fmla="*/ f102 1 598"/>
                  <a:gd name="f189" fmla="*/ f103 1 598"/>
                  <a:gd name="f190" fmla="*/ f104 1 483"/>
                  <a:gd name="f191" fmla="*/ f105 1 598"/>
                  <a:gd name="f192" fmla="*/ f106 1 483"/>
                  <a:gd name="f193" fmla="*/ f107 1 598"/>
                  <a:gd name="f194" fmla="*/ f108 1 483"/>
                  <a:gd name="f195" fmla="*/ f109 1 598"/>
                  <a:gd name="f196" fmla="*/ f110 1 483"/>
                  <a:gd name="f197" fmla="*/ f111 1 598"/>
                  <a:gd name="f198" fmla="*/ f112 1 483"/>
                  <a:gd name="f199" fmla="*/ f113 1 598"/>
                  <a:gd name="f200" fmla="*/ f114 1 483"/>
                  <a:gd name="f201" fmla="*/ f115 1 598"/>
                  <a:gd name="f202" fmla="*/ f116 1 483"/>
                  <a:gd name="f203" fmla="*/ f117 1 598"/>
                  <a:gd name="f204" fmla="*/ f118 1 483"/>
                  <a:gd name="f205" fmla="*/ f119 1 598"/>
                  <a:gd name="f206" fmla="*/ f120 1 483"/>
                  <a:gd name="f207" fmla="*/ f121 1 598"/>
                  <a:gd name="f208" fmla="*/ f122 1 483"/>
                  <a:gd name="f209" fmla="*/ f123 1 598"/>
                  <a:gd name="f210" fmla="*/ f124 1 483"/>
                  <a:gd name="f211" fmla="*/ f125 1 598"/>
                  <a:gd name="f212" fmla="*/ f126 1 483"/>
                  <a:gd name="f213" fmla="*/ f127 1 598"/>
                  <a:gd name="f214" fmla="*/ f128 1 483"/>
                  <a:gd name="f215" fmla="*/ f129 1 598"/>
                  <a:gd name="f216" fmla="*/ f130 1 483"/>
                  <a:gd name="f217" fmla="*/ f131 1 483"/>
                  <a:gd name="f218" fmla="*/ f132 1 598"/>
                  <a:gd name="f219" fmla="*/ f133 1 483"/>
                  <a:gd name="f220" fmla="*/ f134 1 598"/>
                  <a:gd name="f221" fmla="*/ f135 1 483"/>
                  <a:gd name="f222" fmla="*/ f136 1 598"/>
                  <a:gd name="f223" fmla="*/ f137 1 483"/>
                  <a:gd name="f224" fmla="*/ f138 1 598"/>
                  <a:gd name="f225" fmla="*/ f139 1 483"/>
                  <a:gd name="f226" fmla="*/ f140 1 598"/>
                  <a:gd name="f227" fmla="*/ f141 1 483"/>
                  <a:gd name="f228" fmla="*/ f142 1 598"/>
                  <a:gd name="f229" fmla="*/ f143 1 483"/>
                  <a:gd name="f230" fmla="*/ f144 1 598"/>
                  <a:gd name="f231" fmla="*/ f145 1 598"/>
                  <a:gd name="f232" fmla="*/ f146 1 483"/>
                  <a:gd name="f233" fmla="*/ f147 1 598"/>
                  <a:gd name="f234" fmla="*/ f148 1 483"/>
                  <a:gd name="f235" fmla="*/ f149 1 598"/>
                  <a:gd name="f236" fmla="*/ f150 1 483"/>
                  <a:gd name="f237" fmla="*/ f151 1 598"/>
                  <a:gd name="f238" fmla="*/ f152 1 483"/>
                  <a:gd name="f239" fmla="*/ f153 1 598"/>
                  <a:gd name="f240" fmla="*/ f154 1 483"/>
                  <a:gd name="f241" fmla="*/ f155 1 483"/>
                  <a:gd name="f242" fmla="*/ f156 1 598"/>
                  <a:gd name="f243" fmla="*/ f157 1 483"/>
                  <a:gd name="f244" fmla="*/ f158 1 598"/>
                  <a:gd name="f245" fmla="*/ f159 1 483"/>
                  <a:gd name="f246" fmla="*/ f160 1 598"/>
                  <a:gd name="f247" fmla="*/ f161 1 483"/>
                  <a:gd name="f248" fmla="*/ f162 1 598"/>
                  <a:gd name="f249" fmla="*/ f163 1 483"/>
                  <a:gd name="f250" fmla="*/ f164 1 598"/>
                  <a:gd name="f251" fmla="*/ f165 1 483"/>
                  <a:gd name="f252" fmla="*/ f166 1 598"/>
                  <a:gd name="f253" fmla="*/ f167 1 483"/>
                  <a:gd name="f254" fmla="*/ f168 1 598"/>
                  <a:gd name="f255" fmla="*/ f169 1 483"/>
                  <a:gd name="f256" fmla="*/ f170 1 598"/>
                  <a:gd name="f257" fmla="*/ f171 1 483"/>
                  <a:gd name="f258" fmla="*/ f172 1 598"/>
                  <a:gd name="f259" fmla="*/ f173 1 483"/>
                  <a:gd name="f260" fmla="*/ f174 1 598"/>
                  <a:gd name="f261" fmla="*/ f175 1 483"/>
                  <a:gd name="f262" fmla="*/ f176 1 598"/>
                  <a:gd name="f263" fmla="*/ f177 1 598"/>
                  <a:gd name="f264" fmla="*/ f178 1 483"/>
                  <a:gd name="f265" fmla="*/ f179 1 598"/>
                  <a:gd name="f266" fmla="*/ f180 1 483"/>
                  <a:gd name="f267" fmla="*/ f181 1 598"/>
                  <a:gd name="f268" fmla="*/ f182 1 483"/>
                  <a:gd name="f269" fmla="*/ 0 1 f96"/>
                  <a:gd name="f270" fmla="*/ f90 1 f96"/>
                  <a:gd name="f271" fmla="*/ 0 1 f97"/>
                  <a:gd name="f272" fmla="*/ f91 1 f97"/>
                  <a:gd name="f273" fmla="*/ f184 1 f96"/>
                  <a:gd name="f274" fmla="*/ f185 1 f97"/>
                  <a:gd name="f275" fmla="*/ f186 1 f96"/>
                  <a:gd name="f276" fmla="*/ f187 1 f97"/>
                  <a:gd name="f277" fmla="*/ f188 1 f96"/>
                  <a:gd name="f278" fmla="*/ f189 1 f96"/>
                  <a:gd name="f279" fmla="*/ f190 1 f97"/>
                  <a:gd name="f280" fmla="*/ f191 1 f96"/>
                  <a:gd name="f281" fmla="*/ f192 1 f97"/>
                  <a:gd name="f282" fmla="*/ f193 1 f96"/>
                  <a:gd name="f283" fmla="*/ f194 1 f97"/>
                  <a:gd name="f284" fmla="*/ f195 1 f96"/>
                  <a:gd name="f285" fmla="*/ f196 1 f97"/>
                  <a:gd name="f286" fmla="*/ f197 1 f96"/>
                  <a:gd name="f287" fmla="*/ f198 1 f97"/>
                  <a:gd name="f288" fmla="*/ f199 1 f96"/>
                  <a:gd name="f289" fmla="*/ f200 1 f97"/>
                  <a:gd name="f290" fmla="*/ f201 1 f96"/>
                  <a:gd name="f291" fmla="*/ f202 1 f97"/>
                  <a:gd name="f292" fmla="*/ f203 1 f96"/>
                  <a:gd name="f293" fmla="*/ f204 1 f97"/>
                  <a:gd name="f294" fmla="*/ f205 1 f96"/>
                  <a:gd name="f295" fmla="*/ f206 1 f97"/>
                  <a:gd name="f296" fmla="*/ f207 1 f96"/>
                  <a:gd name="f297" fmla="*/ f208 1 f97"/>
                  <a:gd name="f298" fmla="*/ f209 1 f96"/>
                  <a:gd name="f299" fmla="*/ f210 1 f97"/>
                  <a:gd name="f300" fmla="*/ f211 1 f96"/>
                  <a:gd name="f301" fmla="*/ f212 1 f97"/>
                  <a:gd name="f302" fmla="*/ f213 1 f96"/>
                  <a:gd name="f303" fmla="*/ f214 1 f97"/>
                  <a:gd name="f304" fmla="*/ f215 1 f96"/>
                  <a:gd name="f305" fmla="*/ f216 1 f97"/>
                  <a:gd name="f306" fmla="*/ f217 1 f97"/>
                  <a:gd name="f307" fmla="*/ f218 1 f96"/>
                  <a:gd name="f308" fmla="*/ f219 1 f97"/>
                  <a:gd name="f309" fmla="*/ f220 1 f96"/>
                  <a:gd name="f310" fmla="*/ f221 1 f97"/>
                  <a:gd name="f311" fmla="*/ f222 1 f96"/>
                  <a:gd name="f312" fmla="*/ f223 1 f97"/>
                  <a:gd name="f313" fmla="*/ f224 1 f96"/>
                  <a:gd name="f314" fmla="*/ f225 1 f97"/>
                  <a:gd name="f315" fmla="*/ f226 1 f96"/>
                  <a:gd name="f316" fmla="*/ f227 1 f97"/>
                  <a:gd name="f317" fmla="*/ f228 1 f96"/>
                  <a:gd name="f318" fmla="*/ f229 1 f97"/>
                  <a:gd name="f319" fmla="*/ f230 1 f96"/>
                  <a:gd name="f320" fmla="*/ f231 1 f96"/>
                  <a:gd name="f321" fmla="*/ f232 1 f97"/>
                  <a:gd name="f322" fmla="*/ f233 1 f96"/>
                  <a:gd name="f323" fmla="*/ f234 1 f97"/>
                  <a:gd name="f324" fmla="*/ f235 1 f96"/>
                  <a:gd name="f325" fmla="*/ f236 1 f97"/>
                  <a:gd name="f326" fmla="*/ f237 1 f96"/>
                  <a:gd name="f327" fmla="*/ f238 1 f97"/>
                  <a:gd name="f328" fmla="*/ f239 1 f96"/>
                  <a:gd name="f329" fmla="*/ f240 1 f97"/>
                  <a:gd name="f330" fmla="*/ f241 1 f97"/>
                  <a:gd name="f331" fmla="*/ f242 1 f96"/>
                  <a:gd name="f332" fmla="*/ f243 1 f97"/>
                  <a:gd name="f333" fmla="*/ f244 1 f96"/>
                  <a:gd name="f334" fmla="*/ f245 1 f97"/>
                  <a:gd name="f335" fmla="*/ f246 1 f96"/>
                  <a:gd name="f336" fmla="*/ f247 1 f97"/>
                  <a:gd name="f337" fmla="*/ f248 1 f96"/>
                  <a:gd name="f338" fmla="*/ f249 1 f97"/>
                  <a:gd name="f339" fmla="*/ f250 1 f96"/>
                  <a:gd name="f340" fmla="*/ f251 1 f97"/>
                  <a:gd name="f341" fmla="*/ f252 1 f96"/>
                  <a:gd name="f342" fmla="*/ f253 1 f97"/>
                  <a:gd name="f343" fmla="*/ f254 1 f96"/>
                  <a:gd name="f344" fmla="*/ f255 1 f97"/>
                  <a:gd name="f345" fmla="*/ f256 1 f96"/>
                  <a:gd name="f346" fmla="*/ f257 1 f97"/>
                  <a:gd name="f347" fmla="*/ f258 1 f96"/>
                  <a:gd name="f348" fmla="*/ f259 1 f97"/>
                  <a:gd name="f349" fmla="*/ f260 1 f96"/>
                  <a:gd name="f350" fmla="*/ f261 1 f97"/>
                  <a:gd name="f351" fmla="*/ f262 1 f96"/>
                  <a:gd name="f352" fmla="*/ f263 1 f96"/>
                  <a:gd name="f353" fmla="*/ f264 1 f97"/>
                  <a:gd name="f354" fmla="*/ f265 1 f96"/>
                  <a:gd name="f355" fmla="*/ f266 1 f97"/>
                  <a:gd name="f356" fmla="*/ f267 1 f96"/>
                  <a:gd name="f357" fmla="*/ f268 1 f97"/>
                  <a:gd name="f358" fmla="*/ f269 f87 1"/>
                  <a:gd name="f359" fmla="*/ f270 f87 1"/>
                  <a:gd name="f360" fmla="*/ f272 f88 1"/>
                  <a:gd name="f361" fmla="*/ f271 f88 1"/>
                  <a:gd name="f362" fmla="*/ f273 f87 1"/>
                  <a:gd name="f363" fmla="*/ f274 f88 1"/>
                  <a:gd name="f364" fmla="*/ f275 f87 1"/>
                  <a:gd name="f365" fmla="*/ f276 f88 1"/>
                  <a:gd name="f366" fmla="*/ f277 f87 1"/>
                  <a:gd name="f367" fmla="*/ f278 f87 1"/>
                  <a:gd name="f368" fmla="*/ f279 f88 1"/>
                  <a:gd name="f369" fmla="*/ f280 f87 1"/>
                  <a:gd name="f370" fmla="*/ f281 f88 1"/>
                  <a:gd name="f371" fmla="*/ f282 f87 1"/>
                  <a:gd name="f372" fmla="*/ f283 f88 1"/>
                  <a:gd name="f373" fmla="*/ f284 f87 1"/>
                  <a:gd name="f374" fmla="*/ f285 f88 1"/>
                  <a:gd name="f375" fmla="*/ f286 f87 1"/>
                  <a:gd name="f376" fmla="*/ f287 f88 1"/>
                  <a:gd name="f377" fmla="*/ f288 f87 1"/>
                  <a:gd name="f378" fmla="*/ f289 f88 1"/>
                  <a:gd name="f379" fmla="*/ f290 f87 1"/>
                  <a:gd name="f380" fmla="*/ f291 f88 1"/>
                  <a:gd name="f381" fmla="*/ f292 f87 1"/>
                  <a:gd name="f382" fmla="*/ f293 f88 1"/>
                  <a:gd name="f383" fmla="*/ f294 f87 1"/>
                  <a:gd name="f384" fmla="*/ f295 f88 1"/>
                  <a:gd name="f385" fmla="*/ f296 f87 1"/>
                  <a:gd name="f386" fmla="*/ f297 f88 1"/>
                  <a:gd name="f387" fmla="*/ f298 f87 1"/>
                  <a:gd name="f388" fmla="*/ f299 f88 1"/>
                  <a:gd name="f389" fmla="*/ f300 f87 1"/>
                  <a:gd name="f390" fmla="*/ f301 f88 1"/>
                  <a:gd name="f391" fmla="*/ f302 f87 1"/>
                  <a:gd name="f392" fmla="*/ f303 f88 1"/>
                  <a:gd name="f393" fmla="*/ f304 f87 1"/>
                  <a:gd name="f394" fmla="*/ f305 f88 1"/>
                  <a:gd name="f395" fmla="*/ f306 f88 1"/>
                  <a:gd name="f396" fmla="*/ f307 f87 1"/>
                  <a:gd name="f397" fmla="*/ f308 f88 1"/>
                  <a:gd name="f398" fmla="*/ f309 f87 1"/>
                  <a:gd name="f399" fmla="*/ f310 f88 1"/>
                  <a:gd name="f400" fmla="*/ f311 f87 1"/>
                  <a:gd name="f401" fmla="*/ f312 f88 1"/>
                  <a:gd name="f402" fmla="*/ f313 f87 1"/>
                  <a:gd name="f403" fmla="*/ f314 f88 1"/>
                  <a:gd name="f404" fmla="*/ f315 f87 1"/>
                  <a:gd name="f405" fmla="*/ f316 f88 1"/>
                  <a:gd name="f406" fmla="*/ f317 f87 1"/>
                  <a:gd name="f407" fmla="*/ f318 f88 1"/>
                  <a:gd name="f408" fmla="*/ f319 f87 1"/>
                  <a:gd name="f409" fmla="*/ f320 f87 1"/>
                  <a:gd name="f410" fmla="*/ f321 f88 1"/>
                  <a:gd name="f411" fmla="*/ f322 f87 1"/>
                  <a:gd name="f412" fmla="*/ f323 f88 1"/>
                  <a:gd name="f413" fmla="*/ f324 f87 1"/>
                  <a:gd name="f414" fmla="*/ f325 f88 1"/>
                  <a:gd name="f415" fmla="*/ f326 f87 1"/>
                  <a:gd name="f416" fmla="*/ f327 f88 1"/>
                  <a:gd name="f417" fmla="*/ f328 f87 1"/>
                  <a:gd name="f418" fmla="*/ f329 f88 1"/>
                  <a:gd name="f419" fmla="*/ f330 f88 1"/>
                  <a:gd name="f420" fmla="*/ f331 f87 1"/>
                  <a:gd name="f421" fmla="*/ f332 f88 1"/>
                  <a:gd name="f422" fmla="*/ f333 f87 1"/>
                  <a:gd name="f423" fmla="*/ f334 f88 1"/>
                  <a:gd name="f424" fmla="*/ f335 f87 1"/>
                  <a:gd name="f425" fmla="*/ f336 f88 1"/>
                  <a:gd name="f426" fmla="*/ f337 f87 1"/>
                  <a:gd name="f427" fmla="*/ f338 f88 1"/>
                  <a:gd name="f428" fmla="*/ f339 f87 1"/>
                  <a:gd name="f429" fmla="*/ f340 f88 1"/>
                  <a:gd name="f430" fmla="*/ f341 f87 1"/>
                  <a:gd name="f431" fmla="*/ f342 f88 1"/>
                  <a:gd name="f432" fmla="*/ f343 f87 1"/>
                  <a:gd name="f433" fmla="*/ f344 f88 1"/>
                  <a:gd name="f434" fmla="*/ f345 f87 1"/>
                  <a:gd name="f435" fmla="*/ f346 f88 1"/>
                  <a:gd name="f436" fmla="*/ f347 f87 1"/>
                  <a:gd name="f437" fmla="*/ f348 f88 1"/>
                  <a:gd name="f438" fmla="*/ f349 f87 1"/>
                  <a:gd name="f439" fmla="*/ f350 f88 1"/>
                  <a:gd name="f440" fmla="*/ f351 f87 1"/>
                  <a:gd name="f441" fmla="*/ f352 f87 1"/>
                  <a:gd name="f442" fmla="*/ f353 f88 1"/>
                  <a:gd name="f443" fmla="*/ f354 f87 1"/>
                  <a:gd name="f444" fmla="*/ f355 f88 1"/>
                  <a:gd name="f445" fmla="*/ f356 f87 1"/>
                  <a:gd name="f446" fmla="*/ f357 f8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3">
                    <a:pos x="f362" y="f363"/>
                  </a:cxn>
                  <a:cxn ang="f183">
                    <a:pos x="f364" y="f365"/>
                  </a:cxn>
                  <a:cxn ang="f183">
                    <a:pos x="f366" y="f365"/>
                  </a:cxn>
                  <a:cxn ang="f183">
                    <a:pos x="f367" y="f368"/>
                  </a:cxn>
                  <a:cxn ang="f183">
                    <a:pos x="f369" y="f370"/>
                  </a:cxn>
                  <a:cxn ang="f183">
                    <a:pos x="f371" y="f372"/>
                  </a:cxn>
                  <a:cxn ang="f183">
                    <a:pos x="f373" y="f374"/>
                  </a:cxn>
                  <a:cxn ang="f183">
                    <a:pos x="f375" y="f376"/>
                  </a:cxn>
                  <a:cxn ang="f183">
                    <a:pos x="f377" y="f378"/>
                  </a:cxn>
                  <a:cxn ang="f183">
                    <a:pos x="f379" y="f380"/>
                  </a:cxn>
                  <a:cxn ang="f183">
                    <a:pos x="f381" y="f382"/>
                  </a:cxn>
                  <a:cxn ang="f183">
                    <a:pos x="f383" y="f384"/>
                  </a:cxn>
                  <a:cxn ang="f183">
                    <a:pos x="f385" y="f386"/>
                  </a:cxn>
                  <a:cxn ang="f183">
                    <a:pos x="f387" y="f388"/>
                  </a:cxn>
                  <a:cxn ang="f183">
                    <a:pos x="f389" y="f390"/>
                  </a:cxn>
                  <a:cxn ang="f183">
                    <a:pos x="f391" y="f392"/>
                  </a:cxn>
                  <a:cxn ang="f183">
                    <a:pos x="f393" y="f394"/>
                  </a:cxn>
                  <a:cxn ang="f183">
                    <a:pos x="f391" y="f395"/>
                  </a:cxn>
                  <a:cxn ang="f183">
                    <a:pos x="f396" y="f397"/>
                  </a:cxn>
                  <a:cxn ang="f183">
                    <a:pos x="f398" y="f399"/>
                  </a:cxn>
                  <a:cxn ang="f183">
                    <a:pos x="f400" y="f401"/>
                  </a:cxn>
                  <a:cxn ang="f183">
                    <a:pos x="f402" y="f403"/>
                  </a:cxn>
                  <a:cxn ang="f183">
                    <a:pos x="f404" y="f405"/>
                  </a:cxn>
                  <a:cxn ang="f183">
                    <a:pos x="f406" y="f407"/>
                  </a:cxn>
                  <a:cxn ang="f183">
                    <a:pos x="f408" y="f403"/>
                  </a:cxn>
                  <a:cxn ang="f183">
                    <a:pos x="f409" y="f410"/>
                  </a:cxn>
                  <a:cxn ang="f183">
                    <a:pos x="f411" y="f412"/>
                  </a:cxn>
                  <a:cxn ang="f183">
                    <a:pos x="f413" y="f414"/>
                  </a:cxn>
                  <a:cxn ang="f183">
                    <a:pos x="f415" y="f416"/>
                  </a:cxn>
                  <a:cxn ang="f183">
                    <a:pos x="f417" y="f418"/>
                  </a:cxn>
                  <a:cxn ang="f183">
                    <a:pos x="f413" y="f419"/>
                  </a:cxn>
                  <a:cxn ang="f183">
                    <a:pos x="f420" y="f421"/>
                  </a:cxn>
                  <a:cxn ang="f183">
                    <a:pos x="f422" y="f423"/>
                  </a:cxn>
                  <a:cxn ang="f183">
                    <a:pos x="f424" y="f425"/>
                  </a:cxn>
                  <a:cxn ang="f183">
                    <a:pos x="f426" y="f427"/>
                  </a:cxn>
                  <a:cxn ang="f183">
                    <a:pos x="f428" y="f429"/>
                  </a:cxn>
                  <a:cxn ang="f183">
                    <a:pos x="f430" y="f431"/>
                  </a:cxn>
                  <a:cxn ang="f183">
                    <a:pos x="f432" y="f433"/>
                  </a:cxn>
                  <a:cxn ang="f183">
                    <a:pos x="f434" y="f435"/>
                  </a:cxn>
                  <a:cxn ang="f183">
                    <a:pos x="f436" y="f437"/>
                  </a:cxn>
                  <a:cxn ang="f183">
                    <a:pos x="f438" y="f439"/>
                  </a:cxn>
                  <a:cxn ang="f183">
                    <a:pos x="f440" y="f370"/>
                  </a:cxn>
                  <a:cxn ang="f183">
                    <a:pos x="f441" y="f442"/>
                  </a:cxn>
                  <a:cxn ang="f183">
                    <a:pos x="f443" y="f444"/>
                  </a:cxn>
                  <a:cxn ang="f183">
                    <a:pos x="f445" y="f446"/>
                  </a:cxn>
                </a:cxnLst>
                <a:rect l="f358" t="f361" r="f359" b="f360"/>
                <a:pathLst>
                  <a:path w="598" h="483">
                    <a:moveTo>
                      <a:pt x="f8" y="f9"/>
                    </a:moveTo>
                    <a:lnTo>
                      <a:pt x="f10" y="f7"/>
                    </a:lnTo>
                    <a:lnTo>
                      <a:pt x="f11" y="f7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5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4" y="f37"/>
                    </a:lnTo>
                    <a:lnTo>
                      <a:pt x="f35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"/>
                    </a:lnTo>
                    <a:lnTo>
                      <a:pt x="f50" y="f46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6" y="f57"/>
                    </a:lnTo>
                    <a:lnTo>
                      <a:pt x="f58" y="f59"/>
                    </a:lnTo>
                    <a:lnTo>
                      <a:pt x="f55" y="f60"/>
                    </a:lnTo>
                    <a:lnTo>
                      <a:pt x="f61" y="f62"/>
                    </a:lnTo>
                    <a:lnTo>
                      <a:pt x="f63" y="f3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66"/>
                    </a:lnTo>
                    <a:lnTo>
                      <a:pt x="f77" y="f78"/>
                    </a:lnTo>
                    <a:lnTo>
                      <a:pt x="f79" y="f15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4" y="f85"/>
                    </a:lnTo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1841039" y="556920"/>
                <a:ext cx="512999" cy="201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987"/>
                  <a:gd name="f7" fmla="val 1173"/>
                  <a:gd name="f8" fmla="val 440"/>
                  <a:gd name="f9" fmla="val 51"/>
                  <a:gd name="f10" fmla="val 414"/>
                  <a:gd name="f11" fmla="val 150"/>
                  <a:gd name="f12" fmla="val 352"/>
                  <a:gd name="f13" fmla="val 246"/>
                  <a:gd name="f14" fmla="val 287"/>
                  <a:gd name="f15" fmla="val 343"/>
                  <a:gd name="f16" fmla="val 225"/>
                  <a:gd name="f17" fmla="val 395"/>
                  <a:gd name="f18" fmla="val 198"/>
                  <a:gd name="f19" fmla="val 439"/>
                  <a:gd name="f20" fmla="val 175"/>
                  <a:gd name="f21" fmla="val 532"/>
                  <a:gd name="f22" fmla="val 139"/>
                  <a:gd name="f23" fmla="val 627"/>
                  <a:gd name="f24" fmla="val 111"/>
                  <a:gd name="f25" fmla="val 723"/>
                  <a:gd name="f26" fmla="val 93"/>
                  <a:gd name="f27" fmla="val 871"/>
                  <a:gd name="f28" fmla="val 72"/>
                  <a:gd name="f29" fmla="val 1073"/>
                  <a:gd name="f30" fmla="val 60"/>
                  <a:gd name="f31" fmla="val 1172"/>
                  <a:gd name="f32" fmla="val 57"/>
                  <a:gd name="f33" fmla="val 2777"/>
                  <a:gd name="f34" fmla="val 116"/>
                  <a:gd name="f35" fmla="val 2567"/>
                  <a:gd name="f36" fmla="val 231"/>
                  <a:gd name="f37" fmla="val 2523"/>
                  <a:gd name="f38" fmla="val 254"/>
                  <a:gd name="f39" fmla="val 2433"/>
                  <a:gd name="f40" fmla="val 297"/>
                  <a:gd name="f41" fmla="val 2339"/>
                  <a:gd name="f42" fmla="val 327"/>
                  <a:gd name="f43" fmla="val 2267"/>
                  <a:gd name="f44" fmla="val 333"/>
                  <a:gd name="f45" fmla="val 2219"/>
                  <a:gd name="f46" fmla="val 329"/>
                  <a:gd name="f47" fmla="val 2196"/>
                  <a:gd name="f48" fmla="val 323"/>
                  <a:gd name="f49" fmla="val 342"/>
                  <a:gd name="f50" fmla="val 2204"/>
                  <a:gd name="f51" fmla="val 378"/>
                  <a:gd name="f52" fmla="val 2218"/>
                  <a:gd name="f53" fmla="val 412"/>
                  <a:gd name="f54" fmla="val 2240"/>
                  <a:gd name="f55" fmla="val 444"/>
                  <a:gd name="f56" fmla="val 2266"/>
                  <a:gd name="f57" fmla="val 471"/>
                  <a:gd name="f58" fmla="val 2297"/>
                  <a:gd name="f59" fmla="val 493"/>
                  <a:gd name="f60" fmla="val 2332"/>
                  <a:gd name="f61" fmla="val 507"/>
                  <a:gd name="f62" fmla="val 2368"/>
                  <a:gd name="f63" fmla="val 516"/>
                  <a:gd name="f64" fmla="val 2386"/>
                  <a:gd name="f65" fmla="val 543"/>
                  <a:gd name="f66" fmla="val 2238"/>
                  <a:gd name="f67" fmla="val 575"/>
                  <a:gd name="f68" fmla="val 2132"/>
                  <a:gd name="f69" fmla="val 588"/>
                  <a:gd name="f70" fmla="val 2021"/>
                  <a:gd name="f71" fmla="val 589"/>
                  <a:gd name="f72" fmla="val 1851"/>
                  <a:gd name="f73" fmla="val 585"/>
                  <a:gd name="f74" fmla="val 1687"/>
                  <a:gd name="f75" fmla="val 595"/>
                  <a:gd name="f76" fmla="val 1581"/>
                  <a:gd name="f77" fmla="val 620"/>
                  <a:gd name="f78" fmla="val 1531"/>
                  <a:gd name="f79" fmla="val 643"/>
                  <a:gd name="f80" fmla="val 1452"/>
                  <a:gd name="f81" fmla="val 689"/>
                  <a:gd name="f82" fmla="val 1337"/>
                  <a:gd name="f83" fmla="val 768"/>
                  <a:gd name="f84" fmla="val 1256"/>
                  <a:gd name="f85" fmla="val 808"/>
                  <a:gd name="f86" fmla="val 1211"/>
                  <a:gd name="f87" fmla="val 817"/>
                  <a:gd name="f88" fmla="val 1159"/>
                  <a:gd name="f89" fmla="val 823"/>
                  <a:gd name="f90" fmla="val 1079"/>
                  <a:gd name="f91" fmla="val 818"/>
                  <a:gd name="f92" fmla="val 1026"/>
                  <a:gd name="f93" fmla="val 821"/>
                  <a:gd name="f94" fmla="val 1000"/>
                  <a:gd name="f95" fmla="val 826"/>
                  <a:gd name="f96" fmla="val 978"/>
                  <a:gd name="f97" fmla="val 831"/>
                  <a:gd name="f98" fmla="val 938"/>
                  <a:gd name="f99" fmla="val 847"/>
                  <a:gd name="f100" fmla="val 883"/>
                  <a:gd name="f101" fmla="val 786"/>
                  <a:gd name="f102" fmla="val 725"/>
                  <a:gd name="f103" fmla="val 1043"/>
                  <a:gd name="f104" fmla="val 686"/>
                  <a:gd name="f105" fmla="val 1078"/>
                  <a:gd name="f106" fmla="val 596"/>
                  <a:gd name="f107" fmla="val 1134"/>
                  <a:gd name="f108" fmla="val 524"/>
                  <a:gd name="f109" fmla="val 1161"/>
                  <a:gd name="f110" fmla="val 474"/>
                  <a:gd name="f111" fmla="val 1170"/>
                  <a:gd name="f112" fmla="val 424"/>
                  <a:gd name="f113" fmla="val 375"/>
                  <a:gd name="f114" fmla="val 1166"/>
                  <a:gd name="f115" fmla="val 350"/>
                  <a:gd name="f116" fmla="val 1157"/>
                  <a:gd name="f117" fmla="val 326"/>
                  <a:gd name="f118" fmla="val 1148"/>
                  <a:gd name="f119" fmla="val 284"/>
                  <a:gd name="f120" fmla="val 1118"/>
                  <a:gd name="f121" fmla="val 249"/>
                  <a:gd name="f122" fmla="val 1035"/>
                  <a:gd name="f123" fmla="val 209"/>
                  <a:gd name="f124" fmla="val 986"/>
                  <a:gd name="f125" fmla="val 206"/>
                  <a:gd name="f126" fmla="val 937"/>
                  <a:gd name="f127" fmla="val 215"/>
                  <a:gd name="f128" fmla="val 889"/>
                  <a:gd name="f129" fmla="val 238"/>
                  <a:gd name="f130" fmla="val 257"/>
                  <a:gd name="f131" fmla="val 830"/>
                  <a:gd name="f132" fmla="val 277"/>
                  <a:gd name="f133" fmla="val 814"/>
                  <a:gd name="f134" fmla="val 321"/>
                  <a:gd name="f135" fmla="val 793"/>
                  <a:gd name="f136" fmla="val 393"/>
                  <a:gd name="f137" fmla="val 441"/>
                  <a:gd name="f138" fmla="val 748"/>
                  <a:gd name="f139" fmla="val 462"/>
                  <a:gd name="f140" fmla="val 735"/>
                  <a:gd name="f141" fmla="val 500"/>
                  <a:gd name="f142" fmla="val 696"/>
                  <a:gd name="f143" fmla="val 520"/>
                  <a:gd name="f144" fmla="val 650"/>
                  <a:gd name="f145" fmla="val 615"/>
                  <a:gd name="f146" fmla="val 511"/>
                  <a:gd name="f147" fmla="val 594"/>
                  <a:gd name="f148" fmla="val 503"/>
                  <a:gd name="f149" fmla="val 584"/>
                  <a:gd name="f150" fmla="val 487"/>
                  <a:gd name="f151" fmla="val 569"/>
                  <a:gd name="f152" fmla="val 450"/>
                  <a:gd name="f153" fmla="val 546"/>
                  <a:gd name="f154" fmla="val 434"/>
                  <a:gd name="f155" fmla="val 530"/>
                  <a:gd name="f156" fmla="val 422"/>
                  <a:gd name="f157" fmla="val 510"/>
                  <a:gd name="f158" fmla="val 409"/>
                  <a:gd name="f159" fmla="val 463"/>
                  <a:gd name="f160" fmla="val 399"/>
                  <a:gd name="f161" fmla="val 388"/>
                  <a:gd name="f162" fmla="val 354"/>
                  <a:gd name="f163" fmla="val 404"/>
                  <a:gd name="f164" fmla="val 316"/>
                  <a:gd name="f165" fmla="val 269"/>
                  <a:gd name="f166" fmla="val 408"/>
                  <a:gd name="f167" fmla="val 196"/>
                  <a:gd name="f168" fmla="val 428"/>
                  <a:gd name="f169" fmla="val 121"/>
                  <a:gd name="f170" fmla="val 443"/>
                  <a:gd name="f171" fmla="val 74"/>
                  <a:gd name="f172" fmla="val 435"/>
                  <a:gd name="f173" fmla="+- 0 0 0"/>
                  <a:gd name="f174" fmla="*/ f3 1 2987"/>
                  <a:gd name="f175" fmla="*/ f4 1 1173"/>
                  <a:gd name="f176" fmla="val f5"/>
                  <a:gd name="f177" fmla="val f6"/>
                  <a:gd name="f178" fmla="val f7"/>
                  <a:gd name="f179" fmla="*/ f173 f0 1"/>
                  <a:gd name="f180" fmla="+- f178 0 f176"/>
                  <a:gd name="f181" fmla="+- f177 0 f176"/>
                  <a:gd name="f182" fmla="*/ f179 1 f2"/>
                  <a:gd name="f183" fmla="*/ f181 1 2987"/>
                  <a:gd name="f184" fmla="*/ f180 1 1173"/>
                  <a:gd name="f185" fmla="*/ 51 f181 1"/>
                  <a:gd name="f186" fmla="*/ 414 f180 1"/>
                  <a:gd name="f187" fmla="*/ 246 f181 1"/>
                  <a:gd name="f188" fmla="*/ 287 f180 1"/>
                  <a:gd name="f189" fmla="*/ 395 f181 1"/>
                  <a:gd name="f190" fmla="*/ 198 f180 1"/>
                  <a:gd name="f191" fmla="*/ 532 f181 1"/>
                  <a:gd name="f192" fmla="*/ 139 f180 1"/>
                  <a:gd name="f193" fmla="*/ 723 f181 1"/>
                  <a:gd name="f194" fmla="*/ 93 f180 1"/>
                  <a:gd name="f195" fmla="*/ 1073 f181 1"/>
                  <a:gd name="f196" fmla="*/ 60 f180 1"/>
                  <a:gd name="f197" fmla="*/ 2987 f181 1"/>
                  <a:gd name="f198" fmla="*/ 0 f180 1"/>
                  <a:gd name="f199" fmla="*/ 2567 f181 1"/>
                  <a:gd name="f200" fmla="*/ 231 f180 1"/>
                  <a:gd name="f201" fmla="*/ 2433 f181 1"/>
                  <a:gd name="f202" fmla="*/ 297 f180 1"/>
                  <a:gd name="f203" fmla="*/ 2267 f181 1"/>
                  <a:gd name="f204" fmla="*/ 333 f180 1"/>
                  <a:gd name="f205" fmla="*/ 2196 f181 1"/>
                  <a:gd name="f206" fmla="*/ 323 f180 1"/>
                  <a:gd name="f207" fmla="*/ 2204 f181 1"/>
                  <a:gd name="f208" fmla="*/ 378 f180 1"/>
                  <a:gd name="f209" fmla="*/ 2240 f181 1"/>
                  <a:gd name="f210" fmla="*/ 444 f180 1"/>
                  <a:gd name="f211" fmla="*/ 2297 f181 1"/>
                  <a:gd name="f212" fmla="*/ 493 f180 1"/>
                  <a:gd name="f213" fmla="*/ 2368 f181 1"/>
                  <a:gd name="f214" fmla="*/ 516 f180 1"/>
                  <a:gd name="f215" fmla="*/ 2339 f181 1"/>
                  <a:gd name="f216" fmla="*/ 543 f180 1"/>
                  <a:gd name="f217" fmla="*/ 2132 f181 1"/>
                  <a:gd name="f218" fmla="*/ 588 f180 1"/>
                  <a:gd name="f219" fmla="*/ 1851 f181 1"/>
                  <a:gd name="f220" fmla="*/ 585 f180 1"/>
                  <a:gd name="f221" fmla="*/ 1581 f181 1"/>
                  <a:gd name="f222" fmla="*/ 620 f180 1"/>
                  <a:gd name="f223" fmla="*/ 1452 f181 1"/>
                  <a:gd name="f224" fmla="*/ 689 f180 1"/>
                  <a:gd name="f225" fmla="*/ 1256 f181 1"/>
                  <a:gd name="f226" fmla="*/ 808 f180 1"/>
                  <a:gd name="f227" fmla="*/ 1159 f181 1"/>
                  <a:gd name="f228" fmla="*/ 823 f180 1"/>
                  <a:gd name="f229" fmla="*/ 1026 f181 1"/>
                  <a:gd name="f230" fmla="*/ 821 f180 1"/>
                  <a:gd name="f231" fmla="*/ 978 f181 1"/>
                  <a:gd name="f232" fmla="*/ 831 f180 1"/>
                  <a:gd name="f233" fmla="*/ 883 f181 1"/>
                  <a:gd name="f234" fmla="*/ 883 f180 1"/>
                  <a:gd name="f235" fmla="*/ 725 f181 1"/>
                  <a:gd name="f236" fmla="*/ 1043 f180 1"/>
                  <a:gd name="f237" fmla="*/ 596 f181 1"/>
                  <a:gd name="f238" fmla="*/ 1134 f180 1"/>
                  <a:gd name="f239" fmla="*/ 474 f181 1"/>
                  <a:gd name="f240" fmla="*/ 1170 f180 1"/>
                  <a:gd name="f241" fmla="*/ 375 f181 1"/>
                  <a:gd name="f242" fmla="*/ 1166 f180 1"/>
                  <a:gd name="f243" fmla="*/ 326 f181 1"/>
                  <a:gd name="f244" fmla="*/ 1148 f180 1"/>
                  <a:gd name="f245" fmla="*/ 249 f181 1"/>
                  <a:gd name="f246" fmla="*/ 1079 f180 1"/>
                  <a:gd name="f247" fmla="*/ 209 f181 1"/>
                  <a:gd name="f248" fmla="*/ 986 f180 1"/>
                  <a:gd name="f249" fmla="*/ 215 f181 1"/>
                  <a:gd name="f250" fmla="*/ 889 f180 1"/>
                  <a:gd name="f251" fmla="*/ 257 f181 1"/>
                  <a:gd name="f252" fmla="*/ 830 f180 1"/>
                  <a:gd name="f253" fmla="*/ 321 f181 1"/>
                  <a:gd name="f254" fmla="*/ 793 f180 1"/>
                  <a:gd name="f255" fmla="*/ 441 f181 1"/>
                  <a:gd name="f256" fmla="*/ 748 f180 1"/>
                  <a:gd name="f257" fmla="*/ 500 f181 1"/>
                  <a:gd name="f258" fmla="*/ 696 f180 1"/>
                  <a:gd name="f259" fmla="*/ 520 f181 1"/>
                  <a:gd name="f260" fmla="*/ 615 f180 1"/>
                  <a:gd name="f261" fmla="*/ 503 f181 1"/>
                  <a:gd name="f262" fmla="*/ 584 f180 1"/>
                  <a:gd name="f263" fmla="*/ 450 f181 1"/>
                  <a:gd name="f264" fmla="*/ 546 f180 1"/>
                  <a:gd name="f265" fmla="*/ 422 f181 1"/>
                  <a:gd name="f266" fmla="*/ 510 f180 1"/>
                  <a:gd name="f267" fmla="*/ 399 f181 1"/>
                  <a:gd name="f268" fmla="*/ 441 f180 1"/>
                  <a:gd name="f269" fmla="*/ 354 f181 1"/>
                  <a:gd name="f270" fmla="*/ 404 f180 1"/>
                  <a:gd name="f271" fmla="*/ 269 f181 1"/>
                  <a:gd name="f272" fmla="*/ 408 f180 1"/>
                  <a:gd name="f273" fmla="*/ 121 f181 1"/>
                  <a:gd name="f274" fmla="*/ 443 f180 1"/>
                  <a:gd name="f275" fmla="*/ 435 f180 1"/>
                  <a:gd name="f276" fmla="+- f182 0 f1"/>
                  <a:gd name="f277" fmla="*/ f185 1 2987"/>
                  <a:gd name="f278" fmla="*/ f186 1 1173"/>
                  <a:gd name="f279" fmla="*/ f187 1 2987"/>
                  <a:gd name="f280" fmla="*/ f188 1 1173"/>
                  <a:gd name="f281" fmla="*/ f189 1 2987"/>
                  <a:gd name="f282" fmla="*/ f190 1 1173"/>
                  <a:gd name="f283" fmla="*/ f191 1 2987"/>
                  <a:gd name="f284" fmla="*/ f192 1 1173"/>
                  <a:gd name="f285" fmla="*/ f193 1 2987"/>
                  <a:gd name="f286" fmla="*/ f194 1 1173"/>
                  <a:gd name="f287" fmla="*/ f195 1 2987"/>
                  <a:gd name="f288" fmla="*/ f196 1 1173"/>
                  <a:gd name="f289" fmla="*/ f197 1 2987"/>
                  <a:gd name="f290" fmla="*/ f198 1 1173"/>
                  <a:gd name="f291" fmla="*/ f199 1 2987"/>
                  <a:gd name="f292" fmla="*/ f200 1 1173"/>
                  <a:gd name="f293" fmla="*/ f201 1 2987"/>
                  <a:gd name="f294" fmla="*/ f202 1 1173"/>
                  <a:gd name="f295" fmla="*/ f203 1 2987"/>
                  <a:gd name="f296" fmla="*/ f204 1 1173"/>
                  <a:gd name="f297" fmla="*/ f205 1 2987"/>
                  <a:gd name="f298" fmla="*/ f206 1 1173"/>
                  <a:gd name="f299" fmla="*/ f207 1 2987"/>
                  <a:gd name="f300" fmla="*/ f208 1 1173"/>
                  <a:gd name="f301" fmla="*/ f209 1 2987"/>
                  <a:gd name="f302" fmla="*/ f210 1 1173"/>
                  <a:gd name="f303" fmla="*/ f211 1 2987"/>
                  <a:gd name="f304" fmla="*/ f212 1 1173"/>
                  <a:gd name="f305" fmla="*/ f213 1 2987"/>
                  <a:gd name="f306" fmla="*/ f214 1 1173"/>
                  <a:gd name="f307" fmla="*/ f215 1 2987"/>
                  <a:gd name="f308" fmla="*/ f216 1 1173"/>
                  <a:gd name="f309" fmla="*/ f217 1 2987"/>
                  <a:gd name="f310" fmla="*/ f218 1 1173"/>
                  <a:gd name="f311" fmla="*/ f219 1 2987"/>
                  <a:gd name="f312" fmla="*/ f220 1 1173"/>
                  <a:gd name="f313" fmla="*/ f221 1 2987"/>
                  <a:gd name="f314" fmla="*/ f222 1 1173"/>
                  <a:gd name="f315" fmla="*/ f223 1 2987"/>
                  <a:gd name="f316" fmla="*/ f224 1 1173"/>
                  <a:gd name="f317" fmla="*/ f225 1 2987"/>
                  <a:gd name="f318" fmla="*/ f226 1 1173"/>
                  <a:gd name="f319" fmla="*/ f227 1 2987"/>
                  <a:gd name="f320" fmla="*/ f228 1 1173"/>
                  <a:gd name="f321" fmla="*/ f229 1 2987"/>
                  <a:gd name="f322" fmla="*/ f230 1 1173"/>
                  <a:gd name="f323" fmla="*/ f231 1 2987"/>
                  <a:gd name="f324" fmla="*/ f232 1 1173"/>
                  <a:gd name="f325" fmla="*/ f233 1 2987"/>
                  <a:gd name="f326" fmla="*/ f234 1 1173"/>
                  <a:gd name="f327" fmla="*/ f235 1 2987"/>
                  <a:gd name="f328" fmla="*/ f236 1 1173"/>
                  <a:gd name="f329" fmla="*/ f237 1 2987"/>
                  <a:gd name="f330" fmla="*/ f238 1 1173"/>
                  <a:gd name="f331" fmla="*/ f239 1 2987"/>
                  <a:gd name="f332" fmla="*/ f240 1 1173"/>
                  <a:gd name="f333" fmla="*/ f241 1 2987"/>
                  <a:gd name="f334" fmla="*/ f242 1 1173"/>
                  <a:gd name="f335" fmla="*/ f243 1 2987"/>
                  <a:gd name="f336" fmla="*/ f244 1 1173"/>
                  <a:gd name="f337" fmla="*/ f245 1 2987"/>
                  <a:gd name="f338" fmla="*/ f246 1 1173"/>
                  <a:gd name="f339" fmla="*/ f247 1 2987"/>
                  <a:gd name="f340" fmla="*/ f248 1 1173"/>
                  <a:gd name="f341" fmla="*/ f249 1 2987"/>
                  <a:gd name="f342" fmla="*/ f250 1 1173"/>
                  <a:gd name="f343" fmla="*/ f251 1 2987"/>
                  <a:gd name="f344" fmla="*/ f252 1 1173"/>
                  <a:gd name="f345" fmla="*/ f253 1 2987"/>
                  <a:gd name="f346" fmla="*/ f254 1 1173"/>
                  <a:gd name="f347" fmla="*/ f255 1 2987"/>
                  <a:gd name="f348" fmla="*/ f256 1 1173"/>
                  <a:gd name="f349" fmla="*/ f257 1 2987"/>
                  <a:gd name="f350" fmla="*/ f258 1 1173"/>
                  <a:gd name="f351" fmla="*/ f259 1 2987"/>
                  <a:gd name="f352" fmla="*/ f260 1 1173"/>
                  <a:gd name="f353" fmla="*/ f261 1 2987"/>
                  <a:gd name="f354" fmla="*/ f262 1 1173"/>
                  <a:gd name="f355" fmla="*/ f263 1 2987"/>
                  <a:gd name="f356" fmla="*/ f264 1 1173"/>
                  <a:gd name="f357" fmla="*/ f265 1 2987"/>
                  <a:gd name="f358" fmla="*/ f266 1 1173"/>
                  <a:gd name="f359" fmla="*/ f267 1 2987"/>
                  <a:gd name="f360" fmla="*/ f268 1 1173"/>
                  <a:gd name="f361" fmla="*/ f269 1 2987"/>
                  <a:gd name="f362" fmla="*/ f270 1 1173"/>
                  <a:gd name="f363" fmla="*/ f271 1 2987"/>
                  <a:gd name="f364" fmla="*/ f272 1 1173"/>
                  <a:gd name="f365" fmla="*/ f273 1 2987"/>
                  <a:gd name="f366" fmla="*/ f274 1 1173"/>
                  <a:gd name="f367" fmla="*/ f275 1 1173"/>
                  <a:gd name="f368" fmla="*/ 0 1 f183"/>
                  <a:gd name="f369" fmla="*/ f177 1 f183"/>
                  <a:gd name="f370" fmla="*/ 0 1 f184"/>
                  <a:gd name="f371" fmla="*/ f178 1 f184"/>
                  <a:gd name="f372" fmla="*/ f277 1 f183"/>
                  <a:gd name="f373" fmla="*/ f278 1 f184"/>
                  <a:gd name="f374" fmla="*/ f279 1 f183"/>
                  <a:gd name="f375" fmla="*/ f280 1 f184"/>
                  <a:gd name="f376" fmla="*/ f281 1 f183"/>
                  <a:gd name="f377" fmla="*/ f282 1 f184"/>
                  <a:gd name="f378" fmla="*/ f283 1 f183"/>
                  <a:gd name="f379" fmla="*/ f284 1 f184"/>
                  <a:gd name="f380" fmla="*/ f285 1 f183"/>
                  <a:gd name="f381" fmla="*/ f286 1 f184"/>
                  <a:gd name="f382" fmla="*/ f287 1 f183"/>
                  <a:gd name="f383" fmla="*/ f288 1 f184"/>
                  <a:gd name="f384" fmla="*/ f289 1 f183"/>
                  <a:gd name="f385" fmla="*/ f290 1 f184"/>
                  <a:gd name="f386" fmla="*/ f291 1 f183"/>
                  <a:gd name="f387" fmla="*/ f292 1 f184"/>
                  <a:gd name="f388" fmla="*/ f293 1 f183"/>
                  <a:gd name="f389" fmla="*/ f294 1 f184"/>
                  <a:gd name="f390" fmla="*/ f295 1 f183"/>
                  <a:gd name="f391" fmla="*/ f296 1 f184"/>
                  <a:gd name="f392" fmla="*/ f297 1 f183"/>
                  <a:gd name="f393" fmla="*/ f298 1 f184"/>
                  <a:gd name="f394" fmla="*/ f299 1 f183"/>
                  <a:gd name="f395" fmla="*/ f300 1 f184"/>
                  <a:gd name="f396" fmla="*/ f301 1 f183"/>
                  <a:gd name="f397" fmla="*/ f302 1 f184"/>
                  <a:gd name="f398" fmla="*/ f303 1 f183"/>
                  <a:gd name="f399" fmla="*/ f304 1 f184"/>
                  <a:gd name="f400" fmla="*/ f305 1 f183"/>
                  <a:gd name="f401" fmla="*/ f306 1 f184"/>
                  <a:gd name="f402" fmla="*/ f307 1 f183"/>
                  <a:gd name="f403" fmla="*/ f308 1 f184"/>
                  <a:gd name="f404" fmla="*/ f309 1 f183"/>
                  <a:gd name="f405" fmla="*/ f310 1 f184"/>
                  <a:gd name="f406" fmla="*/ f311 1 f183"/>
                  <a:gd name="f407" fmla="*/ f312 1 f184"/>
                  <a:gd name="f408" fmla="*/ f313 1 f183"/>
                  <a:gd name="f409" fmla="*/ f314 1 f184"/>
                  <a:gd name="f410" fmla="*/ f315 1 f183"/>
                  <a:gd name="f411" fmla="*/ f316 1 f184"/>
                  <a:gd name="f412" fmla="*/ f317 1 f183"/>
                  <a:gd name="f413" fmla="*/ f318 1 f184"/>
                  <a:gd name="f414" fmla="*/ f319 1 f183"/>
                  <a:gd name="f415" fmla="*/ f320 1 f184"/>
                  <a:gd name="f416" fmla="*/ f321 1 f183"/>
                  <a:gd name="f417" fmla="*/ f322 1 f184"/>
                  <a:gd name="f418" fmla="*/ f323 1 f183"/>
                  <a:gd name="f419" fmla="*/ f324 1 f184"/>
                  <a:gd name="f420" fmla="*/ f325 1 f183"/>
                  <a:gd name="f421" fmla="*/ f326 1 f184"/>
                  <a:gd name="f422" fmla="*/ f327 1 f183"/>
                  <a:gd name="f423" fmla="*/ f328 1 f184"/>
                  <a:gd name="f424" fmla="*/ f329 1 f183"/>
                  <a:gd name="f425" fmla="*/ f330 1 f184"/>
                  <a:gd name="f426" fmla="*/ f331 1 f183"/>
                  <a:gd name="f427" fmla="*/ f332 1 f184"/>
                  <a:gd name="f428" fmla="*/ f333 1 f183"/>
                  <a:gd name="f429" fmla="*/ f334 1 f184"/>
                  <a:gd name="f430" fmla="*/ f335 1 f183"/>
                  <a:gd name="f431" fmla="*/ f336 1 f184"/>
                  <a:gd name="f432" fmla="*/ f337 1 f183"/>
                  <a:gd name="f433" fmla="*/ f338 1 f184"/>
                  <a:gd name="f434" fmla="*/ f339 1 f183"/>
                  <a:gd name="f435" fmla="*/ f340 1 f184"/>
                  <a:gd name="f436" fmla="*/ f341 1 f183"/>
                  <a:gd name="f437" fmla="*/ f342 1 f184"/>
                  <a:gd name="f438" fmla="*/ f343 1 f183"/>
                  <a:gd name="f439" fmla="*/ f344 1 f184"/>
                  <a:gd name="f440" fmla="*/ f345 1 f183"/>
                  <a:gd name="f441" fmla="*/ f346 1 f184"/>
                  <a:gd name="f442" fmla="*/ f347 1 f183"/>
                  <a:gd name="f443" fmla="*/ f348 1 f184"/>
                  <a:gd name="f444" fmla="*/ f349 1 f183"/>
                  <a:gd name="f445" fmla="*/ f350 1 f184"/>
                  <a:gd name="f446" fmla="*/ f351 1 f183"/>
                  <a:gd name="f447" fmla="*/ f352 1 f184"/>
                  <a:gd name="f448" fmla="*/ f353 1 f183"/>
                  <a:gd name="f449" fmla="*/ f354 1 f184"/>
                  <a:gd name="f450" fmla="*/ f355 1 f183"/>
                  <a:gd name="f451" fmla="*/ f356 1 f184"/>
                  <a:gd name="f452" fmla="*/ f357 1 f183"/>
                  <a:gd name="f453" fmla="*/ f358 1 f184"/>
                  <a:gd name="f454" fmla="*/ f359 1 f183"/>
                  <a:gd name="f455" fmla="*/ f360 1 f184"/>
                  <a:gd name="f456" fmla="*/ f361 1 f183"/>
                  <a:gd name="f457" fmla="*/ f362 1 f184"/>
                  <a:gd name="f458" fmla="*/ f363 1 f183"/>
                  <a:gd name="f459" fmla="*/ f364 1 f184"/>
                  <a:gd name="f460" fmla="*/ f365 1 f183"/>
                  <a:gd name="f461" fmla="*/ f366 1 f184"/>
                  <a:gd name="f462" fmla="*/ f367 1 f184"/>
                  <a:gd name="f463" fmla="*/ f368 f174 1"/>
                  <a:gd name="f464" fmla="*/ f369 f174 1"/>
                  <a:gd name="f465" fmla="*/ f371 f175 1"/>
                  <a:gd name="f466" fmla="*/ f370 f175 1"/>
                  <a:gd name="f467" fmla="*/ f372 f174 1"/>
                  <a:gd name="f468" fmla="*/ f373 f175 1"/>
                  <a:gd name="f469" fmla="*/ f374 f174 1"/>
                  <a:gd name="f470" fmla="*/ f375 f175 1"/>
                  <a:gd name="f471" fmla="*/ f376 f174 1"/>
                  <a:gd name="f472" fmla="*/ f377 f175 1"/>
                  <a:gd name="f473" fmla="*/ f378 f174 1"/>
                  <a:gd name="f474" fmla="*/ f379 f175 1"/>
                  <a:gd name="f475" fmla="*/ f380 f174 1"/>
                  <a:gd name="f476" fmla="*/ f381 f175 1"/>
                  <a:gd name="f477" fmla="*/ f382 f174 1"/>
                  <a:gd name="f478" fmla="*/ f383 f175 1"/>
                  <a:gd name="f479" fmla="*/ f384 f174 1"/>
                  <a:gd name="f480" fmla="*/ f385 f175 1"/>
                  <a:gd name="f481" fmla="*/ f386 f174 1"/>
                  <a:gd name="f482" fmla="*/ f387 f175 1"/>
                  <a:gd name="f483" fmla="*/ f388 f174 1"/>
                  <a:gd name="f484" fmla="*/ f389 f175 1"/>
                  <a:gd name="f485" fmla="*/ f390 f174 1"/>
                  <a:gd name="f486" fmla="*/ f391 f175 1"/>
                  <a:gd name="f487" fmla="*/ f392 f174 1"/>
                  <a:gd name="f488" fmla="*/ f393 f175 1"/>
                  <a:gd name="f489" fmla="*/ f394 f174 1"/>
                  <a:gd name="f490" fmla="*/ f395 f175 1"/>
                  <a:gd name="f491" fmla="*/ f396 f174 1"/>
                  <a:gd name="f492" fmla="*/ f397 f175 1"/>
                  <a:gd name="f493" fmla="*/ f398 f174 1"/>
                  <a:gd name="f494" fmla="*/ f399 f175 1"/>
                  <a:gd name="f495" fmla="*/ f400 f174 1"/>
                  <a:gd name="f496" fmla="*/ f401 f175 1"/>
                  <a:gd name="f497" fmla="*/ f402 f174 1"/>
                  <a:gd name="f498" fmla="*/ f403 f175 1"/>
                  <a:gd name="f499" fmla="*/ f404 f174 1"/>
                  <a:gd name="f500" fmla="*/ f405 f175 1"/>
                  <a:gd name="f501" fmla="*/ f406 f174 1"/>
                  <a:gd name="f502" fmla="*/ f407 f175 1"/>
                  <a:gd name="f503" fmla="*/ f408 f174 1"/>
                  <a:gd name="f504" fmla="*/ f409 f175 1"/>
                  <a:gd name="f505" fmla="*/ f410 f174 1"/>
                  <a:gd name="f506" fmla="*/ f411 f175 1"/>
                  <a:gd name="f507" fmla="*/ f412 f174 1"/>
                  <a:gd name="f508" fmla="*/ f413 f175 1"/>
                  <a:gd name="f509" fmla="*/ f414 f174 1"/>
                  <a:gd name="f510" fmla="*/ f415 f175 1"/>
                  <a:gd name="f511" fmla="*/ f416 f174 1"/>
                  <a:gd name="f512" fmla="*/ f417 f175 1"/>
                  <a:gd name="f513" fmla="*/ f418 f174 1"/>
                  <a:gd name="f514" fmla="*/ f419 f175 1"/>
                  <a:gd name="f515" fmla="*/ f420 f174 1"/>
                  <a:gd name="f516" fmla="*/ f421 f175 1"/>
                  <a:gd name="f517" fmla="*/ f422 f174 1"/>
                  <a:gd name="f518" fmla="*/ f423 f175 1"/>
                  <a:gd name="f519" fmla="*/ f424 f174 1"/>
                  <a:gd name="f520" fmla="*/ f425 f175 1"/>
                  <a:gd name="f521" fmla="*/ f426 f174 1"/>
                  <a:gd name="f522" fmla="*/ f427 f175 1"/>
                  <a:gd name="f523" fmla="*/ f428 f174 1"/>
                  <a:gd name="f524" fmla="*/ f429 f175 1"/>
                  <a:gd name="f525" fmla="*/ f430 f174 1"/>
                  <a:gd name="f526" fmla="*/ f431 f175 1"/>
                  <a:gd name="f527" fmla="*/ f432 f174 1"/>
                  <a:gd name="f528" fmla="*/ f433 f175 1"/>
                  <a:gd name="f529" fmla="*/ f434 f174 1"/>
                  <a:gd name="f530" fmla="*/ f435 f175 1"/>
                  <a:gd name="f531" fmla="*/ f436 f174 1"/>
                  <a:gd name="f532" fmla="*/ f437 f175 1"/>
                  <a:gd name="f533" fmla="*/ f438 f174 1"/>
                  <a:gd name="f534" fmla="*/ f439 f175 1"/>
                  <a:gd name="f535" fmla="*/ f440 f174 1"/>
                  <a:gd name="f536" fmla="*/ f441 f175 1"/>
                  <a:gd name="f537" fmla="*/ f442 f174 1"/>
                  <a:gd name="f538" fmla="*/ f443 f175 1"/>
                  <a:gd name="f539" fmla="*/ f444 f174 1"/>
                  <a:gd name="f540" fmla="*/ f445 f175 1"/>
                  <a:gd name="f541" fmla="*/ f446 f174 1"/>
                  <a:gd name="f542" fmla="*/ f447 f175 1"/>
                  <a:gd name="f543" fmla="*/ f448 f174 1"/>
                  <a:gd name="f544" fmla="*/ f449 f175 1"/>
                  <a:gd name="f545" fmla="*/ f450 f174 1"/>
                  <a:gd name="f546" fmla="*/ f451 f175 1"/>
                  <a:gd name="f547" fmla="*/ f452 f174 1"/>
                  <a:gd name="f548" fmla="*/ f453 f175 1"/>
                  <a:gd name="f549" fmla="*/ f454 f174 1"/>
                  <a:gd name="f550" fmla="*/ f455 f175 1"/>
                  <a:gd name="f551" fmla="*/ f456 f174 1"/>
                  <a:gd name="f552" fmla="*/ f457 f175 1"/>
                  <a:gd name="f553" fmla="*/ f458 f174 1"/>
                  <a:gd name="f554" fmla="*/ f459 f175 1"/>
                  <a:gd name="f555" fmla="*/ f460 f174 1"/>
                  <a:gd name="f556" fmla="*/ f461 f175 1"/>
                  <a:gd name="f557" fmla="*/ f462 f17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6">
                    <a:pos x="f467" y="f468"/>
                  </a:cxn>
                  <a:cxn ang="f276">
                    <a:pos x="f469" y="f470"/>
                  </a:cxn>
                  <a:cxn ang="f276">
                    <a:pos x="f471" y="f472"/>
                  </a:cxn>
                  <a:cxn ang="f276">
                    <a:pos x="f473" y="f474"/>
                  </a:cxn>
                  <a:cxn ang="f276">
                    <a:pos x="f475" y="f476"/>
                  </a:cxn>
                  <a:cxn ang="f276">
                    <a:pos x="f477" y="f478"/>
                  </a:cxn>
                  <a:cxn ang="f276">
                    <a:pos x="f479" y="f480"/>
                  </a:cxn>
                  <a:cxn ang="f276">
                    <a:pos x="f481" y="f482"/>
                  </a:cxn>
                  <a:cxn ang="f276">
                    <a:pos x="f483" y="f484"/>
                  </a:cxn>
                  <a:cxn ang="f276">
                    <a:pos x="f485" y="f486"/>
                  </a:cxn>
                  <a:cxn ang="f276">
                    <a:pos x="f487" y="f488"/>
                  </a:cxn>
                  <a:cxn ang="f276">
                    <a:pos x="f489" y="f490"/>
                  </a:cxn>
                  <a:cxn ang="f276">
                    <a:pos x="f491" y="f492"/>
                  </a:cxn>
                  <a:cxn ang="f276">
                    <a:pos x="f493" y="f494"/>
                  </a:cxn>
                  <a:cxn ang="f276">
                    <a:pos x="f495" y="f496"/>
                  </a:cxn>
                  <a:cxn ang="f276">
                    <a:pos x="f497" y="f498"/>
                  </a:cxn>
                  <a:cxn ang="f276">
                    <a:pos x="f499" y="f500"/>
                  </a:cxn>
                  <a:cxn ang="f276">
                    <a:pos x="f501" y="f502"/>
                  </a:cxn>
                  <a:cxn ang="f276">
                    <a:pos x="f503" y="f504"/>
                  </a:cxn>
                  <a:cxn ang="f276">
                    <a:pos x="f505" y="f506"/>
                  </a:cxn>
                  <a:cxn ang="f276">
                    <a:pos x="f507" y="f508"/>
                  </a:cxn>
                  <a:cxn ang="f276">
                    <a:pos x="f509" y="f510"/>
                  </a:cxn>
                  <a:cxn ang="f276">
                    <a:pos x="f511" y="f512"/>
                  </a:cxn>
                  <a:cxn ang="f276">
                    <a:pos x="f513" y="f514"/>
                  </a:cxn>
                  <a:cxn ang="f276">
                    <a:pos x="f515" y="f516"/>
                  </a:cxn>
                  <a:cxn ang="f276">
                    <a:pos x="f517" y="f518"/>
                  </a:cxn>
                  <a:cxn ang="f276">
                    <a:pos x="f519" y="f520"/>
                  </a:cxn>
                  <a:cxn ang="f276">
                    <a:pos x="f521" y="f522"/>
                  </a:cxn>
                  <a:cxn ang="f276">
                    <a:pos x="f523" y="f524"/>
                  </a:cxn>
                  <a:cxn ang="f276">
                    <a:pos x="f525" y="f526"/>
                  </a:cxn>
                  <a:cxn ang="f276">
                    <a:pos x="f527" y="f528"/>
                  </a:cxn>
                  <a:cxn ang="f276">
                    <a:pos x="f529" y="f530"/>
                  </a:cxn>
                  <a:cxn ang="f276">
                    <a:pos x="f531" y="f532"/>
                  </a:cxn>
                  <a:cxn ang="f276">
                    <a:pos x="f533" y="f534"/>
                  </a:cxn>
                  <a:cxn ang="f276">
                    <a:pos x="f535" y="f536"/>
                  </a:cxn>
                  <a:cxn ang="f276">
                    <a:pos x="f537" y="f538"/>
                  </a:cxn>
                  <a:cxn ang="f276">
                    <a:pos x="f539" y="f540"/>
                  </a:cxn>
                  <a:cxn ang="f276">
                    <a:pos x="f541" y="f542"/>
                  </a:cxn>
                  <a:cxn ang="f276">
                    <a:pos x="f543" y="f544"/>
                  </a:cxn>
                  <a:cxn ang="f276">
                    <a:pos x="f545" y="f546"/>
                  </a:cxn>
                  <a:cxn ang="f276">
                    <a:pos x="f547" y="f548"/>
                  </a:cxn>
                  <a:cxn ang="f276">
                    <a:pos x="f549" y="f550"/>
                  </a:cxn>
                  <a:cxn ang="f276">
                    <a:pos x="f551" y="f552"/>
                  </a:cxn>
                  <a:cxn ang="f276">
                    <a:pos x="f553" y="f554"/>
                  </a:cxn>
                  <a:cxn ang="f276">
                    <a:pos x="f555" y="f556"/>
                  </a:cxn>
                  <a:cxn ang="f276">
                    <a:pos x="f467" y="f557"/>
                  </a:cxn>
                </a:cxnLst>
                <a:rect l="f463" t="f466" r="f464" b="f465"/>
                <a:pathLst>
                  <a:path w="2987" h="1173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6" y="f5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7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3"/>
                    </a:lnTo>
                    <a:lnTo>
                      <a:pt x="f41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4" y="f85"/>
                    </a:lnTo>
                    <a:lnTo>
                      <a:pt x="f86" y="f87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0"/>
                    </a:lnTo>
                    <a:lnTo>
                      <a:pt x="f101" y="f96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108" y="f109"/>
                    </a:lnTo>
                    <a:lnTo>
                      <a:pt x="f110" y="f111"/>
                    </a:lnTo>
                    <a:lnTo>
                      <a:pt x="f112" y="f7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90"/>
                    </a:lnTo>
                    <a:lnTo>
                      <a:pt x="f16" y="f122"/>
                    </a:lnTo>
                    <a:lnTo>
                      <a:pt x="f123" y="f124"/>
                    </a:lnTo>
                    <a:lnTo>
                      <a:pt x="f125" y="f126"/>
                    </a:lnTo>
                    <a:lnTo>
                      <a:pt x="f127" y="f128"/>
                    </a:lnTo>
                    <a:lnTo>
                      <a:pt x="f129" y="f99"/>
                    </a:lnTo>
                    <a:lnTo>
                      <a:pt x="f130" y="f131"/>
                    </a:lnTo>
                    <a:lnTo>
                      <a:pt x="f132" y="f133"/>
                    </a:lnTo>
                    <a:lnTo>
                      <a:pt x="f134" y="f135"/>
                    </a:lnTo>
                    <a:lnTo>
                      <a:pt x="f136" y="f83"/>
                    </a:lnTo>
                    <a:lnTo>
                      <a:pt x="f137" y="f138"/>
                    </a:lnTo>
                    <a:lnTo>
                      <a:pt x="f139" y="f140"/>
                    </a:lnTo>
                    <a:lnTo>
                      <a:pt x="f141" y="f142"/>
                    </a:lnTo>
                    <a:lnTo>
                      <a:pt x="f143" y="f144"/>
                    </a:lnTo>
                    <a:lnTo>
                      <a:pt x="f143" y="f145"/>
                    </a:lnTo>
                    <a:lnTo>
                      <a:pt x="f146" y="f147"/>
                    </a:lnTo>
                    <a:lnTo>
                      <a:pt x="f148" y="f149"/>
                    </a:lnTo>
                    <a:lnTo>
                      <a:pt x="f150" y="f151"/>
                    </a:lnTo>
                    <a:lnTo>
                      <a:pt x="f152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37"/>
                    </a:lnTo>
                    <a:lnTo>
                      <a:pt x="f161" y="f156"/>
                    </a:lnTo>
                    <a:lnTo>
                      <a:pt x="f162" y="f163"/>
                    </a:lnTo>
                    <a:lnTo>
                      <a:pt x="f164" y="f160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170"/>
                    </a:lnTo>
                    <a:lnTo>
                      <a:pt x="f171" y="f137"/>
                    </a:lnTo>
                    <a:lnTo>
                      <a:pt x="f9" y="f172"/>
                    </a:lnTo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2156400" y="696240"/>
                <a:ext cx="82080" cy="320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77"/>
                  <a:gd name="f7" fmla="val 186"/>
                  <a:gd name="f8" fmla="val 142"/>
                  <a:gd name="f9" fmla="val 31"/>
                  <a:gd name="f10" fmla="val 134"/>
                  <a:gd name="f11" fmla="val 88"/>
                  <a:gd name="f12" fmla="val 111"/>
                  <a:gd name="f13" fmla="val 173"/>
                  <a:gd name="f14" fmla="val 68"/>
                  <a:gd name="f15" fmla="val 229"/>
                  <a:gd name="f16" fmla="val 39"/>
                  <a:gd name="f17" fmla="val 258"/>
                  <a:gd name="f18" fmla="val 26"/>
                  <a:gd name="f19" fmla="val 320"/>
                  <a:gd name="f20" fmla="val 8"/>
                  <a:gd name="f21" fmla="val 382"/>
                  <a:gd name="f22" fmla="val 444"/>
                  <a:gd name="f23" fmla="val 9"/>
                  <a:gd name="f24" fmla="val 473"/>
                  <a:gd name="f25" fmla="val 21"/>
                  <a:gd name="f26" fmla="val 476"/>
                  <a:gd name="f27" fmla="val 51"/>
                  <a:gd name="f28" fmla="val 467"/>
                  <a:gd name="f29" fmla="val 80"/>
                  <a:gd name="f30" fmla="val 435"/>
                  <a:gd name="f31" fmla="val 113"/>
                  <a:gd name="f32" fmla="val 395"/>
                  <a:gd name="f33" fmla="val 139"/>
                  <a:gd name="f34" fmla="val 373"/>
                  <a:gd name="f35" fmla="val 147"/>
                  <a:gd name="f36" fmla="val 333"/>
                  <a:gd name="f37" fmla="val 160"/>
                  <a:gd name="f38" fmla="val 250"/>
                  <a:gd name="f39" fmla="val 179"/>
                  <a:gd name="f40" fmla="val 163"/>
                  <a:gd name="f41" fmla="val 77"/>
                  <a:gd name="f42" fmla="val 183"/>
                  <a:gd name="f43" fmla="val 35"/>
                  <a:gd name="f44" fmla="val 176"/>
                  <a:gd name="f45" fmla="+- 0 0 0"/>
                  <a:gd name="f46" fmla="*/ f3 1 477"/>
                  <a:gd name="f47" fmla="*/ f4 1 186"/>
                  <a:gd name="f48" fmla="val f5"/>
                  <a:gd name="f49" fmla="val f6"/>
                  <a:gd name="f50" fmla="val f7"/>
                  <a:gd name="f51" fmla="*/ f45 f0 1"/>
                  <a:gd name="f52" fmla="+- f50 0 f48"/>
                  <a:gd name="f53" fmla="+- f49 0 f48"/>
                  <a:gd name="f54" fmla="*/ f51 1 f2"/>
                  <a:gd name="f55" fmla="*/ f53 1 477"/>
                  <a:gd name="f56" fmla="*/ f52 1 186"/>
                  <a:gd name="f57" fmla="*/ 0 f53 1"/>
                  <a:gd name="f58" fmla="*/ 142 f52 1"/>
                  <a:gd name="f59" fmla="*/ 31 f53 1"/>
                  <a:gd name="f60" fmla="*/ 134 f52 1"/>
                  <a:gd name="f61" fmla="*/ 88 f53 1"/>
                  <a:gd name="f62" fmla="*/ 111 f52 1"/>
                  <a:gd name="f63" fmla="*/ 173 f53 1"/>
                  <a:gd name="f64" fmla="*/ 68 f52 1"/>
                  <a:gd name="f65" fmla="*/ 229 f53 1"/>
                  <a:gd name="f66" fmla="*/ 39 f52 1"/>
                  <a:gd name="f67" fmla="*/ 258 f53 1"/>
                  <a:gd name="f68" fmla="*/ 26 f52 1"/>
                  <a:gd name="f69" fmla="*/ 320 f53 1"/>
                  <a:gd name="f70" fmla="*/ 8 f52 1"/>
                  <a:gd name="f71" fmla="*/ 382 f53 1"/>
                  <a:gd name="f72" fmla="*/ 0 f52 1"/>
                  <a:gd name="f73" fmla="*/ 444 f53 1"/>
                  <a:gd name="f74" fmla="*/ 9 f52 1"/>
                  <a:gd name="f75" fmla="*/ 473 f53 1"/>
                  <a:gd name="f76" fmla="*/ 21 f52 1"/>
                  <a:gd name="f77" fmla="*/ 476 f53 1"/>
                  <a:gd name="f78" fmla="*/ 31 f52 1"/>
                  <a:gd name="f79" fmla="*/ 477 f53 1"/>
                  <a:gd name="f80" fmla="*/ 51 f52 1"/>
                  <a:gd name="f81" fmla="*/ 467 f53 1"/>
                  <a:gd name="f82" fmla="*/ 80 f52 1"/>
                  <a:gd name="f83" fmla="*/ 435 f53 1"/>
                  <a:gd name="f84" fmla="*/ 113 f52 1"/>
                  <a:gd name="f85" fmla="*/ 395 f53 1"/>
                  <a:gd name="f86" fmla="*/ 139 f52 1"/>
                  <a:gd name="f87" fmla="*/ 373 f53 1"/>
                  <a:gd name="f88" fmla="*/ 147 f52 1"/>
                  <a:gd name="f89" fmla="*/ 333 f53 1"/>
                  <a:gd name="f90" fmla="*/ 160 f52 1"/>
                  <a:gd name="f91" fmla="*/ 250 f53 1"/>
                  <a:gd name="f92" fmla="*/ 179 f52 1"/>
                  <a:gd name="f93" fmla="*/ 163 f53 1"/>
                  <a:gd name="f94" fmla="*/ 186 f52 1"/>
                  <a:gd name="f95" fmla="*/ 77 f53 1"/>
                  <a:gd name="f96" fmla="*/ 183 f52 1"/>
                  <a:gd name="f97" fmla="*/ 35 f53 1"/>
                  <a:gd name="f98" fmla="*/ 176 f52 1"/>
                  <a:gd name="f99" fmla="+- f54 0 f1"/>
                  <a:gd name="f100" fmla="*/ f57 1 477"/>
                  <a:gd name="f101" fmla="*/ f58 1 186"/>
                  <a:gd name="f102" fmla="*/ f59 1 477"/>
                  <a:gd name="f103" fmla="*/ f60 1 186"/>
                  <a:gd name="f104" fmla="*/ f61 1 477"/>
                  <a:gd name="f105" fmla="*/ f62 1 186"/>
                  <a:gd name="f106" fmla="*/ f63 1 477"/>
                  <a:gd name="f107" fmla="*/ f64 1 186"/>
                  <a:gd name="f108" fmla="*/ f65 1 477"/>
                  <a:gd name="f109" fmla="*/ f66 1 186"/>
                  <a:gd name="f110" fmla="*/ f67 1 477"/>
                  <a:gd name="f111" fmla="*/ f68 1 186"/>
                  <a:gd name="f112" fmla="*/ f69 1 477"/>
                  <a:gd name="f113" fmla="*/ f70 1 186"/>
                  <a:gd name="f114" fmla="*/ f71 1 477"/>
                  <a:gd name="f115" fmla="*/ f72 1 186"/>
                  <a:gd name="f116" fmla="*/ f73 1 477"/>
                  <a:gd name="f117" fmla="*/ f74 1 186"/>
                  <a:gd name="f118" fmla="*/ f75 1 477"/>
                  <a:gd name="f119" fmla="*/ f76 1 186"/>
                  <a:gd name="f120" fmla="*/ f77 1 477"/>
                  <a:gd name="f121" fmla="*/ f78 1 186"/>
                  <a:gd name="f122" fmla="*/ f79 1 477"/>
                  <a:gd name="f123" fmla="*/ f80 1 186"/>
                  <a:gd name="f124" fmla="*/ f81 1 477"/>
                  <a:gd name="f125" fmla="*/ f82 1 186"/>
                  <a:gd name="f126" fmla="*/ f83 1 477"/>
                  <a:gd name="f127" fmla="*/ f84 1 186"/>
                  <a:gd name="f128" fmla="*/ f85 1 477"/>
                  <a:gd name="f129" fmla="*/ f86 1 186"/>
                  <a:gd name="f130" fmla="*/ f87 1 477"/>
                  <a:gd name="f131" fmla="*/ f88 1 186"/>
                  <a:gd name="f132" fmla="*/ f89 1 477"/>
                  <a:gd name="f133" fmla="*/ f90 1 186"/>
                  <a:gd name="f134" fmla="*/ f91 1 477"/>
                  <a:gd name="f135" fmla="*/ f92 1 186"/>
                  <a:gd name="f136" fmla="*/ f93 1 477"/>
                  <a:gd name="f137" fmla="*/ f94 1 186"/>
                  <a:gd name="f138" fmla="*/ f95 1 477"/>
                  <a:gd name="f139" fmla="*/ f96 1 186"/>
                  <a:gd name="f140" fmla="*/ f97 1 477"/>
                  <a:gd name="f141" fmla="*/ f98 1 186"/>
                  <a:gd name="f142" fmla="*/ 0 1 f55"/>
                  <a:gd name="f143" fmla="*/ f49 1 f55"/>
                  <a:gd name="f144" fmla="*/ 0 1 f56"/>
                  <a:gd name="f145" fmla="*/ f50 1 f56"/>
                  <a:gd name="f146" fmla="*/ f100 1 f55"/>
                  <a:gd name="f147" fmla="*/ f101 1 f56"/>
                  <a:gd name="f148" fmla="*/ f102 1 f55"/>
                  <a:gd name="f149" fmla="*/ f103 1 f56"/>
                  <a:gd name="f150" fmla="*/ f104 1 f55"/>
                  <a:gd name="f151" fmla="*/ f105 1 f56"/>
                  <a:gd name="f152" fmla="*/ f106 1 f55"/>
                  <a:gd name="f153" fmla="*/ f107 1 f56"/>
                  <a:gd name="f154" fmla="*/ f108 1 f55"/>
                  <a:gd name="f155" fmla="*/ f109 1 f56"/>
                  <a:gd name="f156" fmla="*/ f110 1 f55"/>
                  <a:gd name="f157" fmla="*/ f111 1 f56"/>
                  <a:gd name="f158" fmla="*/ f112 1 f55"/>
                  <a:gd name="f159" fmla="*/ f113 1 f56"/>
                  <a:gd name="f160" fmla="*/ f114 1 f55"/>
                  <a:gd name="f161" fmla="*/ f115 1 f56"/>
                  <a:gd name="f162" fmla="*/ f116 1 f55"/>
                  <a:gd name="f163" fmla="*/ f117 1 f56"/>
                  <a:gd name="f164" fmla="*/ f118 1 f55"/>
                  <a:gd name="f165" fmla="*/ f119 1 f56"/>
                  <a:gd name="f166" fmla="*/ f120 1 f55"/>
                  <a:gd name="f167" fmla="*/ f121 1 f56"/>
                  <a:gd name="f168" fmla="*/ f122 1 f55"/>
                  <a:gd name="f169" fmla="*/ f123 1 f56"/>
                  <a:gd name="f170" fmla="*/ f124 1 f55"/>
                  <a:gd name="f171" fmla="*/ f125 1 f56"/>
                  <a:gd name="f172" fmla="*/ f126 1 f55"/>
                  <a:gd name="f173" fmla="*/ f127 1 f56"/>
                  <a:gd name="f174" fmla="*/ f128 1 f55"/>
                  <a:gd name="f175" fmla="*/ f129 1 f56"/>
                  <a:gd name="f176" fmla="*/ f130 1 f55"/>
                  <a:gd name="f177" fmla="*/ f131 1 f56"/>
                  <a:gd name="f178" fmla="*/ f132 1 f55"/>
                  <a:gd name="f179" fmla="*/ f133 1 f56"/>
                  <a:gd name="f180" fmla="*/ f134 1 f55"/>
                  <a:gd name="f181" fmla="*/ f135 1 f56"/>
                  <a:gd name="f182" fmla="*/ f136 1 f55"/>
                  <a:gd name="f183" fmla="*/ f137 1 f56"/>
                  <a:gd name="f184" fmla="*/ f138 1 f55"/>
                  <a:gd name="f185" fmla="*/ f139 1 f56"/>
                  <a:gd name="f186" fmla="*/ f140 1 f55"/>
                  <a:gd name="f187" fmla="*/ f141 1 f56"/>
                  <a:gd name="f188" fmla="*/ f142 f46 1"/>
                  <a:gd name="f189" fmla="*/ f143 f46 1"/>
                  <a:gd name="f190" fmla="*/ f145 f47 1"/>
                  <a:gd name="f191" fmla="*/ f144 f47 1"/>
                  <a:gd name="f192" fmla="*/ f146 f46 1"/>
                  <a:gd name="f193" fmla="*/ f147 f47 1"/>
                  <a:gd name="f194" fmla="*/ f148 f46 1"/>
                  <a:gd name="f195" fmla="*/ f149 f47 1"/>
                  <a:gd name="f196" fmla="*/ f150 f46 1"/>
                  <a:gd name="f197" fmla="*/ f151 f47 1"/>
                  <a:gd name="f198" fmla="*/ f152 f46 1"/>
                  <a:gd name="f199" fmla="*/ f153 f47 1"/>
                  <a:gd name="f200" fmla="*/ f154 f46 1"/>
                  <a:gd name="f201" fmla="*/ f155 f47 1"/>
                  <a:gd name="f202" fmla="*/ f156 f46 1"/>
                  <a:gd name="f203" fmla="*/ f157 f47 1"/>
                  <a:gd name="f204" fmla="*/ f158 f46 1"/>
                  <a:gd name="f205" fmla="*/ f159 f47 1"/>
                  <a:gd name="f206" fmla="*/ f160 f46 1"/>
                  <a:gd name="f207" fmla="*/ f161 f47 1"/>
                  <a:gd name="f208" fmla="*/ f162 f46 1"/>
                  <a:gd name="f209" fmla="*/ f163 f47 1"/>
                  <a:gd name="f210" fmla="*/ f164 f46 1"/>
                  <a:gd name="f211" fmla="*/ f165 f47 1"/>
                  <a:gd name="f212" fmla="*/ f166 f46 1"/>
                  <a:gd name="f213" fmla="*/ f167 f47 1"/>
                  <a:gd name="f214" fmla="*/ f168 f46 1"/>
                  <a:gd name="f215" fmla="*/ f169 f47 1"/>
                  <a:gd name="f216" fmla="*/ f170 f46 1"/>
                  <a:gd name="f217" fmla="*/ f171 f47 1"/>
                  <a:gd name="f218" fmla="*/ f172 f46 1"/>
                  <a:gd name="f219" fmla="*/ f173 f47 1"/>
                  <a:gd name="f220" fmla="*/ f174 f46 1"/>
                  <a:gd name="f221" fmla="*/ f175 f47 1"/>
                  <a:gd name="f222" fmla="*/ f176 f46 1"/>
                  <a:gd name="f223" fmla="*/ f177 f47 1"/>
                  <a:gd name="f224" fmla="*/ f178 f46 1"/>
                  <a:gd name="f225" fmla="*/ f179 f47 1"/>
                  <a:gd name="f226" fmla="*/ f180 f46 1"/>
                  <a:gd name="f227" fmla="*/ f181 f47 1"/>
                  <a:gd name="f228" fmla="*/ f182 f46 1"/>
                  <a:gd name="f229" fmla="*/ f183 f47 1"/>
                  <a:gd name="f230" fmla="*/ f184 f46 1"/>
                  <a:gd name="f231" fmla="*/ f185 f47 1"/>
                  <a:gd name="f232" fmla="*/ f186 f46 1"/>
                  <a:gd name="f233" fmla="*/ f187 f4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9">
                    <a:pos x="f192" y="f193"/>
                  </a:cxn>
                  <a:cxn ang="f99">
                    <a:pos x="f194" y="f195"/>
                  </a:cxn>
                  <a:cxn ang="f99">
                    <a:pos x="f196" y="f197"/>
                  </a:cxn>
                  <a:cxn ang="f99">
                    <a:pos x="f198" y="f199"/>
                  </a:cxn>
                  <a:cxn ang="f99">
                    <a:pos x="f200" y="f201"/>
                  </a:cxn>
                  <a:cxn ang="f99">
                    <a:pos x="f202" y="f203"/>
                  </a:cxn>
                  <a:cxn ang="f99">
                    <a:pos x="f204" y="f205"/>
                  </a:cxn>
                  <a:cxn ang="f99">
                    <a:pos x="f206" y="f207"/>
                  </a:cxn>
                  <a:cxn ang="f99">
                    <a:pos x="f208" y="f209"/>
                  </a:cxn>
                  <a:cxn ang="f99">
                    <a:pos x="f210" y="f211"/>
                  </a:cxn>
                  <a:cxn ang="f99">
                    <a:pos x="f212" y="f213"/>
                  </a:cxn>
                  <a:cxn ang="f99">
                    <a:pos x="f214" y="f215"/>
                  </a:cxn>
                  <a:cxn ang="f99">
                    <a:pos x="f216" y="f217"/>
                  </a:cxn>
                  <a:cxn ang="f99">
                    <a:pos x="f218" y="f219"/>
                  </a:cxn>
                  <a:cxn ang="f99">
                    <a:pos x="f220" y="f221"/>
                  </a:cxn>
                  <a:cxn ang="f99">
                    <a:pos x="f222" y="f223"/>
                  </a:cxn>
                  <a:cxn ang="f99">
                    <a:pos x="f224" y="f225"/>
                  </a:cxn>
                  <a:cxn ang="f99">
                    <a:pos x="f226" y="f227"/>
                  </a:cxn>
                  <a:cxn ang="f99">
                    <a:pos x="f228" y="f229"/>
                  </a:cxn>
                  <a:cxn ang="f99">
                    <a:pos x="f230" y="f231"/>
                  </a:cxn>
                  <a:cxn ang="f99">
                    <a:pos x="f232" y="f233"/>
                  </a:cxn>
                </a:cxnLst>
                <a:rect l="f188" t="f191" r="f189" b="f190"/>
                <a:pathLst>
                  <a:path w="477" h="186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5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9"/>
                    </a:lnTo>
                    <a:lnTo>
                      <a:pt x="f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7"/>
                    </a:lnTo>
                    <a:lnTo>
                      <a:pt x="f41" y="f42"/>
                    </a:lnTo>
                    <a:lnTo>
                      <a:pt x="f43" y="f44"/>
                    </a:lnTo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12" name="Freeform 12"/>
              <p:cNvSpPr/>
              <p:nvPr/>
            </p:nvSpPr>
            <p:spPr>
              <a:xfrm>
                <a:off x="2169360" y="689040"/>
                <a:ext cx="1118880" cy="15987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515"/>
                  <a:gd name="f7" fmla="val 9307"/>
                  <a:gd name="f8" fmla="val 5432"/>
                  <a:gd name="f9" fmla="val 2809"/>
                  <a:gd name="f10" fmla="val 5402"/>
                  <a:gd name="f11" fmla="val 2805"/>
                  <a:gd name="f12" fmla="val 5347"/>
                  <a:gd name="f13" fmla="val 2775"/>
                  <a:gd name="f14" fmla="val 5323"/>
                  <a:gd name="f15" fmla="val 2756"/>
                  <a:gd name="f16" fmla="val 5283"/>
                  <a:gd name="f17" fmla="val 2723"/>
                  <a:gd name="f18" fmla="val 5232"/>
                  <a:gd name="f19" fmla="val 2667"/>
                  <a:gd name="f20" fmla="val 5209"/>
                  <a:gd name="f21" fmla="val 2624"/>
                  <a:gd name="f22" fmla="val 5202"/>
                  <a:gd name="f23" fmla="val 2601"/>
                  <a:gd name="f24" fmla="val 5196"/>
                  <a:gd name="f25" fmla="val 2570"/>
                  <a:gd name="f26" fmla="val 5198"/>
                  <a:gd name="f27" fmla="val 2510"/>
                  <a:gd name="f28" fmla="val 5201"/>
                  <a:gd name="f29" fmla="val 2448"/>
                  <a:gd name="f30" fmla="val 5192"/>
                  <a:gd name="f31" fmla="val 2390"/>
                  <a:gd name="f32" fmla="val 5179"/>
                  <a:gd name="f33" fmla="val 2364"/>
                  <a:gd name="f34" fmla="val 5163"/>
                  <a:gd name="f35" fmla="val 2341"/>
                  <a:gd name="f36" fmla="val 5119"/>
                  <a:gd name="f37" fmla="val 2304"/>
                  <a:gd name="f38" fmla="val 5095"/>
                  <a:gd name="f39" fmla="val 2287"/>
                  <a:gd name="f40" fmla="val 5068"/>
                  <a:gd name="f41" fmla="val 2262"/>
                  <a:gd name="f42" fmla="val 5019"/>
                  <a:gd name="f43" fmla="val 2207"/>
                  <a:gd name="f44" fmla="val 4980"/>
                  <a:gd name="f45" fmla="val 2145"/>
                  <a:gd name="f46" fmla="val 4951"/>
                  <a:gd name="f47" fmla="val 2079"/>
                  <a:gd name="f48" fmla="val 4943"/>
                  <a:gd name="f49" fmla="val 2043"/>
                  <a:gd name="f50" fmla="val 4938"/>
                  <a:gd name="f51" fmla="val 2012"/>
                  <a:gd name="f52" fmla="val 4941"/>
                  <a:gd name="f53" fmla="val 1945"/>
                  <a:gd name="f54" fmla="val 4964"/>
                  <a:gd name="f55" fmla="val 1885"/>
                  <a:gd name="f56" fmla="val 4995"/>
                  <a:gd name="f57" fmla="val 1853"/>
                  <a:gd name="f58" fmla="val 5021"/>
                  <a:gd name="f59" fmla="val 1839"/>
                  <a:gd name="f60" fmla="val 5036"/>
                  <a:gd name="f61" fmla="val 1836"/>
                  <a:gd name="f62" fmla="val 5051"/>
                  <a:gd name="f63" fmla="val 1834"/>
                  <a:gd name="f64" fmla="val 5081"/>
                  <a:gd name="f65" fmla="val 5110"/>
                  <a:gd name="f66" fmla="val 5131"/>
                  <a:gd name="f67" fmla="val 1875"/>
                  <a:gd name="f68" fmla="val 5139"/>
                  <a:gd name="f69" fmla="val 1888"/>
                  <a:gd name="f70" fmla="val 5083"/>
                  <a:gd name="f71" fmla="val 1919"/>
                  <a:gd name="f72" fmla="val 5100"/>
                  <a:gd name="f73" fmla="val 1922"/>
                  <a:gd name="f74" fmla="val 5130"/>
                  <a:gd name="f75" fmla="val 1938"/>
                  <a:gd name="f76" fmla="val 5155"/>
                  <a:gd name="f77" fmla="val 1961"/>
                  <a:gd name="f78" fmla="val 5173"/>
                  <a:gd name="f79" fmla="val 1991"/>
                  <a:gd name="f80" fmla="val 5183"/>
                  <a:gd name="f81" fmla="val 2026"/>
                  <a:gd name="f82" fmla="val 5185"/>
                  <a:gd name="f83" fmla="val 2060"/>
                  <a:gd name="f84" fmla="val 2095"/>
                  <a:gd name="f85" fmla="val 5162"/>
                  <a:gd name="f86" fmla="val 2124"/>
                  <a:gd name="f87" fmla="val 5149"/>
                  <a:gd name="f88" fmla="val 2137"/>
                  <a:gd name="f89" fmla="val 5142"/>
                  <a:gd name="f90" fmla="val 2144"/>
                  <a:gd name="f91" fmla="val 5129"/>
                  <a:gd name="f92" fmla="val 2158"/>
                  <a:gd name="f93" fmla="val 5127"/>
                  <a:gd name="f94" fmla="val 2168"/>
                  <a:gd name="f95" fmla="val 2181"/>
                  <a:gd name="f96" fmla="val 2192"/>
                  <a:gd name="f97" fmla="val 2215"/>
                  <a:gd name="f98" fmla="val 5216"/>
                  <a:gd name="f99" fmla="val 2251"/>
                  <a:gd name="f100" fmla="val 5306"/>
                  <a:gd name="f101" fmla="val 2292"/>
                  <a:gd name="f102" fmla="val 5365"/>
                  <a:gd name="f103" fmla="val 2321"/>
                  <a:gd name="f104" fmla="val 5395"/>
                  <a:gd name="f105" fmla="val 2337"/>
                  <a:gd name="f106" fmla="val 5448"/>
                  <a:gd name="f107" fmla="val 2379"/>
                  <a:gd name="f108" fmla="val 5489"/>
                  <a:gd name="f109" fmla="val 2431"/>
                  <a:gd name="f110" fmla="val 5506"/>
                  <a:gd name="f111" fmla="val 2475"/>
                  <a:gd name="f112" fmla="val 5509"/>
                  <a:gd name="f113" fmla="val 2507"/>
                  <a:gd name="f114" fmla="val 5507"/>
                  <a:gd name="f115" fmla="val 2523"/>
                  <a:gd name="f116" fmla="val 5470"/>
                  <a:gd name="f117" fmla="val 2536"/>
                  <a:gd name="f118" fmla="val 5434"/>
                  <a:gd name="f119" fmla="val 2550"/>
                  <a:gd name="f120" fmla="val 5425"/>
                  <a:gd name="f121" fmla="val 2560"/>
                  <a:gd name="f122" fmla="val 5421"/>
                  <a:gd name="f123" fmla="val 2586"/>
                  <a:gd name="f124" fmla="val 5430"/>
                  <a:gd name="f125" fmla="val 2613"/>
                  <a:gd name="f126" fmla="val 5445"/>
                  <a:gd name="f127" fmla="val 2639"/>
                  <a:gd name="f128" fmla="val 5455"/>
                  <a:gd name="f129" fmla="val 2649"/>
                  <a:gd name="f130" fmla="val 5477"/>
                  <a:gd name="f131" fmla="val 2670"/>
                  <a:gd name="f132" fmla="val 2701"/>
                  <a:gd name="f133" fmla="val 5520"/>
                  <a:gd name="f134" fmla="val 2727"/>
                  <a:gd name="f135" fmla="val 5522"/>
                  <a:gd name="f136" fmla="val 2742"/>
                  <a:gd name="f137" fmla="val 5504"/>
                  <a:gd name="f138" fmla="val 2782"/>
                  <a:gd name="f139" fmla="val 5479"/>
                  <a:gd name="f140" fmla="val 2801"/>
                  <a:gd name="f141" fmla="val 4871"/>
                  <a:gd name="f142" fmla="val 793"/>
                  <a:gd name="f143" fmla="val 4836"/>
                  <a:gd name="f144" fmla="val 796"/>
                  <a:gd name="f145" fmla="val 4802"/>
                  <a:gd name="f146" fmla="val 789"/>
                  <a:gd name="f147" fmla="val 4763"/>
                  <a:gd name="f148" fmla="val 779"/>
                  <a:gd name="f149" fmla="val 4692"/>
                  <a:gd name="f150" fmla="val 744"/>
                  <a:gd name="f151" fmla="val 4594"/>
                  <a:gd name="f152" fmla="val 675"/>
                  <a:gd name="f153" fmla="val 4529"/>
                  <a:gd name="f154" fmla="val 629"/>
                  <a:gd name="f155" fmla="val 4489"/>
                  <a:gd name="f156" fmla="val 603"/>
                  <a:gd name="f157" fmla="val 4407"/>
                  <a:gd name="f158" fmla="val 564"/>
                  <a:gd name="f159" fmla="val 4319"/>
                  <a:gd name="f160" fmla="val 535"/>
                  <a:gd name="f161" fmla="val 4227"/>
                  <a:gd name="f162" fmla="val 518"/>
                  <a:gd name="f163" fmla="val 4135"/>
                  <a:gd name="f164" fmla="val 512"/>
                  <a:gd name="f165" fmla="val 4043"/>
                  <a:gd name="f166" fmla="val 3951"/>
                  <a:gd name="f167" fmla="val 537"/>
                  <a:gd name="f168" fmla="val 3863"/>
                  <a:gd name="f169" fmla="val 566"/>
                  <a:gd name="f170" fmla="val 3821"/>
                  <a:gd name="f171" fmla="val 586"/>
                  <a:gd name="f172" fmla="val 3840"/>
                  <a:gd name="f173" fmla="val 557"/>
                  <a:gd name="f174" fmla="val 3870"/>
                  <a:gd name="f175" fmla="val 494"/>
                  <a:gd name="f176" fmla="val 3889"/>
                  <a:gd name="f177" fmla="val 426"/>
                  <a:gd name="f178" fmla="val 3896"/>
                  <a:gd name="f179" fmla="val 357"/>
                  <a:gd name="f180" fmla="val 3894"/>
                  <a:gd name="f181" fmla="val 322"/>
                  <a:gd name="f182" fmla="val 332"/>
                  <a:gd name="f183" fmla="val 3724"/>
                  <a:gd name="f184" fmla="val 253"/>
                  <a:gd name="f185" fmla="val 3506"/>
                  <a:gd name="f186" fmla="val 144"/>
                  <a:gd name="f187" fmla="val 3357"/>
                  <a:gd name="f188" fmla="val 82"/>
                  <a:gd name="f189" fmla="val 3206"/>
                  <a:gd name="f190" fmla="val 34"/>
                  <a:gd name="f191" fmla="val 3053"/>
                  <a:gd name="f192" fmla="val 5"/>
                  <a:gd name="f193" fmla="val 2940"/>
                  <a:gd name="f194" fmla="val 2863"/>
                  <a:gd name="f195" fmla="val 3"/>
                  <a:gd name="f196" fmla="val 2788"/>
                  <a:gd name="f197" fmla="val 14"/>
                  <a:gd name="f198" fmla="val 2713"/>
                  <a:gd name="f199" fmla="val 33"/>
                  <a:gd name="f200" fmla="val 2676"/>
                  <a:gd name="f201" fmla="val 44"/>
                  <a:gd name="f202" fmla="val 2608"/>
                  <a:gd name="f203" fmla="val 72"/>
                  <a:gd name="f204" fmla="val 2477"/>
                  <a:gd name="f205" fmla="val 134"/>
                  <a:gd name="f206" fmla="val 2408"/>
                  <a:gd name="f207" fmla="val 159"/>
                  <a:gd name="f208" fmla="val 2333"/>
                  <a:gd name="f209" fmla="val 184"/>
                  <a:gd name="f210" fmla="val 2220"/>
                  <a:gd name="f211" fmla="val 217"/>
                  <a:gd name="f212" fmla="val 2147"/>
                  <a:gd name="f213" fmla="val 249"/>
                  <a:gd name="f214" fmla="val 2116"/>
                  <a:gd name="f215" fmla="val 270"/>
                  <a:gd name="f216" fmla="val 2100"/>
                  <a:gd name="f217" fmla="val 282"/>
                  <a:gd name="f218" fmla="val 2071"/>
                  <a:gd name="f219" fmla="val 311"/>
                  <a:gd name="f220" fmla="val 2050"/>
                  <a:gd name="f221" fmla="val 345"/>
                  <a:gd name="f222" fmla="val 2032"/>
                  <a:gd name="f223" fmla="val 381"/>
                  <a:gd name="f224" fmla="val 2022"/>
                  <a:gd name="f225" fmla="val 419"/>
                  <a:gd name="f226" fmla="val 2021"/>
                  <a:gd name="f227" fmla="val 456"/>
                  <a:gd name="f228" fmla="val 2028"/>
                  <a:gd name="f229" fmla="val 492"/>
                  <a:gd name="f230" fmla="val 2045"/>
                  <a:gd name="f231" fmla="val 525"/>
                  <a:gd name="f232" fmla="val 2058"/>
                  <a:gd name="f233" fmla="val 540"/>
                  <a:gd name="f234" fmla="val 2070"/>
                  <a:gd name="f235" fmla="val 550"/>
                  <a:gd name="f236" fmla="val 2096"/>
                  <a:gd name="f237" fmla="val 567"/>
                  <a:gd name="f238" fmla="val 2140"/>
                  <a:gd name="f239" fmla="val 583"/>
                  <a:gd name="f240" fmla="val 2241"/>
                  <a:gd name="f241" fmla="val 590"/>
                  <a:gd name="f242" fmla="val 2307"/>
                  <a:gd name="f243" fmla="val 593"/>
                  <a:gd name="f244" fmla="val 2340"/>
                  <a:gd name="f245" fmla="val 599"/>
                  <a:gd name="f246" fmla="val 2402"/>
                  <a:gd name="f247" fmla="val 630"/>
                  <a:gd name="f248" fmla="val 2437"/>
                  <a:gd name="f249" fmla="val 665"/>
                  <a:gd name="f250" fmla="val 2451"/>
                  <a:gd name="f251" fmla="val 691"/>
                  <a:gd name="f252" fmla="val 2457"/>
                  <a:gd name="f253" fmla="val 718"/>
                  <a:gd name="f254" fmla="val 2453"/>
                  <a:gd name="f255" fmla="val 747"/>
                  <a:gd name="f256" fmla="val 2446"/>
                  <a:gd name="f257" fmla="val 761"/>
                  <a:gd name="f258" fmla="val 1874"/>
                  <a:gd name="f259" fmla="val 1029"/>
                  <a:gd name="f260" fmla="val 1304"/>
                  <a:gd name="f261" fmla="val 1297"/>
                  <a:gd name="f262" fmla="val 1335"/>
                  <a:gd name="f263" fmla="val 1309"/>
                  <a:gd name="f264" fmla="val 1396"/>
                  <a:gd name="f265" fmla="val 1343"/>
                  <a:gd name="f266" fmla="val 1448"/>
                  <a:gd name="f267" fmla="val 1386"/>
                  <a:gd name="f268" fmla="val 1491"/>
                  <a:gd name="f269" fmla="val 1440"/>
                  <a:gd name="f270" fmla="val 1525"/>
                  <a:gd name="f271" fmla="val 1499"/>
                  <a:gd name="f272" fmla="val 1550"/>
                  <a:gd name="f273" fmla="val 1564"/>
                  <a:gd name="f274" fmla="val 1563"/>
                  <a:gd name="f275" fmla="val 1631"/>
                  <a:gd name="f276" fmla="val 1561"/>
                  <a:gd name="f277" fmla="val 1699"/>
                  <a:gd name="f278" fmla="val 1556"/>
                  <a:gd name="f279" fmla="val 1734"/>
                  <a:gd name="f280" fmla="val 1533"/>
                  <a:gd name="f281" fmla="val 1736"/>
                  <a:gd name="f282" fmla="val 1485"/>
                  <a:gd name="f283" fmla="val 1413"/>
                  <a:gd name="f284" fmla="val 1725"/>
                  <a:gd name="f285" fmla="val 1319"/>
                  <a:gd name="f286" fmla="val 1224"/>
                  <a:gd name="f287" fmla="val 1675"/>
                  <a:gd name="f288" fmla="val 1175"/>
                  <a:gd name="f289" fmla="val 1669"/>
                  <a:gd name="f290" fmla="val 1141"/>
                  <a:gd name="f291" fmla="val 1072"/>
                  <a:gd name="f292" fmla="val 1680"/>
                  <a:gd name="f293" fmla="val 1007"/>
                  <a:gd name="f294" fmla="val 1706"/>
                  <a:gd name="f295" fmla="val 948"/>
                  <a:gd name="f296" fmla="val 1744"/>
                  <a:gd name="f297" fmla="val 897"/>
                  <a:gd name="f298" fmla="val 1791"/>
                  <a:gd name="f299" fmla="val 856"/>
                  <a:gd name="f300" fmla="val 1847"/>
                  <a:gd name="f301" fmla="val 824"/>
                  <a:gd name="f302" fmla="val 1911"/>
                  <a:gd name="f303" fmla="val 808"/>
                  <a:gd name="f304" fmla="val 1977"/>
                  <a:gd name="f305" fmla="val 805"/>
                  <a:gd name="f306" fmla="val 2013"/>
                  <a:gd name="f307" fmla="val 807"/>
                  <a:gd name="f308" fmla="val 2048"/>
                  <a:gd name="f309" fmla="val 820"/>
                  <a:gd name="f310" fmla="val 2115"/>
                  <a:gd name="f311" fmla="val 847"/>
                  <a:gd name="f312" fmla="val 2179"/>
                  <a:gd name="f313" fmla="val 886"/>
                  <a:gd name="f314" fmla="val 2238"/>
                  <a:gd name="f315" fmla="val 936"/>
                  <a:gd name="f316" fmla="val 994"/>
                  <a:gd name="f317" fmla="val 2327"/>
                  <a:gd name="f318" fmla="val 1057"/>
                  <a:gd name="f319" fmla="val 2354"/>
                  <a:gd name="f320" fmla="val 1125"/>
                  <a:gd name="f321" fmla="val 2369"/>
                  <a:gd name="f322" fmla="val 1160"/>
                  <a:gd name="f323" fmla="val 2370"/>
                  <a:gd name="f324" fmla="val 1213"/>
                  <a:gd name="f325" fmla="val 2367"/>
                  <a:gd name="f326" fmla="val 1317"/>
                  <a:gd name="f327" fmla="val 2344"/>
                  <a:gd name="f328" fmla="val 1420"/>
                  <a:gd name="f329" fmla="val 2320"/>
                  <a:gd name="f330" fmla="val 1497"/>
                  <a:gd name="f331" fmla="val 2311"/>
                  <a:gd name="f332" fmla="val 1548"/>
                  <a:gd name="f333" fmla="val 2314"/>
                  <a:gd name="f334" fmla="val 1573"/>
                  <a:gd name="f335" fmla="val 1574"/>
                  <a:gd name="f336" fmla="val 2297"/>
                  <a:gd name="f337" fmla="val 1584"/>
                  <a:gd name="f338" fmla="val 1609"/>
                  <a:gd name="f339" fmla="val 2184"/>
                  <a:gd name="f340" fmla="val 1659"/>
                  <a:gd name="f341" fmla="val 2102"/>
                  <a:gd name="f342" fmla="val 1723"/>
                  <a:gd name="f343" fmla="val 2027"/>
                  <a:gd name="f344" fmla="val 1756"/>
                  <a:gd name="f345" fmla="val 1993"/>
                  <a:gd name="f346" fmla="val 1789"/>
                  <a:gd name="f347" fmla="val 1960"/>
                  <a:gd name="f348" fmla="val 1861"/>
                  <a:gd name="f349" fmla="val 1896"/>
                  <a:gd name="f350" fmla="val 1939"/>
                  <a:gd name="f351" fmla="val 1840"/>
                  <a:gd name="f352" fmla="val 2106"/>
                  <a:gd name="f353" fmla="val 1752"/>
                  <a:gd name="f354" fmla="val 2194"/>
                  <a:gd name="f355" fmla="val 1728"/>
                  <a:gd name="f356" fmla="val 2281"/>
                  <a:gd name="f357" fmla="val 1721"/>
                  <a:gd name="f358" fmla="val 2371"/>
                  <a:gd name="f359" fmla="val 1731"/>
                  <a:gd name="f360" fmla="val 2414"/>
                  <a:gd name="f361" fmla="val 1745"/>
                  <a:gd name="f362" fmla="val 2443"/>
                  <a:gd name="f363" fmla="val 1757"/>
                  <a:gd name="f364" fmla="val 2496"/>
                  <a:gd name="f365" fmla="val 1784"/>
                  <a:gd name="f366" fmla="val 2571"/>
                  <a:gd name="f367" fmla="val 1837"/>
                  <a:gd name="f368" fmla="val 2620"/>
                  <a:gd name="f369" fmla="val 2830"/>
                  <a:gd name="f370" fmla="val 2042"/>
                  <a:gd name="f371" fmla="val 3040"/>
                  <a:gd name="f372" fmla="val 2210"/>
                  <a:gd name="f373" fmla="val 3107"/>
                  <a:gd name="f374" fmla="val 2143"/>
                  <a:gd name="f375" fmla="val 3174"/>
                  <a:gd name="f376" fmla="val 2075"/>
                  <a:gd name="f377" fmla="val 3288"/>
                  <a:gd name="f378" fmla="val 2196"/>
                  <a:gd name="f379" fmla="val 3405"/>
                  <a:gd name="f380" fmla="val 2318"/>
                  <a:gd name="f381" fmla="val 3462"/>
                  <a:gd name="f382" fmla="val 2279"/>
                  <a:gd name="f383" fmla="val 3521"/>
                  <a:gd name="f384" fmla="val 2239"/>
                  <a:gd name="f385" fmla="val 3565"/>
                  <a:gd name="f386" fmla="val 2347"/>
                  <a:gd name="f387" fmla="val 3606"/>
                  <a:gd name="f388" fmla="val 2455"/>
                  <a:gd name="f389" fmla="val 3622"/>
                  <a:gd name="f390" fmla="val 3637"/>
                  <a:gd name="f391" fmla="val 3707"/>
                  <a:gd name="f392" fmla="val 2222"/>
                  <a:gd name="f393" fmla="val 3811"/>
                  <a:gd name="f394" fmla="val 3877"/>
                  <a:gd name="f395" fmla="val 2199"/>
                  <a:gd name="f396" fmla="val 3909"/>
                  <a:gd name="f397" fmla="val 3939"/>
                  <a:gd name="f398" fmla="val 2167"/>
                  <a:gd name="f399" fmla="val 3991"/>
                  <a:gd name="f400" fmla="val 2118"/>
                  <a:gd name="f401" fmla="val 4023"/>
                  <a:gd name="f402" fmla="val 2056"/>
                  <a:gd name="f403" fmla="val 4028"/>
                  <a:gd name="f404" fmla="val 2007"/>
                  <a:gd name="f405" fmla="val 4024"/>
                  <a:gd name="f406" fmla="val 1974"/>
                  <a:gd name="f407" fmla="val 4018"/>
                  <a:gd name="f408" fmla="val 1958"/>
                  <a:gd name="f409" fmla="val 4002"/>
                  <a:gd name="f410" fmla="val 1925"/>
                  <a:gd name="f411" fmla="val 3969"/>
                  <a:gd name="f412" fmla="val 1878"/>
                  <a:gd name="f413" fmla="val 3953"/>
                  <a:gd name="f414" fmla="val 1844"/>
                  <a:gd name="f415" fmla="val 3949"/>
                  <a:gd name="f416" fmla="val 1827"/>
                  <a:gd name="f417" fmla="val 3946"/>
                  <a:gd name="f418" fmla="val 1810"/>
                  <a:gd name="f419" fmla="val 1777"/>
                  <a:gd name="f420" fmla="val 3971"/>
                  <a:gd name="f421" fmla="val 1748"/>
                  <a:gd name="f422" fmla="val 3998"/>
                  <a:gd name="f423" fmla="val 4031"/>
                  <a:gd name="f424" fmla="val 4067"/>
                  <a:gd name="f425" fmla="val 1696"/>
                  <a:gd name="f426" fmla="val 4106"/>
                  <a:gd name="f427" fmla="val 1693"/>
                  <a:gd name="f428" fmla="val 4142"/>
                  <a:gd name="f429" fmla="val 1700"/>
                  <a:gd name="f430" fmla="val 4159"/>
                  <a:gd name="f431" fmla="val 1708"/>
                  <a:gd name="f432" fmla="val 4191"/>
                  <a:gd name="f433" fmla="val 1726"/>
                  <a:gd name="f434" fmla="val 4243"/>
                  <a:gd name="f435" fmla="val 4283"/>
                  <a:gd name="f436" fmla="val 4316"/>
                  <a:gd name="f437" fmla="val 4331"/>
                  <a:gd name="f438" fmla="val 4361"/>
                  <a:gd name="f439" fmla="val 1804"/>
                  <a:gd name="f440" fmla="val 4391"/>
                  <a:gd name="f441" fmla="val 1663"/>
                  <a:gd name="f442" fmla="val 4426"/>
                  <a:gd name="f443" fmla="val 4505"/>
                  <a:gd name="f444" fmla="val 1914"/>
                  <a:gd name="f445" fmla="val 4597"/>
                  <a:gd name="f446" fmla="val 2072"/>
                  <a:gd name="f447" fmla="val 4702"/>
                  <a:gd name="f448" fmla="val 4760"/>
                  <a:gd name="f449" fmla="val 4705"/>
                  <a:gd name="f450" fmla="val 2282"/>
                  <a:gd name="f451" fmla="val 4599"/>
                  <a:gd name="f452" fmla="val 2271"/>
                  <a:gd name="f453" fmla="val 2266"/>
                  <a:gd name="f454" fmla="val 4381"/>
                  <a:gd name="f455" fmla="val 2269"/>
                  <a:gd name="f456" fmla="val 4273"/>
                  <a:gd name="f457" fmla="val 4167"/>
                  <a:gd name="f458" fmla="val 2300"/>
                  <a:gd name="f459" fmla="val 4061"/>
                  <a:gd name="f460" fmla="val 2325"/>
                  <a:gd name="f461" fmla="val 3959"/>
                  <a:gd name="f462" fmla="val 2359"/>
                  <a:gd name="f463" fmla="val 3925"/>
                  <a:gd name="f464" fmla="val 2400"/>
                  <a:gd name="f465" fmla="val 3962"/>
                  <a:gd name="f466" fmla="val 2441"/>
                  <a:gd name="f467" fmla="val 4025"/>
                  <a:gd name="f468" fmla="val 2493"/>
                  <a:gd name="f469" fmla="val 4123"/>
                  <a:gd name="f470" fmla="val 2540"/>
                  <a:gd name="f471" fmla="val 4204"/>
                  <a:gd name="f472" fmla="val 2559"/>
                  <a:gd name="f473" fmla="val 4257"/>
                  <a:gd name="f474" fmla="val 2563"/>
                  <a:gd name="f475" fmla="val 4285"/>
                  <a:gd name="f476" fmla="val 4335"/>
                  <a:gd name="f477" fmla="val 4409"/>
                  <a:gd name="f478" fmla="val 2562"/>
                  <a:gd name="f479" fmla="val 4453"/>
                  <a:gd name="f480" fmla="val 2575"/>
                  <a:gd name="f481" fmla="val 4472"/>
                  <a:gd name="f482" fmla="val 2588"/>
                  <a:gd name="f483" fmla="val 4486"/>
                  <a:gd name="f484" fmla="val 2631"/>
                  <a:gd name="f485" fmla="val 4521"/>
                  <a:gd name="f486" fmla="val 2683"/>
                  <a:gd name="f487" fmla="val 4527"/>
                  <a:gd name="f488" fmla="val 2719"/>
                  <a:gd name="f489" fmla="val 4560"/>
                  <a:gd name="f490" fmla="val 2917"/>
                  <a:gd name="f491" fmla="val 4591"/>
                  <a:gd name="f492" fmla="val 3115"/>
                  <a:gd name="f493" fmla="val 4563"/>
                  <a:gd name="f494" fmla="val 3093"/>
                  <a:gd name="f495" fmla="val 4501"/>
                  <a:gd name="f496" fmla="val 3058"/>
                  <a:gd name="f497" fmla="val 4434"/>
                  <a:gd name="f498" fmla="val 3035"/>
                  <a:gd name="f499" fmla="val 4364"/>
                  <a:gd name="f500" fmla="val 3020"/>
                  <a:gd name="f501" fmla="val 4254"/>
                  <a:gd name="f502" fmla="val 3007"/>
                  <a:gd name="f503" fmla="val 4103"/>
                  <a:gd name="f504" fmla="val 3002"/>
                  <a:gd name="f505" fmla="val 4030"/>
                  <a:gd name="f506" fmla="val 3955"/>
                  <a:gd name="f507" fmla="val 2998"/>
                  <a:gd name="f508" fmla="val 3843"/>
                  <a:gd name="f509" fmla="val 2981"/>
                  <a:gd name="f510" fmla="val 3769"/>
                  <a:gd name="f511" fmla="val 2961"/>
                  <a:gd name="f512" fmla="val 3701"/>
                  <a:gd name="f513" fmla="val 2933"/>
                  <a:gd name="f514" fmla="val 3639"/>
                  <a:gd name="f515" fmla="val 2897"/>
                  <a:gd name="f516" fmla="val 3588"/>
                  <a:gd name="f517" fmla="val 2851"/>
                  <a:gd name="f518" fmla="val 3547"/>
                  <a:gd name="f519" fmla="val 2794"/>
                  <a:gd name="f520" fmla="val 3533"/>
                  <a:gd name="f521" fmla="val 2760"/>
                  <a:gd name="f522" fmla="val 2795"/>
                  <a:gd name="f523" fmla="val 3464"/>
                  <a:gd name="f524" fmla="val 2873"/>
                  <a:gd name="f525" fmla="val 3441"/>
                  <a:gd name="f526" fmla="val 2958"/>
                  <a:gd name="f527" fmla="val 3436"/>
                  <a:gd name="f528" fmla="val 3046"/>
                  <a:gd name="f529" fmla="val 3442"/>
                  <a:gd name="f530" fmla="val 3090"/>
                  <a:gd name="f531" fmla="val 3366"/>
                  <a:gd name="f532" fmla="val 3071"/>
                  <a:gd name="f533" fmla="val 3251"/>
                  <a:gd name="f534" fmla="val 3034"/>
                  <a:gd name="f535" fmla="val 3176"/>
                  <a:gd name="f536" fmla="val 3108"/>
                  <a:gd name="f537" fmla="val 2965"/>
                  <a:gd name="f538" fmla="val 3048"/>
                  <a:gd name="f539" fmla="val 2919"/>
                  <a:gd name="f540" fmla="val 2999"/>
                  <a:gd name="f541" fmla="val 2864"/>
                  <a:gd name="f542" fmla="val 2948"/>
                  <a:gd name="f543" fmla="val 2763"/>
                  <a:gd name="f544" fmla="val 2918"/>
                  <a:gd name="f545" fmla="val 2773"/>
                  <a:gd name="f546" fmla="val 2857"/>
                  <a:gd name="f547" fmla="val 2781"/>
                  <a:gd name="f548" fmla="val 2735"/>
                  <a:gd name="f549" fmla="val 2758"/>
                  <a:gd name="f550" fmla="val 2679"/>
                  <a:gd name="f551" fmla="val 2729"/>
                  <a:gd name="f552" fmla="val 2630"/>
                  <a:gd name="f553" fmla="val 2690"/>
                  <a:gd name="f554" fmla="val 2590"/>
                  <a:gd name="f555" fmla="val 2644"/>
                  <a:gd name="f556" fmla="val 2589"/>
                  <a:gd name="f557" fmla="val 2551"/>
                  <a:gd name="f558" fmla="val 2541"/>
                  <a:gd name="f559" fmla="val 2514"/>
                  <a:gd name="f560" fmla="val 2520"/>
                  <a:gd name="f561" fmla="val 2449"/>
                  <a:gd name="f562" fmla="val 2497"/>
                  <a:gd name="f563" fmla="val 2415"/>
                  <a:gd name="f564" fmla="val 2480"/>
                  <a:gd name="f565" fmla="val 2392"/>
                  <a:gd name="f566" fmla="val 2387"/>
                  <a:gd name="f567" fmla="val 2375"/>
                  <a:gd name="f568" fmla="val 1924"/>
                  <a:gd name="f569" fmla="val 2442"/>
                  <a:gd name="f570" fmla="val 1475"/>
                  <a:gd name="f571" fmla="val 2494"/>
                  <a:gd name="f572" fmla="val 1351"/>
                  <a:gd name="f573" fmla="val 2508"/>
                  <a:gd name="f574" fmla="val 1168"/>
                  <a:gd name="f575" fmla="val 2546"/>
                  <a:gd name="f576" fmla="val 1052"/>
                  <a:gd name="f577" fmla="val 997"/>
                  <a:gd name="f578" fmla="val 971"/>
                  <a:gd name="f579" fmla="val 2629"/>
                  <a:gd name="f580" fmla="val 919"/>
                  <a:gd name="f581" fmla="val 2665"/>
                  <a:gd name="f582" fmla="val 873"/>
                  <a:gd name="f583" fmla="val 2709"/>
                  <a:gd name="f584" fmla="val 833"/>
                  <a:gd name="f585" fmla="val 800"/>
                  <a:gd name="f586" fmla="val 2808"/>
                  <a:gd name="f587" fmla="val 774"/>
                  <a:gd name="f588" fmla="val 758"/>
                  <a:gd name="f589" fmla="val 2922"/>
                  <a:gd name="f590" fmla="val 752"/>
                  <a:gd name="f591" fmla="val 2982"/>
                  <a:gd name="f592" fmla="val 755"/>
                  <a:gd name="f593" fmla="val 3012"/>
                  <a:gd name="f594" fmla="val 703"/>
                  <a:gd name="f595" fmla="val 3044"/>
                  <a:gd name="f596" fmla="val 604"/>
                  <a:gd name="f597" fmla="val 3112"/>
                  <a:gd name="f598" fmla="val 509"/>
                  <a:gd name="f599" fmla="val 3187"/>
                  <a:gd name="f600" fmla="val 3267"/>
                  <a:gd name="f601" fmla="val 334"/>
                  <a:gd name="f602" fmla="val 3352"/>
                  <a:gd name="f603" fmla="val 255"/>
                  <a:gd name="f604" fmla="val 3444"/>
                  <a:gd name="f605" fmla="val 183"/>
                  <a:gd name="f606" fmla="val 3541"/>
                  <a:gd name="f607" fmla="val 117"/>
                  <a:gd name="f608" fmla="val 3640"/>
                  <a:gd name="f609" fmla="val 87"/>
                  <a:gd name="f610" fmla="val 3694"/>
                  <a:gd name="f611" fmla="val 68"/>
                  <a:gd name="f612" fmla="val 3725"/>
                  <a:gd name="f613" fmla="val 35"/>
                  <a:gd name="f614" fmla="val 3794"/>
                  <a:gd name="f615" fmla="val 13"/>
                  <a:gd name="f616" fmla="val 3865"/>
                  <a:gd name="f617" fmla="val 7"/>
                  <a:gd name="f618" fmla="val 3938"/>
                  <a:gd name="f619" fmla="val 3974"/>
                  <a:gd name="f620" fmla="val 19"/>
                  <a:gd name="f621" fmla="val 39"/>
                  <a:gd name="f622" fmla="val 4055"/>
                  <a:gd name="f623" fmla="val 77"/>
                  <a:gd name="f624" fmla="val 4133"/>
                  <a:gd name="f625" fmla="val 92"/>
                  <a:gd name="f626" fmla="val 4188"/>
                  <a:gd name="f627" fmla="val 95"/>
                  <a:gd name="f628" fmla="val 4211"/>
                  <a:gd name="f629" fmla="val 97"/>
                  <a:gd name="f630" fmla="val 4258"/>
                  <a:gd name="f631" fmla="val 88"/>
                  <a:gd name="f632" fmla="val 4327"/>
                  <a:gd name="f633" fmla="val 43"/>
                  <a:gd name="f634" fmla="val 4467"/>
                  <a:gd name="f635" fmla="val 16"/>
                  <a:gd name="f636" fmla="val 4561"/>
                  <a:gd name="f637" fmla="val 9"/>
                  <a:gd name="f638" fmla="val 4660"/>
                  <a:gd name="f639" fmla="val 2"/>
                  <a:gd name="f640" fmla="val 4758"/>
                  <a:gd name="f641" fmla="val 26"/>
                  <a:gd name="f642" fmla="val 4886"/>
                  <a:gd name="f643" fmla="val 75"/>
                  <a:gd name="f644" fmla="val 5011"/>
                  <a:gd name="f645" fmla="val 141"/>
                  <a:gd name="f646" fmla="val 5132"/>
                  <a:gd name="f647" fmla="val 221"/>
                  <a:gd name="f648" fmla="val 5249"/>
                  <a:gd name="f649" fmla="val 355"/>
                  <a:gd name="f650" fmla="val 5416"/>
                  <a:gd name="f651" fmla="val 450"/>
                  <a:gd name="f652" fmla="val 5566"/>
                  <a:gd name="f653" fmla="val 591"/>
                  <a:gd name="f654" fmla="val 5658"/>
                  <a:gd name="f655" fmla="val 668"/>
                  <a:gd name="f656" fmla="val 5716"/>
                  <a:gd name="f657" fmla="val 725"/>
                  <a:gd name="f658" fmla="val 5747"/>
                  <a:gd name="f659" fmla="val 782"/>
                  <a:gd name="f660" fmla="val 5770"/>
                  <a:gd name="f661" fmla="val 844"/>
                  <a:gd name="f662" fmla="val 5785"/>
                  <a:gd name="f663" fmla="val 876"/>
                  <a:gd name="f664" fmla="val 5786"/>
                  <a:gd name="f665" fmla="val 915"/>
                  <a:gd name="f666" fmla="val 5773"/>
                  <a:gd name="f667" fmla="val 1109"/>
                  <a:gd name="f668" fmla="val 5734"/>
                  <a:gd name="f669" fmla="val 1184"/>
                  <a:gd name="f670" fmla="val 5704"/>
                  <a:gd name="f671" fmla="val 1292"/>
                  <a:gd name="f672" fmla="val 5664"/>
                  <a:gd name="f673" fmla="val 1514"/>
                  <a:gd name="f674" fmla="val 5603"/>
                  <a:gd name="f675" fmla="val 1741"/>
                  <a:gd name="f676" fmla="val 5564"/>
                  <a:gd name="f677" fmla="val 1972"/>
                  <a:gd name="f678" fmla="val 5550"/>
                  <a:gd name="f679" fmla="val 2087"/>
                  <a:gd name="f680" fmla="val 5553"/>
                  <a:gd name="f681" fmla="val 5563"/>
                  <a:gd name="f682" fmla="val 2061"/>
                  <a:gd name="f683" fmla="val 5589"/>
                  <a:gd name="f684" fmla="val 5618"/>
                  <a:gd name="f685" fmla="val 2065"/>
                  <a:gd name="f686" fmla="val 5646"/>
                  <a:gd name="f687" fmla="val 2081"/>
                  <a:gd name="f688" fmla="val 5675"/>
                  <a:gd name="f689" fmla="val 2103"/>
                  <a:gd name="f690" fmla="val 5703"/>
                  <a:gd name="f691" fmla="val 2130"/>
                  <a:gd name="f692" fmla="val 5724"/>
                  <a:gd name="f693" fmla="val 2160"/>
                  <a:gd name="f694" fmla="val 5739"/>
                  <a:gd name="f695" fmla="val 2176"/>
                  <a:gd name="f696" fmla="val 5743"/>
                  <a:gd name="f697" fmla="val 2208"/>
                  <a:gd name="f698" fmla="val 5749"/>
                  <a:gd name="f699" fmla="val 2274"/>
                  <a:gd name="f700" fmla="val 2342"/>
                  <a:gd name="f701" fmla="val 2407"/>
                  <a:gd name="f702" fmla="val 5753"/>
                  <a:gd name="f703" fmla="val 2438"/>
                  <a:gd name="f704" fmla="val 5762"/>
                  <a:gd name="f705" fmla="val 2472"/>
                  <a:gd name="f706" fmla="val 5776"/>
                  <a:gd name="f707" fmla="val 2525"/>
                  <a:gd name="f708" fmla="val 5819"/>
                  <a:gd name="f709" fmla="val 2558"/>
                  <a:gd name="f710" fmla="val 5878"/>
                  <a:gd name="f711" fmla="val 2577"/>
                  <a:gd name="f712" fmla="val 5946"/>
                  <a:gd name="f713" fmla="val 2582"/>
                  <a:gd name="f714" fmla="val 6022"/>
                  <a:gd name="f715" fmla="val 6102"/>
                  <a:gd name="f716" fmla="val 6181"/>
                  <a:gd name="f717" fmla="val 2532"/>
                  <a:gd name="f718" fmla="val 6256"/>
                  <a:gd name="f719" fmla="val 2516"/>
                  <a:gd name="f720" fmla="val 6292"/>
                  <a:gd name="f721" fmla="val 2581"/>
                  <a:gd name="f722" fmla="val 6279"/>
                  <a:gd name="f723" fmla="val 2647"/>
                  <a:gd name="f724" fmla="val 6266"/>
                  <a:gd name="f725" fmla="val 6358"/>
                  <a:gd name="f726" fmla="val 6447"/>
                  <a:gd name="f727" fmla="val 6451"/>
                  <a:gd name="f728" fmla="val 2646"/>
                  <a:gd name="f729" fmla="val 6464"/>
                  <a:gd name="f730" fmla="val 2708"/>
                  <a:gd name="f731" fmla="val 6495"/>
                  <a:gd name="f732" fmla="val 6557"/>
                  <a:gd name="f733" fmla="val 2827"/>
                  <a:gd name="f734" fmla="val 6636"/>
                  <a:gd name="f735" fmla="val 2865"/>
                  <a:gd name="f736" fmla="val 6727"/>
                  <a:gd name="f737" fmla="val 2886"/>
                  <a:gd name="f738" fmla="val 6826"/>
                  <a:gd name="f739" fmla="val 2893"/>
                  <a:gd name="f740" fmla="val 6930"/>
                  <a:gd name="f741" fmla="val 7032"/>
                  <a:gd name="f742" fmla="val 2876"/>
                  <a:gd name="f743" fmla="val 7081"/>
                  <a:gd name="f744" fmla="val 2850"/>
                  <a:gd name="f745" fmla="val 7176"/>
                  <a:gd name="f746" fmla="val 2783"/>
                  <a:gd name="f747" fmla="val 7363"/>
                  <a:gd name="f748" fmla="val 7549"/>
                  <a:gd name="f749" fmla="val 7691"/>
                  <a:gd name="f750" fmla="val 2662"/>
                  <a:gd name="f751" fmla="val 7788"/>
                  <a:gd name="f752" fmla="val 2660"/>
                  <a:gd name="f753" fmla="val 7837"/>
                  <a:gd name="f754" fmla="val 7890"/>
                  <a:gd name="f755" fmla="val 2675"/>
                  <a:gd name="f756" fmla="val 7997"/>
                  <a:gd name="f757" fmla="val 8155"/>
                  <a:gd name="f758" fmla="val 2748"/>
                  <a:gd name="f759" fmla="val 8259"/>
                  <a:gd name="f760" fmla="val 2914"/>
                  <a:gd name="f761" fmla="val 8780"/>
                  <a:gd name="f762" fmla="val 3081"/>
                  <a:gd name="f763" fmla="val 9304"/>
                  <a:gd name="f764" fmla="val 3110"/>
                  <a:gd name="f765" fmla="val 3166"/>
                  <a:gd name="f766" fmla="val 3218"/>
                  <a:gd name="f767" fmla="val 9293"/>
                  <a:gd name="f768" fmla="val 3269"/>
                  <a:gd name="f769" fmla="val 9274"/>
                  <a:gd name="f770" fmla="val 3341"/>
                  <a:gd name="f771" fmla="val 9235"/>
                  <a:gd name="f772" fmla="val 3434"/>
                  <a:gd name="f773" fmla="val 9165"/>
                  <a:gd name="f774" fmla="val 3567"/>
                  <a:gd name="f775" fmla="val 9039"/>
                  <a:gd name="f776" fmla="val 8916"/>
                  <a:gd name="f777" fmla="val 3807"/>
                  <a:gd name="f778" fmla="val 8848"/>
                  <a:gd name="f779" fmla="val 3860"/>
                  <a:gd name="f780" fmla="val 8822"/>
                  <a:gd name="f781" fmla="val 3943"/>
                  <a:gd name="f782" fmla="val 8792"/>
                  <a:gd name="f783" fmla="val 4070"/>
                  <a:gd name="f784" fmla="val 8751"/>
                  <a:gd name="f785" fmla="val 4146"/>
                  <a:gd name="f786" fmla="val 8712"/>
                  <a:gd name="f787" fmla="val 4180"/>
                  <a:gd name="f788" fmla="val 8685"/>
                  <a:gd name="f789" fmla="val 4195"/>
                  <a:gd name="f790" fmla="val 8669"/>
                  <a:gd name="f791" fmla="val 4216"/>
                  <a:gd name="f792" fmla="val 8632"/>
                  <a:gd name="f793" fmla="val 8590"/>
                  <a:gd name="f794" fmla="val 4228"/>
                  <a:gd name="f795" fmla="val 8547"/>
                  <a:gd name="f796" fmla="val 4221"/>
                  <a:gd name="f797" fmla="val 8505"/>
                  <a:gd name="f798" fmla="val 4205"/>
                  <a:gd name="f799" fmla="val 8469"/>
                  <a:gd name="f800" fmla="val 4181"/>
                  <a:gd name="f801" fmla="val 8442"/>
                  <a:gd name="f802" fmla="val 4149"/>
                  <a:gd name="f803" fmla="val 8427"/>
                  <a:gd name="f804" fmla="val 4131"/>
                  <a:gd name="f805" fmla="val 8426"/>
                  <a:gd name="f806" fmla="val 4156"/>
                  <a:gd name="f807" fmla="val 8422"/>
                  <a:gd name="f808" fmla="val 4208"/>
                  <a:gd name="f809" fmla="val 8406"/>
                  <a:gd name="f810" fmla="val 4256"/>
                  <a:gd name="f811" fmla="val 8381"/>
                  <a:gd name="f812" fmla="val 4298"/>
                  <a:gd name="f813" fmla="val 8348"/>
                  <a:gd name="f814" fmla="val 8308"/>
                  <a:gd name="f815" fmla="val 8263"/>
                  <a:gd name="f816" fmla="val 4385"/>
                  <a:gd name="f817" fmla="val 8214"/>
                  <a:gd name="f818" fmla="val 4398"/>
                  <a:gd name="f819" fmla="val 8162"/>
                  <a:gd name="f820" fmla="val 4400"/>
                  <a:gd name="f821" fmla="val 8135"/>
                  <a:gd name="f822" fmla="val 8075"/>
                  <a:gd name="f823" fmla="val 4401"/>
                  <a:gd name="f824" fmla="val 8014"/>
                  <a:gd name="f825" fmla="val 4406"/>
                  <a:gd name="f826" fmla="val 7994"/>
                  <a:gd name="f827" fmla="val 4421"/>
                  <a:gd name="f828" fmla="val 7954"/>
                  <a:gd name="f829" fmla="val 4455"/>
                  <a:gd name="f830" fmla="val 7896"/>
                  <a:gd name="f831" fmla="val 4481"/>
                  <a:gd name="f832" fmla="val 7858"/>
                  <a:gd name="f833" fmla="val 4522"/>
                  <a:gd name="f834" fmla="val 7799"/>
                  <a:gd name="f835" fmla="val 7677"/>
                  <a:gd name="f836" fmla="val 4701"/>
                  <a:gd name="f837" fmla="val 7487"/>
                  <a:gd name="f838" fmla="val 4823"/>
                  <a:gd name="f839" fmla="val 7225"/>
                  <a:gd name="f840" fmla="val 4934"/>
                  <a:gd name="f841" fmla="val 6957"/>
                  <a:gd name="f842" fmla="val 4987"/>
                  <a:gd name="f843" fmla="val 6822"/>
                  <a:gd name="f844" fmla="val 5044"/>
                  <a:gd name="f845" fmla="val 6679"/>
                  <a:gd name="f846" fmla="val 6536"/>
                  <a:gd name="f847" fmla="val 5310"/>
                  <a:gd name="f848" fmla="val 6002"/>
                  <a:gd name="f849" fmla="val 5468"/>
                  <a:gd name="f850" fmla="val 5605"/>
                  <a:gd name="f851" fmla="val 5258"/>
                  <a:gd name="f852" fmla="val 5689"/>
                  <a:gd name="f853" fmla="val 5047"/>
                  <a:gd name="f854" fmla="val 5673"/>
                  <a:gd name="f855" fmla="val 5070"/>
                  <a:gd name="f856" fmla="val 5634"/>
                  <a:gd name="f857" fmla="val 5105"/>
                  <a:gd name="f858" fmla="val 5587"/>
                  <a:gd name="f859" fmla="val 5535"/>
                  <a:gd name="f860" fmla="val 5138"/>
                  <a:gd name="f861" fmla="val 5480"/>
                  <a:gd name="f862" fmla="val 5137"/>
                  <a:gd name="f863" fmla="val 5424"/>
                  <a:gd name="f864" fmla="val 5369"/>
                  <a:gd name="f865" fmla="val 5108"/>
                  <a:gd name="f866" fmla="val 5320"/>
                  <a:gd name="f867" fmla="val 5080"/>
                  <a:gd name="f868" fmla="val 5299"/>
                  <a:gd name="f869" fmla="val 5063"/>
                  <a:gd name="f870" fmla="val 5257"/>
                  <a:gd name="f871" fmla="val 5026"/>
                  <a:gd name="f872" fmla="val 5188"/>
                  <a:gd name="f873" fmla="val 5097"/>
                  <a:gd name="f874" fmla="val 4800"/>
                  <a:gd name="f875" fmla="val 5032"/>
                  <a:gd name="f876" fmla="val 4707"/>
                  <a:gd name="f877" fmla="val 4972"/>
                  <a:gd name="f878" fmla="val 4634"/>
                  <a:gd name="f879" fmla="val 4881"/>
                  <a:gd name="f880" fmla="val 4520"/>
                  <a:gd name="f881" fmla="val 4833"/>
                  <a:gd name="f882" fmla="val 4438"/>
                  <a:gd name="f883" fmla="val 4818"/>
                  <a:gd name="f884" fmla="val 4394"/>
                  <a:gd name="f885" fmla="val 4805"/>
                  <a:gd name="f886" fmla="val 4339"/>
                  <a:gd name="f887" fmla="val 4796"/>
                  <a:gd name="f888" fmla="val 4789"/>
                  <a:gd name="f889" fmla="val 4172"/>
                  <a:gd name="f890" fmla="val 4776"/>
                  <a:gd name="f891" fmla="val 4113"/>
                  <a:gd name="f892" fmla="val 4731"/>
                  <a:gd name="f893" fmla="val 4640"/>
                  <a:gd name="f894" fmla="val 3842"/>
                  <a:gd name="f895" fmla="val 4583"/>
                  <a:gd name="f896" fmla="val 3735"/>
                  <a:gd name="f897" fmla="val 4557"/>
                  <a:gd name="f898" fmla="val 3679"/>
                  <a:gd name="f899" fmla="val 4528"/>
                  <a:gd name="f900" fmla="val 3590"/>
                  <a:gd name="f901" fmla="val 4517"/>
                  <a:gd name="f902" fmla="val 3529"/>
                  <a:gd name="f903" fmla="val 4512"/>
                  <a:gd name="f904" fmla="val 3469"/>
                  <a:gd name="f905" fmla="val 3410"/>
                  <a:gd name="f906" fmla="val 4531"/>
                  <a:gd name="f907" fmla="val 3354"/>
                  <a:gd name="f908" fmla="val 3302"/>
                  <a:gd name="f909" fmla="val 4574"/>
                  <a:gd name="f910" fmla="val 3277"/>
                  <a:gd name="f911" fmla="val 4682"/>
                  <a:gd name="f912" fmla="val 4892"/>
                  <a:gd name="f913" fmla="val 3856"/>
                  <a:gd name="f914" fmla="val 5091"/>
                  <a:gd name="f915" fmla="val 4248"/>
                  <a:gd name="f916" fmla="val 5281"/>
                  <a:gd name="f917" fmla="val 4647"/>
                  <a:gd name="f918" fmla="val 5372"/>
                  <a:gd name="f919" fmla="val 4847"/>
                  <a:gd name="f920" fmla="val 5382"/>
                  <a:gd name="f921" fmla="val 4817"/>
                  <a:gd name="f922" fmla="val 5415"/>
                  <a:gd name="f923" fmla="val 4759"/>
                  <a:gd name="f924" fmla="val 5457"/>
                  <a:gd name="f925" fmla="val 4709"/>
                  <a:gd name="f926" fmla="val 4669"/>
                  <a:gd name="f927" fmla="val 5536"/>
                  <a:gd name="f928" fmla="val 4651"/>
                  <a:gd name="f929" fmla="val 5581"/>
                  <a:gd name="f930" fmla="val 4631"/>
                  <a:gd name="f931" fmla="val 5672"/>
                  <a:gd name="f932" fmla="val 4601"/>
                  <a:gd name="f933" fmla="val 5718"/>
                  <a:gd name="f934" fmla="val 4584"/>
                  <a:gd name="f935" fmla="val 5746"/>
                  <a:gd name="f936" fmla="val 4571"/>
                  <a:gd name="f937" fmla="val 5801"/>
                  <a:gd name="f938" fmla="val 4535"/>
                  <a:gd name="f939" fmla="val 5850"/>
                  <a:gd name="f940" fmla="val 4493"/>
                  <a:gd name="f941" fmla="val 5892"/>
                  <a:gd name="f942" fmla="val 4444"/>
                  <a:gd name="f943" fmla="val 5928"/>
                  <a:gd name="f944" fmla="val 5955"/>
                  <a:gd name="f945" fmla="val 4332"/>
                  <a:gd name="f946" fmla="val 5974"/>
                  <a:gd name="f947" fmla="val 4270"/>
                  <a:gd name="f948" fmla="val 5984"/>
                  <a:gd name="f949" fmla="val 4206"/>
                  <a:gd name="f950" fmla="val 5985"/>
                  <a:gd name="f951" fmla="val 4175"/>
                  <a:gd name="f952" fmla="val 4143"/>
                  <a:gd name="f953" fmla="val 4078"/>
                  <a:gd name="f954" fmla="val 5954"/>
                  <a:gd name="f955" fmla="val 5926"/>
                  <a:gd name="f956" fmla="val 5890"/>
                  <a:gd name="f957" fmla="val 3905"/>
                  <a:gd name="f958" fmla="val 5847"/>
                  <a:gd name="f959" fmla="val 5798"/>
                  <a:gd name="f960" fmla="val 3815"/>
                  <a:gd name="f961" fmla="val 5744"/>
                  <a:gd name="f962" fmla="val 3780"/>
                  <a:gd name="f963" fmla="val 5715"/>
                  <a:gd name="f964" fmla="val 3767"/>
                  <a:gd name="f965" fmla="val 5653"/>
                  <a:gd name="f966" fmla="val 3744"/>
                  <a:gd name="f967" fmla="val 5559"/>
                  <a:gd name="f968" fmla="val 3717"/>
                  <a:gd name="f969" fmla="val 5499"/>
                  <a:gd name="f970" fmla="val 3692"/>
                  <a:gd name="f971" fmla="val 3676"/>
                  <a:gd name="f972" fmla="val 5443"/>
                  <a:gd name="f973" fmla="val 3658"/>
                  <a:gd name="f974" fmla="val 5398"/>
                  <a:gd name="f975" fmla="val 3607"/>
                  <a:gd name="f976" fmla="val 3501"/>
                  <a:gd name="f977" fmla="val 5381"/>
                  <a:gd name="f978" fmla="val 3472"/>
                  <a:gd name="f979" fmla="val 5388"/>
                  <a:gd name="f980" fmla="val 3457"/>
                  <a:gd name="f981" fmla="val 5396"/>
                  <a:gd name="f982" fmla="val 5418"/>
                  <a:gd name="f983" fmla="val 3424"/>
                  <a:gd name="f984" fmla="val 5458"/>
                  <a:gd name="f985" fmla="val 3406"/>
                  <a:gd name="f986" fmla="val 3401"/>
                  <a:gd name="f987" fmla="val 5584"/>
                  <a:gd name="f988" fmla="val 3414"/>
                  <a:gd name="f989" fmla="val 5612"/>
                  <a:gd name="f990" fmla="val 3429"/>
                  <a:gd name="f991" fmla="val 5640"/>
                  <a:gd name="f992" fmla="val 3482"/>
                  <a:gd name="f993" fmla="val 5759"/>
                  <a:gd name="f994" fmla="val 3545"/>
                  <a:gd name="f995" fmla="val 5810"/>
                  <a:gd name="f996" fmla="val 3581"/>
                  <a:gd name="f997" fmla="val 5889"/>
                  <a:gd name="f998" fmla="val 3626"/>
                  <a:gd name="f999" fmla="val 5973"/>
                  <a:gd name="f1000" fmla="val 3668"/>
                  <a:gd name="f1001" fmla="val 6026"/>
                  <a:gd name="f1002" fmla="val 6115"/>
                  <a:gd name="f1003" fmla="val 3783"/>
                  <a:gd name="f1004" fmla="val 6189"/>
                  <a:gd name="f1005" fmla="val 3879"/>
                  <a:gd name="f1006" fmla="val 6248"/>
                  <a:gd name="f1007" fmla="val 3989"/>
                  <a:gd name="f1008" fmla="val 6295"/>
                  <a:gd name="f1009" fmla="val 4107"/>
                  <a:gd name="f1010" fmla="val 6333"/>
                  <a:gd name="f1011" fmla="val 4232"/>
                  <a:gd name="f1012" fmla="val 6376"/>
                  <a:gd name="f1013" fmla="val 4424"/>
                  <a:gd name="f1014" fmla="val 6399"/>
                  <a:gd name="f1015" fmla="val 4550"/>
                  <a:gd name="f1016" fmla="val 6425"/>
                  <a:gd name="f1017" fmla="val 4684"/>
                  <a:gd name="f1018" fmla="val 6482"/>
                  <a:gd name="f1019" fmla="val 6514"/>
                  <a:gd name="f1020" fmla="val 5082"/>
                  <a:gd name="f1021" fmla="val 5024"/>
                  <a:gd name="f1022" fmla="val 4968"/>
                  <a:gd name="f1023" fmla="val 6500"/>
                  <a:gd name="f1024" fmla="val 4519"/>
                  <a:gd name="f1025" fmla="val 6471"/>
                  <a:gd name="f1026" fmla="val 4224"/>
                  <a:gd name="f1027" fmla="val 6428"/>
                  <a:gd name="f1028" fmla="val 3933"/>
                  <a:gd name="f1029" fmla="val 6371"/>
                  <a:gd name="f1030" fmla="val 3646"/>
                  <a:gd name="f1031" fmla="val 6304"/>
                  <a:gd name="f1032" fmla="val 3365"/>
                  <a:gd name="f1033" fmla="val 6222"/>
                  <a:gd name="f1034" fmla="val 3089"/>
                  <a:gd name="f1035" fmla="val 6127"/>
                  <a:gd name="f1036" fmla="val 2819"/>
                  <a:gd name="f1037" fmla="val 6020"/>
                  <a:gd name="f1038" fmla="val 2554"/>
                  <a:gd name="f1039" fmla="val 5902"/>
                  <a:gd name="f1040" fmla="val 5772"/>
                  <a:gd name="f1041" fmla="val 5633"/>
                  <a:gd name="f1042" fmla="val 1800"/>
                  <a:gd name="f1043" fmla="val 5481"/>
                  <a:gd name="f1044" fmla="val 1562"/>
                  <a:gd name="f1045" fmla="val 5319"/>
                  <a:gd name="f1046" fmla="val 1333"/>
                  <a:gd name="f1047" fmla="val 5147"/>
                  <a:gd name="f1048" fmla="val 1110"/>
                  <a:gd name="f1049" fmla="val 4966"/>
                  <a:gd name="f1050" fmla="+- 0 0 0"/>
                  <a:gd name="f1051" fmla="*/ f3 1 6515"/>
                  <a:gd name="f1052" fmla="*/ f4 1 9307"/>
                  <a:gd name="f1053" fmla="val f5"/>
                  <a:gd name="f1054" fmla="val f6"/>
                  <a:gd name="f1055" fmla="val f7"/>
                  <a:gd name="f1056" fmla="*/ f1050 f0 1"/>
                  <a:gd name="f1057" fmla="+- f1055 0 f1053"/>
                  <a:gd name="f1058" fmla="+- f1054 0 f1053"/>
                  <a:gd name="f1059" fmla="*/ f1056 1 f2"/>
                  <a:gd name="f1060" fmla="*/ f1058 1 6515"/>
                  <a:gd name="f1061" fmla="*/ f1057 1 9307"/>
                  <a:gd name="f1062" fmla="*/ 5198 f1058 1"/>
                  <a:gd name="f1063" fmla="*/ 2510 f1057 1"/>
                  <a:gd name="f1064" fmla="*/ 4951 f1058 1"/>
                  <a:gd name="f1065" fmla="*/ 2079 f1057 1"/>
                  <a:gd name="f1066" fmla="*/ 5110 f1058 1"/>
                  <a:gd name="f1067" fmla="*/ 1853 f1057 1"/>
                  <a:gd name="f1068" fmla="*/ 5179 f1058 1"/>
                  <a:gd name="f1069" fmla="*/ 2095 f1057 1"/>
                  <a:gd name="f1070" fmla="*/ 5306 f1058 1"/>
                  <a:gd name="f1071" fmla="*/ 2292 f1057 1"/>
                  <a:gd name="f1072" fmla="*/ 5425 f1058 1"/>
                  <a:gd name="f1073" fmla="*/ 2560 f1057 1"/>
                  <a:gd name="f1074" fmla="*/ 5504 f1058 1"/>
                  <a:gd name="f1075" fmla="*/ 2782 f1057 1"/>
                  <a:gd name="f1076" fmla="*/ 4529 f1058 1"/>
                  <a:gd name="f1077" fmla="*/ 629 f1057 1"/>
                  <a:gd name="f1078" fmla="*/ 3840 f1058 1"/>
                  <a:gd name="f1079" fmla="*/ 557 f1057 1"/>
                  <a:gd name="f1080" fmla="*/ 3053 f1058 1"/>
                  <a:gd name="f1081" fmla="*/ 5 f1057 1"/>
                  <a:gd name="f1082" fmla="*/ 2220 f1058 1"/>
                  <a:gd name="f1083" fmla="*/ 217 f1057 1"/>
                  <a:gd name="f1084" fmla="*/ 2045 f1058 1"/>
                  <a:gd name="f1085" fmla="*/ 525 f1057 1"/>
                  <a:gd name="f1086" fmla="*/ 2451 f1058 1"/>
                  <a:gd name="f1087" fmla="*/ 691 f1057 1"/>
                  <a:gd name="f1088" fmla="*/ 1525 f1058 1"/>
                  <a:gd name="f1089" fmla="*/ 1499 f1057 1"/>
                  <a:gd name="f1090" fmla="*/ 1175 f1058 1"/>
                  <a:gd name="f1091" fmla="*/ 1669 f1057 1"/>
                  <a:gd name="f1092" fmla="*/ 807 f1058 1"/>
                  <a:gd name="f1093" fmla="*/ 2048 f1057 1"/>
                  <a:gd name="f1094" fmla="*/ 1317 f1058 1"/>
                  <a:gd name="f1095" fmla="*/ 2344 f1057 1"/>
                  <a:gd name="f1096" fmla="*/ 1756 f1058 1"/>
                  <a:gd name="f1097" fmla="*/ 1993 f1057 1"/>
                  <a:gd name="f1098" fmla="*/ 2443 f1058 1"/>
                  <a:gd name="f1099" fmla="*/ 1757 f1057 1"/>
                  <a:gd name="f1100" fmla="*/ 3462 f1058 1"/>
                  <a:gd name="f1101" fmla="*/ 2279 f1057 1"/>
                  <a:gd name="f1102" fmla="*/ 3939 f1058 1"/>
                  <a:gd name="f1103" fmla="*/ 2167 f1057 1"/>
                  <a:gd name="f1104" fmla="*/ 3946 f1058 1"/>
                  <a:gd name="f1105" fmla="*/ 1810 f1057 1"/>
                  <a:gd name="f1106" fmla="*/ 4243 f1058 1"/>
                  <a:gd name="f1107" fmla="*/ 1777 f1057 1"/>
                  <a:gd name="f1108" fmla="*/ 4760 f1058 1"/>
                  <a:gd name="f1109" fmla="*/ 3925 f1058 1"/>
                  <a:gd name="f1110" fmla="*/ 2400 f1057 1"/>
                  <a:gd name="f1111" fmla="*/ 4472 f1058 1"/>
                  <a:gd name="f1112" fmla="*/ 2588 f1057 1"/>
                  <a:gd name="f1113" fmla="*/ 4364 f1058 1"/>
                  <a:gd name="f1114" fmla="*/ 3020 f1057 1"/>
                  <a:gd name="f1115" fmla="*/ 3547 f1058 1"/>
                  <a:gd name="f1116" fmla="*/ 2794 f1057 1"/>
                  <a:gd name="f1117" fmla="*/ 3108 f1058 1"/>
                  <a:gd name="f1118" fmla="*/ 2965 f1057 1"/>
                  <a:gd name="f1119" fmla="*/ 2630 f1058 1"/>
                  <a:gd name="f1120" fmla="*/ 2690 f1057 1"/>
                  <a:gd name="f1121" fmla="*/ 2375 f1058 1"/>
                  <a:gd name="f1122" fmla="*/ 2392 f1057 1"/>
                  <a:gd name="f1123" fmla="*/ 833 f1058 1"/>
                  <a:gd name="f1124" fmla="*/ 2756 f1057 1"/>
                  <a:gd name="f1125" fmla="*/ 334 f1058 1"/>
                  <a:gd name="f1126" fmla="*/ 3352 f1057 1"/>
                  <a:gd name="f1127" fmla="*/ 19 f1058 1"/>
                  <a:gd name="f1128" fmla="*/ 4002 f1057 1"/>
                  <a:gd name="f1129" fmla="*/ 0 f1058 1"/>
                  <a:gd name="f1130" fmla="*/ 4660 f1057 1"/>
                  <a:gd name="f1131" fmla="*/ 668 f1058 1"/>
                  <a:gd name="f1132" fmla="*/ 5716 f1057 1"/>
                  <a:gd name="f1133" fmla="*/ 1514 f1058 1"/>
                  <a:gd name="f1134" fmla="*/ 5603 f1057 1"/>
                  <a:gd name="f1135" fmla="*/ 2130 f1058 1"/>
                  <a:gd name="f1136" fmla="*/ 5724 f1057 1"/>
                  <a:gd name="f1137" fmla="*/ 2558 f1058 1"/>
                  <a:gd name="f1138" fmla="*/ 5878 f1057 1"/>
                  <a:gd name="f1139" fmla="*/ 2577 f1058 1"/>
                  <a:gd name="f1140" fmla="*/ 6447 f1057 1"/>
                  <a:gd name="f1141" fmla="*/ 2876 f1058 1"/>
                  <a:gd name="f1142" fmla="*/ 7081 f1057 1"/>
                  <a:gd name="f1143" fmla="*/ 2748 f1058 1"/>
                  <a:gd name="f1144" fmla="*/ 8259 f1057 1"/>
                  <a:gd name="f1145" fmla="*/ 3707 f1058 1"/>
                  <a:gd name="f1146" fmla="*/ 8916 f1057 1"/>
                  <a:gd name="f1147" fmla="*/ 4228 f1058 1"/>
                  <a:gd name="f1148" fmla="*/ 8547 f1057 1"/>
                  <a:gd name="f1149" fmla="*/ 4335 f1058 1"/>
                  <a:gd name="f1150" fmla="*/ 8308 f1057 1"/>
                  <a:gd name="f1151" fmla="*/ 4481 f1058 1"/>
                  <a:gd name="f1152" fmla="*/ 7858 f1057 1"/>
                  <a:gd name="f1153" fmla="*/ 5522 f1058 1"/>
                  <a:gd name="f1154" fmla="*/ 5468 f1057 1"/>
                  <a:gd name="f1155" fmla="*/ 5320 f1058 1"/>
                  <a:gd name="f1156" fmla="*/ 5080 f1057 1"/>
                  <a:gd name="f1157" fmla="*/ 4805 f1058 1"/>
                  <a:gd name="f1158" fmla="*/ 4339 f1057 1"/>
                  <a:gd name="f1159" fmla="*/ 4512 f1058 1"/>
                  <a:gd name="f1160" fmla="*/ 3469 f1057 1"/>
                  <a:gd name="f1161" fmla="*/ 5382 f1058 1"/>
                  <a:gd name="f1162" fmla="*/ 4817 f1057 1"/>
                  <a:gd name="f1163" fmla="*/ 5850 f1058 1"/>
                  <a:gd name="f1164" fmla="*/ 4493 f1057 1"/>
                  <a:gd name="f1165" fmla="*/ 5926 f1058 1"/>
                  <a:gd name="f1166" fmla="*/ 3959 f1057 1"/>
                  <a:gd name="f1167" fmla="*/ 5443 f1058 1"/>
                  <a:gd name="f1168" fmla="*/ 3658 f1057 1"/>
                  <a:gd name="f1169" fmla="*/ 5584 f1058 1"/>
                  <a:gd name="f1170" fmla="*/ 3414 f1057 1"/>
                  <a:gd name="f1171" fmla="*/ 6189 f1058 1"/>
                  <a:gd name="f1172" fmla="*/ 3879 f1057 1"/>
                  <a:gd name="f1173" fmla="*/ 6515 f1058 1"/>
                  <a:gd name="f1174" fmla="*/ 4968 f1057 1"/>
                  <a:gd name="f1175" fmla="*/ 5902 f1058 1"/>
                  <a:gd name="f1176" fmla="*/ 2297 f1057 1"/>
                  <a:gd name="f1177" fmla="+- f1059 0 f1"/>
                  <a:gd name="f1178" fmla="*/ f1062 1 6515"/>
                  <a:gd name="f1179" fmla="*/ f1063 1 9307"/>
                  <a:gd name="f1180" fmla="*/ f1064 1 6515"/>
                  <a:gd name="f1181" fmla="*/ f1065 1 9307"/>
                  <a:gd name="f1182" fmla="*/ f1066 1 6515"/>
                  <a:gd name="f1183" fmla="*/ f1067 1 9307"/>
                  <a:gd name="f1184" fmla="*/ f1068 1 6515"/>
                  <a:gd name="f1185" fmla="*/ f1069 1 9307"/>
                  <a:gd name="f1186" fmla="*/ f1070 1 6515"/>
                  <a:gd name="f1187" fmla="*/ f1071 1 9307"/>
                  <a:gd name="f1188" fmla="*/ f1072 1 6515"/>
                  <a:gd name="f1189" fmla="*/ f1073 1 9307"/>
                  <a:gd name="f1190" fmla="*/ f1074 1 6515"/>
                  <a:gd name="f1191" fmla="*/ f1075 1 9307"/>
                  <a:gd name="f1192" fmla="*/ f1076 1 6515"/>
                  <a:gd name="f1193" fmla="*/ f1077 1 9307"/>
                  <a:gd name="f1194" fmla="*/ f1078 1 6515"/>
                  <a:gd name="f1195" fmla="*/ f1079 1 9307"/>
                  <a:gd name="f1196" fmla="*/ f1080 1 6515"/>
                  <a:gd name="f1197" fmla="*/ f1081 1 9307"/>
                  <a:gd name="f1198" fmla="*/ f1082 1 6515"/>
                  <a:gd name="f1199" fmla="*/ f1083 1 9307"/>
                  <a:gd name="f1200" fmla="*/ f1084 1 6515"/>
                  <a:gd name="f1201" fmla="*/ f1085 1 9307"/>
                  <a:gd name="f1202" fmla="*/ f1086 1 6515"/>
                  <a:gd name="f1203" fmla="*/ f1087 1 9307"/>
                  <a:gd name="f1204" fmla="*/ f1088 1 6515"/>
                  <a:gd name="f1205" fmla="*/ f1089 1 9307"/>
                  <a:gd name="f1206" fmla="*/ f1090 1 6515"/>
                  <a:gd name="f1207" fmla="*/ f1091 1 9307"/>
                  <a:gd name="f1208" fmla="*/ f1092 1 6515"/>
                  <a:gd name="f1209" fmla="*/ f1093 1 9307"/>
                  <a:gd name="f1210" fmla="*/ f1094 1 6515"/>
                  <a:gd name="f1211" fmla="*/ f1095 1 9307"/>
                  <a:gd name="f1212" fmla="*/ f1096 1 6515"/>
                  <a:gd name="f1213" fmla="*/ f1097 1 9307"/>
                  <a:gd name="f1214" fmla="*/ f1098 1 6515"/>
                  <a:gd name="f1215" fmla="*/ f1099 1 9307"/>
                  <a:gd name="f1216" fmla="*/ f1100 1 6515"/>
                  <a:gd name="f1217" fmla="*/ f1101 1 9307"/>
                  <a:gd name="f1218" fmla="*/ f1102 1 6515"/>
                  <a:gd name="f1219" fmla="*/ f1103 1 9307"/>
                  <a:gd name="f1220" fmla="*/ f1104 1 6515"/>
                  <a:gd name="f1221" fmla="*/ f1105 1 9307"/>
                  <a:gd name="f1222" fmla="*/ f1106 1 6515"/>
                  <a:gd name="f1223" fmla="*/ f1107 1 9307"/>
                  <a:gd name="f1224" fmla="*/ f1108 1 6515"/>
                  <a:gd name="f1225" fmla="*/ f1109 1 6515"/>
                  <a:gd name="f1226" fmla="*/ f1110 1 9307"/>
                  <a:gd name="f1227" fmla="*/ f1111 1 6515"/>
                  <a:gd name="f1228" fmla="*/ f1112 1 9307"/>
                  <a:gd name="f1229" fmla="*/ f1113 1 6515"/>
                  <a:gd name="f1230" fmla="*/ f1114 1 9307"/>
                  <a:gd name="f1231" fmla="*/ f1115 1 6515"/>
                  <a:gd name="f1232" fmla="*/ f1116 1 9307"/>
                  <a:gd name="f1233" fmla="*/ f1117 1 6515"/>
                  <a:gd name="f1234" fmla="*/ f1118 1 9307"/>
                  <a:gd name="f1235" fmla="*/ f1119 1 6515"/>
                  <a:gd name="f1236" fmla="*/ f1120 1 9307"/>
                  <a:gd name="f1237" fmla="*/ f1121 1 6515"/>
                  <a:gd name="f1238" fmla="*/ f1122 1 9307"/>
                  <a:gd name="f1239" fmla="*/ f1123 1 6515"/>
                  <a:gd name="f1240" fmla="*/ f1124 1 9307"/>
                  <a:gd name="f1241" fmla="*/ f1125 1 6515"/>
                  <a:gd name="f1242" fmla="*/ f1126 1 9307"/>
                  <a:gd name="f1243" fmla="*/ f1127 1 6515"/>
                  <a:gd name="f1244" fmla="*/ f1128 1 9307"/>
                  <a:gd name="f1245" fmla="*/ f1129 1 6515"/>
                  <a:gd name="f1246" fmla="*/ f1130 1 9307"/>
                  <a:gd name="f1247" fmla="*/ f1131 1 6515"/>
                  <a:gd name="f1248" fmla="*/ f1132 1 9307"/>
                  <a:gd name="f1249" fmla="*/ f1133 1 6515"/>
                  <a:gd name="f1250" fmla="*/ f1134 1 9307"/>
                  <a:gd name="f1251" fmla="*/ f1135 1 6515"/>
                  <a:gd name="f1252" fmla="*/ f1136 1 9307"/>
                  <a:gd name="f1253" fmla="*/ f1137 1 6515"/>
                  <a:gd name="f1254" fmla="*/ f1138 1 9307"/>
                  <a:gd name="f1255" fmla="*/ f1139 1 6515"/>
                  <a:gd name="f1256" fmla="*/ f1140 1 9307"/>
                  <a:gd name="f1257" fmla="*/ f1141 1 6515"/>
                  <a:gd name="f1258" fmla="*/ f1142 1 9307"/>
                  <a:gd name="f1259" fmla="*/ f1143 1 6515"/>
                  <a:gd name="f1260" fmla="*/ f1144 1 9307"/>
                  <a:gd name="f1261" fmla="*/ f1145 1 6515"/>
                  <a:gd name="f1262" fmla="*/ f1146 1 9307"/>
                  <a:gd name="f1263" fmla="*/ f1147 1 6515"/>
                  <a:gd name="f1264" fmla="*/ f1148 1 9307"/>
                  <a:gd name="f1265" fmla="*/ f1149 1 6515"/>
                  <a:gd name="f1266" fmla="*/ f1150 1 9307"/>
                  <a:gd name="f1267" fmla="*/ f1151 1 6515"/>
                  <a:gd name="f1268" fmla="*/ f1152 1 9307"/>
                  <a:gd name="f1269" fmla="*/ f1153 1 6515"/>
                  <a:gd name="f1270" fmla="*/ f1154 1 9307"/>
                  <a:gd name="f1271" fmla="*/ f1155 1 6515"/>
                  <a:gd name="f1272" fmla="*/ f1156 1 9307"/>
                  <a:gd name="f1273" fmla="*/ f1157 1 6515"/>
                  <a:gd name="f1274" fmla="*/ f1158 1 9307"/>
                  <a:gd name="f1275" fmla="*/ f1159 1 6515"/>
                  <a:gd name="f1276" fmla="*/ f1160 1 9307"/>
                  <a:gd name="f1277" fmla="*/ f1161 1 6515"/>
                  <a:gd name="f1278" fmla="*/ f1162 1 9307"/>
                  <a:gd name="f1279" fmla="*/ f1163 1 6515"/>
                  <a:gd name="f1280" fmla="*/ f1164 1 9307"/>
                  <a:gd name="f1281" fmla="*/ f1165 1 6515"/>
                  <a:gd name="f1282" fmla="*/ f1166 1 9307"/>
                  <a:gd name="f1283" fmla="*/ f1167 1 6515"/>
                  <a:gd name="f1284" fmla="*/ f1168 1 9307"/>
                  <a:gd name="f1285" fmla="*/ f1169 1 6515"/>
                  <a:gd name="f1286" fmla="*/ f1170 1 9307"/>
                  <a:gd name="f1287" fmla="*/ f1171 1 6515"/>
                  <a:gd name="f1288" fmla="*/ f1172 1 9307"/>
                  <a:gd name="f1289" fmla="*/ f1173 1 6515"/>
                  <a:gd name="f1290" fmla="*/ f1174 1 9307"/>
                  <a:gd name="f1291" fmla="*/ f1175 1 6515"/>
                  <a:gd name="f1292" fmla="*/ f1176 1 9307"/>
                  <a:gd name="f1293" fmla="*/ 0 1 f1060"/>
                  <a:gd name="f1294" fmla="*/ f1054 1 f1060"/>
                  <a:gd name="f1295" fmla="*/ 0 1 f1061"/>
                  <a:gd name="f1296" fmla="*/ f1055 1 f1061"/>
                  <a:gd name="f1297" fmla="*/ f1178 1 f1060"/>
                  <a:gd name="f1298" fmla="*/ f1179 1 f1061"/>
                  <a:gd name="f1299" fmla="*/ f1180 1 f1060"/>
                  <a:gd name="f1300" fmla="*/ f1181 1 f1061"/>
                  <a:gd name="f1301" fmla="*/ f1182 1 f1060"/>
                  <a:gd name="f1302" fmla="*/ f1183 1 f1061"/>
                  <a:gd name="f1303" fmla="*/ f1184 1 f1060"/>
                  <a:gd name="f1304" fmla="*/ f1185 1 f1061"/>
                  <a:gd name="f1305" fmla="*/ f1186 1 f1060"/>
                  <a:gd name="f1306" fmla="*/ f1187 1 f1061"/>
                  <a:gd name="f1307" fmla="*/ f1188 1 f1060"/>
                  <a:gd name="f1308" fmla="*/ f1189 1 f1061"/>
                  <a:gd name="f1309" fmla="*/ f1190 1 f1060"/>
                  <a:gd name="f1310" fmla="*/ f1191 1 f1061"/>
                  <a:gd name="f1311" fmla="*/ f1192 1 f1060"/>
                  <a:gd name="f1312" fmla="*/ f1193 1 f1061"/>
                  <a:gd name="f1313" fmla="*/ f1194 1 f1060"/>
                  <a:gd name="f1314" fmla="*/ f1195 1 f1061"/>
                  <a:gd name="f1315" fmla="*/ f1196 1 f1060"/>
                  <a:gd name="f1316" fmla="*/ f1197 1 f1061"/>
                  <a:gd name="f1317" fmla="*/ f1198 1 f1060"/>
                  <a:gd name="f1318" fmla="*/ f1199 1 f1061"/>
                  <a:gd name="f1319" fmla="*/ f1200 1 f1060"/>
                  <a:gd name="f1320" fmla="*/ f1201 1 f1061"/>
                  <a:gd name="f1321" fmla="*/ f1202 1 f1060"/>
                  <a:gd name="f1322" fmla="*/ f1203 1 f1061"/>
                  <a:gd name="f1323" fmla="*/ f1204 1 f1060"/>
                  <a:gd name="f1324" fmla="*/ f1205 1 f1061"/>
                  <a:gd name="f1325" fmla="*/ f1206 1 f1060"/>
                  <a:gd name="f1326" fmla="*/ f1207 1 f1061"/>
                  <a:gd name="f1327" fmla="*/ f1208 1 f1060"/>
                  <a:gd name="f1328" fmla="*/ f1209 1 f1061"/>
                  <a:gd name="f1329" fmla="*/ f1210 1 f1060"/>
                  <a:gd name="f1330" fmla="*/ f1211 1 f1061"/>
                  <a:gd name="f1331" fmla="*/ f1212 1 f1060"/>
                  <a:gd name="f1332" fmla="*/ f1213 1 f1061"/>
                  <a:gd name="f1333" fmla="*/ f1214 1 f1060"/>
                  <a:gd name="f1334" fmla="*/ f1215 1 f1061"/>
                  <a:gd name="f1335" fmla="*/ f1216 1 f1060"/>
                  <a:gd name="f1336" fmla="*/ f1217 1 f1061"/>
                  <a:gd name="f1337" fmla="*/ f1218 1 f1060"/>
                  <a:gd name="f1338" fmla="*/ f1219 1 f1061"/>
                  <a:gd name="f1339" fmla="*/ f1220 1 f1060"/>
                  <a:gd name="f1340" fmla="*/ f1221 1 f1061"/>
                  <a:gd name="f1341" fmla="*/ f1222 1 f1060"/>
                  <a:gd name="f1342" fmla="*/ f1223 1 f1061"/>
                  <a:gd name="f1343" fmla="*/ f1224 1 f1060"/>
                  <a:gd name="f1344" fmla="*/ f1225 1 f1060"/>
                  <a:gd name="f1345" fmla="*/ f1226 1 f1061"/>
                  <a:gd name="f1346" fmla="*/ f1227 1 f1060"/>
                  <a:gd name="f1347" fmla="*/ f1228 1 f1061"/>
                  <a:gd name="f1348" fmla="*/ f1229 1 f1060"/>
                  <a:gd name="f1349" fmla="*/ f1230 1 f1061"/>
                  <a:gd name="f1350" fmla="*/ f1231 1 f1060"/>
                  <a:gd name="f1351" fmla="*/ f1232 1 f1061"/>
                  <a:gd name="f1352" fmla="*/ f1233 1 f1060"/>
                  <a:gd name="f1353" fmla="*/ f1234 1 f1061"/>
                  <a:gd name="f1354" fmla="*/ f1235 1 f1060"/>
                  <a:gd name="f1355" fmla="*/ f1236 1 f1061"/>
                  <a:gd name="f1356" fmla="*/ f1237 1 f1060"/>
                  <a:gd name="f1357" fmla="*/ f1238 1 f1061"/>
                  <a:gd name="f1358" fmla="*/ f1239 1 f1060"/>
                  <a:gd name="f1359" fmla="*/ f1240 1 f1061"/>
                  <a:gd name="f1360" fmla="*/ f1241 1 f1060"/>
                  <a:gd name="f1361" fmla="*/ f1242 1 f1061"/>
                  <a:gd name="f1362" fmla="*/ f1243 1 f1060"/>
                  <a:gd name="f1363" fmla="*/ f1244 1 f1061"/>
                  <a:gd name="f1364" fmla="*/ f1245 1 f1060"/>
                  <a:gd name="f1365" fmla="*/ f1246 1 f1061"/>
                  <a:gd name="f1366" fmla="*/ f1247 1 f1060"/>
                  <a:gd name="f1367" fmla="*/ f1248 1 f1061"/>
                  <a:gd name="f1368" fmla="*/ f1249 1 f1060"/>
                  <a:gd name="f1369" fmla="*/ f1250 1 f1061"/>
                  <a:gd name="f1370" fmla="*/ f1251 1 f1060"/>
                  <a:gd name="f1371" fmla="*/ f1252 1 f1061"/>
                  <a:gd name="f1372" fmla="*/ f1253 1 f1060"/>
                  <a:gd name="f1373" fmla="*/ f1254 1 f1061"/>
                  <a:gd name="f1374" fmla="*/ f1255 1 f1060"/>
                  <a:gd name="f1375" fmla="*/ f1256 1 f1061"/>
                  <a:gd name="f1376" fmla="*/ f1257 1 f1060"/>
                  <a:gd name="f1377" fmla="*/ f1258 1 f1061"/>
                  <a:gd name="f1378" fmla="*/ f1259 1 f1060"/>
                  <a:gd name="f1379" fmla="*/ f1260 1 f1061"/>
                  <a:gd name="f1380" fmla="*/ f1261 1 f1060"/>
                  <a:gd name="f1381" fmla="*/ f1262 1 f1061"/>
                  <a:gd name="f1382" fmla="*/ f1263 1 f1060"/>
                  <a:gd name="f1383" fmla="*/ f1264 1 f1061"/>
                  <a:gd name="f1384" fmla="*/ f1265 1 f1060"/>
                  <a:gd name="f1385" fmla="*/ f1266 1 f1061"/>
                  <a:gd name="f1386" fmla="*/ f1267 1 f1060"/>
                  <a:gd name="f1387" fmla="*/ f1268 1 f1061"/>
                  <a:gd name="f1388" fmla="*/ f1269 1 f1060"/>
                  <a:gd name="f1389" fmla="*/ f1270 1 f1061"/>
                  <a:gd name="f1390" fmla="*/ f1271 1 f1060"/>
                  <a:gd name="f1391" fmla="*/ f1272 1 f1061"/>
                  <a:gd name="f1392" fmla="*/ f1273 1 f1060"/>
                  <a:gd name="f1393" fmla="*/ f1274 1 f1061"/>
                  <a:gd name="f1394" fmla="*/ f1275 1 f1060"/>
                  <a:gd name="f1395" fmla="*/ f1276 1 f1061"/>
                  <a:gd name="f1396" fmla="*/ f1277 1 f1060"/>
                  <a:gd name="f1397" fmla="*/ f1278 1 f1061"/>
                  <a:gd name="f1398" fmla="*/ f1279 1 f1060"/>
                  <a:gd name="f1399" fmla="*/ f1280 1 f1061"/>
                  <a:gd name="f1400" fmla="*/ f1281 1 f1060"/>
                  <a:gd name="f1401" fmla="*/ f1282 1 f1061"/>
                  <a:gd name="f1402" fmla="*/ f1283 1 f1060"/>
                  <a:gd name="f1403" fmla="*/ f1284 1 f1061"/>
                  <a:gd name="f1404" fmla="*/ f1285 1 f1060"/>
                  <a:gd name="f1405" fmla="*/ f1286 1 f1061"/>
                  <a:gd name="f1406" fmla="*/ f1287 1 f1060"/>
                  <a:gd name="f1407" fmla="*/ f1288 1 f1061"/>
                  <a:gd name="f1408" fmla="*/ f1289 1 f1060"/>
                  <a:gd name="f1409" fmla="*/ f1290 1 f1061"/>
                  <a:gd name="f1410" fmla="*/ f1291 1 f1060"/>
                  <a:gd name="f1411" fmla="*/ f1292 1 f1061"/>
                  <a:gd name="f1412" fmla="*/ f1293 f1051 1"/>
                  <a:gd name="f1413" fmla="*/ f1294 f1051 1"/>
                  <a:gd name="f1414" fmla="*/ f1296 f1052 1"/>
                  <a:gd name="f1415" fmla="*/ f1295 f1052 1"/>
                  <a:gd name="f1416" fmla="*/ f1297 f1051 1"/>
                  <a:gd name="f1417" fmla="*/ f1298 f1052 1"/>
                  <a:gd name="f1418" fmla="*/ f1299 f1051 1"/>
                  <a:gd name="f1419" fmla="*/ f1300 f1052 1"/>
                  <a:gd name="f1420" fmla="*/ f1301 f1051 1"/>
                  <a:gd name="f1421" fmla="*/ f1302 f1052 1"/>
                  <a:gd name="f1422" fmla="*/ f1303 f1051 1"/>
                  <a:gd name="f1423" fmla="*/ f1304 f1052 1"/>
                  <a:gd name="f1424" fmla="*/ f1305 f1051 1"/>
                  <a:gd name="f1425" fmla="*/ f1306 f1052 1"/>
                  <a:gd name="f1426" fmla="*/ f1307 f1051 1"/>
                  <a:gd name="f1427" fmla="*/ f1308 f1052 1"/>
                  <a:gd name="f1428" fmla="*/ f1309 f1051 1"/>
                  <a:gd name="f1429" fmla="*/ f1310 f1052 1"/>
                  <a:gd name="f1430" fmla="*/ f1311 f1051 1"/>
                  <a:gd name="f1431" fmla="*/ f1312 f1052 1"/>
                  <a:gd name="f1432" fmla="*/ f1313 f1051 1"/>
                  <a:gd name="f1433" fmla="*/ f1314 f1052 1"/>
                  <a:gd name="f1434" fmla="*/ f1315 f1051 1"/>
                  <a:gd name="f1435" fmla="*/ f1316 f1052 1"/>
                  <a:gd name="f1436" fmla="*/ f1317 f1051 1"/>
                  <a:gd name="f1437" fmla="*/ f1318 f1052 1"/>
                  <a:gd name="f1438" fmla="*/ f1319 f1051 1"/>
                  <a:gd name="f1439" fmla="*/ f1320 f1052 1"/>
                  <a:gd name="f1440" fmla="*/ f1321 f1051 1"/>
                  <a:gd name="f1441" fmla="*/ f1322 f1052 1"/>
                  <a:gd name="f1442" fmla="*/ f1323 f1051 1"/>
                  <a:gd name="f1443" fmla="*/ f1324 f1052 1"/>
                  <a:gd name="f1444" fmla="*/ f1325 f1051 1"/>
                  <a:gd name="f1445" fmla="*/ f1326 f1052 1"/>
                  <a:gd name="f1446" fmla="*/ f1327 f1051 1"/>
                  <a:gd name="f1447" fmla="*/ f1328 f1052 1"/>
                  <a:gd name="f1448" fmla="*/ f1329 f1051 1"/>
                  <a:gd name="f1449" fmla="*/ f1330 f1052 1"/>
                  <a:gd name="f1450" fmla="*/ f1331 f1051 1"/>
                  <a:gd name="f1451" fmla="*/ f1332 f1052 1"/>
                  <a:gd name="f1452" fmla="*/ f1333 f1051 1"/>
                  <a:gd name="f1453" fmla="*/ f1334 f1052 1"/>
                  <a:gd name="f1454" fmla="*/ f1335 f1051 1"/>
                  <a:gd name="f1455" fmla="*/ f1336 f1052 1"/>
                  <a:gd name="f1456" fmla="*/ f1337 f1051 1"/>
                  <a:gd name="f1457" fmla="*/ f1338 f1052 1"/>
                  <a:gd name="f1458" fmla="*/ f1339 f1051 1"/>
                  <a:gd name="f1459" fmla="*/ f1340 f1052 1"/>
                  <a:gd name="f1460" fmla="*/ f1341 f1051 1"/>
                  <a:gd name="f1461" fmla="*/ f1342 f1052 1"/>
                  <a:gd name="f1462" fmla="*/ f1343 f1051 1"/>
                  <a:gd name="f1463" fmla="*/ f1344 f1051 1"/>
                  <a:gd name="f1464" fmla="*/ f1345 f1052 1"/>
                  <a:gd name="f1465" fmla="*/ f1346 f1051 1"/>
                  <a:gd name="f1466" fmla="*/ f1347 f1052 1"/>
                  <a:gd name="f1467" fmla="*/ f1348 f1051 1"/>
                  <a:gd name="f1468" fmla="*/ f1349 f1052 1"/>
                  <a:gd name="f1469" fmla="*/ f1350 f1051 1"/>
                  <a:gd name="f1470" fmla="*/ f1351 f1052 1"/>
                  <a:gd name="f1471" fmla="*/ f1352 f1051 1"/>
                  <a:gd name="f1472" fmla="*/ f1353 f1052 1"/>
                  <a:gd name="f1473" fmla="*/ f1354 f1051 1"/>
                  <a:gd name="f1474" fmla="*/ f1355 f1052 1"/>
                  <a:gd name="f1475" fmla="*/ f1356 f1051 1"/>
                  <a:gd name="f1476" fmla="*/ f1357 f1052 1"/>
                  <a:gd name="f1477" fmla="*/ f1358 f1051 1"/>
                  <a:gd name="f1478" fmla="*/ f1359 f1052 1"/>
                  <a:gd name="f1479" fmla="*/ f1360 f1051 1"/>
                  <a:gd name="f1480" fmla="*/ f1361 f1052 1"/>
                  <a:gd name="f1481" fmla="*/ f1362 f1051 1"/>
                  <a:gd name="f1482" fmla="*/ f1363 f1052 1"/>
                  <a:gd name="f1483" fmla="*/ f1364 f1051 1"/>
                  <a:gd name="f1484" fmla="*/ f1365 f1052 1"/>
                  <a:gd name="f1485" fmla="*/ f1366 f1051 1"/>
                  <a:gd name="f1486" fmla="*/ f1367 f1052 1"/>
                  <a:gd name="f1487" fmla="*/ f1368 f1051 1"/>
                  <a:gd name="f1488" fmla="*/ f1369 f1052 1"/>
                  <a:gd name="f1489" fmla="*/ f1370 f1051 1"/>
                  <a:gd name="f1490" fmla="*/ f1371 f1052 1"/>
                  <a:gd name="f1491" fmla="*/ f1372 f1051 1"/>
                  <a:gd name="f1492" fmla="*/ f1373 f1052 1"/>
                  <a:gd name="f1493" fmla="*/ f1374 f1051 1"/>
                  <a:gd name="f1494" fmla="*/ f1375 f1052 1"/>
                  <a:gd name="f1495" fmla="*/ f1376 f1051 1"/>
                  <a:gd name="f1496" fmla="*/ f1377 f1052 1"/>
                  <a:gd name="f1497" fmla="*/ f1378 f1051 1"/>
                  <a:gd name="f1498" fmla="*/ f1379 f1052 1"/>
                  <a:gd name="f1499" fmla="*/ f1380 f1051 1"/>
                  <a:gd name="f1500" fmla="*/ f1381 f1052 1"/>
                  <a:gd name="f1501" fmla="*/ f1382 f1051 1"/>
                  <a:gd name="f1502" fmla="*/ f1383 f1052 1"/>
                  <a:gd name="f1503" fmla="*/ f1384 f1051 1"/>
                  <a:gd name="f1504" fmla="*/ f1385 f1052 1"/>
                  <a:gd name="f1505" fmla="*/ f1386 f1051 1"/>
                  <a:gd name="f1506" fmla="*/ f1387 f1052 1"/>
                  <a:gd name="f1507" fmla="*/ f1388 f1051 1"/>
                  <a:gd name="f1508" fmla="*/ f1389 f1052 1"/>
                  <a:gd name="f1509" fmla="*/ f1390 f1051 1"/>
                  <a:gd name="f1510" fmla="*/ f1391 f1052 1"/>
                  <a:gd name="f1511" fmla="*/ f1392 f1051 1"/>
                  <a:gd name="f1512" fmla="*/ f1393 f1052 1"/>
                  <a:gd name="f1513" fmla="*/ f1394 f1051 1"/>
                  <a:gd name="f1514" fmla="*/ f1395 f1052 1"/>
                  <a:gd name="f1515" fmla="*/ f1396 f1051 1"/>
                  <a:gd name="f1516" fmla="*/ f1397 f1052 1"/>
                  <a:gd name="f1517" fmla="*/ f1398 f1051 1"/>
                  <a:gd name="f1518" fmla="*/ f1399 f1052 1"/>
                  <a:gd name="f1519" fmla="*/ f1400 f1051 1"/>
                  <a:gd name="f1520" fmla="*/ f1401 f1052 1"/>
                  <a:gd name="f1521" fmla="*/ f1402 f1051 1"/>
                  <a:gd name="f1522" fmla="*/ f1403 f1052 1"/>
                  <a:gd name="f1523" fmla="*/ f1404 f1051 1"/>
                  <a:gd name="f1524" fmla="*/ f1405 f1052 1"/>
                  <a:gd name="f1525" fmla="*/ f1406 f1051 1"/>
                  <a:gd name="f1526" fmla="*/ f1407 f1052 1"/>
                  <a:gd name="f1527" fmla="*/ f1408 f1051 1"/>
                  <a:gd name="f1528" fmla="*/ f1409 f1052 1"/>
                  <a:gd name="f1529" fmla="*/ f1410 f1051 1"/>
                  <a:gd name="f1530" fmla="*/ f1411 f10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77">
                    <a:pos x="f1416" y="f1417"/>
                  </a:cxn>
                  <a:cxn ang="f1177">
                    <a:pos x="f1418" y="f1419"/>
                  </a:cxn>
                  <a:cxn ang="f1177">
                    <a:pos x="f1420" y="f1421"/>
                  </a:cxn>
                  <a:cxn ang="f1177">
                    <a:pos x="f1422" y="f1423"/>
                  </a:cxn>
                  <a:cxn ang="f1177">
                    <a:pos x="f1424" y="f1425"/>
                  </a:cxn>
                  <a:cxn ang="f1177">
                    <a:pos x="f1426" y="f1427"/>
                  </a:cxn>
                  <a:cxn ang="f1177">
                    <a:pos x="f1428" y="f1429"/>
                  </a:cxn>
                  <a:cxn ang="f1177">
                    <a:pos x="f1430" y="f1431"/>
                  </a:cxn>
                  <a:cxn ang="f1177">
                    <a:pos x="f1432" y="f1433"/>
                  </a:cxn>
                  <a:cxn ang="f1177">
                    <a:pos x="f1434" y="f1435"/>
                  </a:cxn>
                  <a:cxn ang="f1177">
                    <a:pos x="f1436" y="f1437"/>
                  </a:cxn>
                  <a:cxn ang="f1177">
                    <a:pos x="f1438" y="f1439"/>
                  </a:cxn>
                  <a:cxn ang="f1177">
                    <a:pos x="f1440" y="f1441"/>
                  </a:cxn>
                  <a:cxn ang="f1177">
                    <a:pos x="f1442" y="f1443"/>
                  </a:cxn>
                  <a:cxn ang="f1177">
                    <a:pos x="f1444" y="f1445"/>
                  </a:cxn>
                  <a:cxn ang="f1177">
                    <a:pos x="f1446" y="f1447"/>
                  </a:cxn>
                  <a:cxn ang="f1177">
                    <a:pos x="f1448" y="f1449"/>
                  </a:cxn>
                  <a:cxn ang="f1177">
                    <a:pos x="f1450" y="f1451"/>
                  </a:cxn>
                  <a:cxn ang="f1177">
                    <a:pos x="f1452" y="f1453"/>
                  </a:cxn>
                  <a:cxn ang="f1177">
                    <a:pos x="f1454" y="f1455"/>
                  </a:cxn>
                  <a:cxn ang="f1177">
                    <a:pos x="f1456" y="f1457"/>
                  </a:cxn>
                  <a:cxn ang="f1177">
                    <a:pos x="f1458" y="f1459"/>
                  </a:cxn>
                  <a:cxn ang="f1177">
                    <a:pos x="f1460" y="f1461"/>
                  </a:cxn>
                  <a:cxn ang="f1177">
                    <a:pos x="f1462" y="f1425"/>
                  </a:cxn>
                  <a:cxn ang="f1177">
                    <a:pos x="f1463" y="f1464"/>
                  </a:cxn>
                  <a:cxn ang="f1177">
                    <a:pos x="f1465" y="f1466"/>
                  </a:cxn>
                  <a:cxn ang="f1177">
                    <a:pos x="f1467" y="f1468"/>
                  </a:cxn>
                  <a:cxn ang="f1177">
                    <a:pos x="f1469" y="f1470"/>
                  </a:cxn>
                  <a:cxn ang="f1177">
                    <a:pos x="f1471" y="f1472"/>
                  </a:cxn>
                  <a:cxn ang="f1177">
                    <a:pos x="f1473" y="f1474"/>
                  </a:cxn>
                  <a:cxn ang="f1177">
                    <a:pos x="f1475" y="f1476"/>
                  </a:cxn>
                  <a:cxn ang="f1177">
                    <a:pos x="f1477" y="f1478"/>
                  </a:cxn>
                  <a:cxn ang="f1177">
                    <a:pos x="f1479" y="f1480"/>
                  </a:cxn>
                  <a:cxn ang="f1177">
                    <a:pos x="f1481" y="f1482"/>
                  </a:cxn>
                  <a:cxn ang="f1177">
                    <a:pos x="f1483" y="f1484"/>
                  </a:cxn>
                  <a:cxn ang="f1177">
                    <a:pos x="f1485" y="f1486"/>
                  </a:cxn>
                  <a:cxn ang="f1177">
                    <a:pos x="f1487" y="f1488"/>
                  </a:cxn>
                  <a:cxn ang="f1177">
                    <a:pos x="f1489" y="f1490"/>
                  </a:cxn>
                  <a:cxn ang="f1177">
                    <a:pos x="f1491" y="f1492"/>
                  </a:cxn>
                  <a:cxn ang="f1177">
                    <a:pos x="f1493" y="f1494"/>
                  </a:cxn>
                  <a:cxn ang="f1177">
                    <a:pos x="f1495" y="f1496"/>
                  </a:cxn>
                  <a:cxn ang="f1177">
                    <a:pos x="f1497" y="f1498"/>
                  </a:cxn>
                  <a:cxn ang="f1177">
                    <a:pos x="f1499" y="f1500"/>
                  </a:cxn>
                  <a:cxn ang="f1177">
                    <a:pos x="f1501" y="f1502"/>
                  </a:cxn>
                  <a:cxn ang="f1177">
                    <a:pos x="f1503" y="f1504"/>
                  </a:cxn>
                  <a:cxn ang="f1177">
                    <a:pos x="f1505" y="f1506"/>
                  </a:cxn>
                  <a:cxn ang="f1177">
                    <a:pos x="f1507" y="f1508"/>
                  </a:cxn>
                  <a:cxn ang="f1177">
                    <a:pos x="f1509" y="f1510"/>
                  </a:cxn>
                  <a:cxn ang="f1177">
                    <a:pos x="f1511" y="f1512"/>
                  </a:cxn>
                  <a:cxn ang="f1177">
                    <a:pos x="f1513" y="f1514"/>
                  </a:cxn>
                  <a:cxn ang="f1177">
                    <a:pos x="f1515" y="f1516"/>
                  </a:cxn>
                  <a:cxn ang="f1177">
                    <a:pos x="f1517" y="f1518"/>
                  </a:cxn>
                  <a:cxn ang="f1177">
                    <a:pos x="f1519" y="f1520"/>
                  </a:cxn>
                  <a:cxn ang="f1177">
                    <a:pos x="f1521" y="f1522"/>
                  </a:cxn>
                  <a:cxn ang="f1177">
                    <a:pos x="f1523" y="f1524"/>
                  </a:cxn>
                  <a:cxn ang="f1177">
                    <a:pos x="f1525" y="f1526"/>
                  </a:cxn>
                  <a:cxn ang="f1177">
                    <a:pos x="f1527" y="f1528"/>
                  </a:cxn>
                  <a:cxn ang="f1177">
                    <a:pos x="f1529" y="f1530"/>
                  </a:cxn>
                </a:cxnLst>
                <a:rect l="f1412" t="f1415" r="f1413" b="f1414"/>
                <a:pathLst>
                  <a:path w="6515" h="9307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59"/>
                    </a:lnTo>
                    <a:lnTo>
                      <a:pt x="f65" y="f57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32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1" y="f95"/>
                    </a:lnTo>
                    <a:lnTo>
                      <a:pt x="f68" y="f96"/>
                    </a:lnTo>
                    <a:lnTo>
                      <a:pt x="f85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108" y="f109"/>
                    </a:lnTo>
                    <a:lnTo>
                      <a:pt x="f110" y="f111"/>
                    </a:lnTo>
                    <a:lnTo>
                      <a:pt x="f112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126" y="f127"/>
                    </a:lnTo>
                    <a:lnTo>
                      <a:pt x="f128" y="f129"/>
                    </a:lnTo>
                    <a:lnTo>
                      <a:pt x="f130" y="f131"/>
                    </a:lnTo>
                    <a:lnTo>
                      <a:pt x="f114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33" y="f15"/>
                    </a:lnTo>
                    <a:lnTo>
                      <a:pt x="f137" y="f138"/>
                    </a:lnTo>
                    <a:lnTo>
                      <a:pt x="f139" y="f140"/>
                    </a:lnTo>
                    <a:lnTo>
                      <a:pt x="f106" y="f9"/>
                    </a:lnTo>
                    <a:lnTo>
                      <a:pt x="f8" y="f9"/>
                    </a:lnTo>
                    <a:close/>
                    <a:moveTo>
                      <a:pt x="f141" y="f142"/>
                    </a:moveTo>
                    <a:lnTo>
                      <a:pt x="f143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53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2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176" y="f177"/>
                    </a:lnTo>
                    <a:lnTo>
                      <a:pt x="f178" y="f179"/>
                    </a:lnTo>
                    <a:lnTo>
                      <a:pt x="f180" y="f181"/>
                    </a:lnTo>
                    <a:lnTo>
                      <a:pt x="f168" y="f182"/>
                    </a:lnTo>
                    <a:lnTo>
                      <a:pt x="f183" y="f184"/>
                    </a:lnTo>
                    <a:lnTo>
                      <a:pt x="f185" y="f186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92"/>
                    </a:lnTo>
                    <a:lnTo>
                      <a:pt x="f193" y="f5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202" y="f203"/>
                    </a:lnTo>
                    <a:lnTo>
                      <a:pt x="f204" y="f205"/>
                    </a:lnTo>
                    <a:lnTo>
                      <a:pt x="f206" y="f207"/>
                    </a:lnTo>
                    <a:lnTo>
                      <a:pt x="f208" y="f209"/>
                    </a:lnTo>
                    <a:lnTo>
                      <a:pt x="f210" y="f211"/>
                    </a:lnTo>
                    <a:lnTo>
                      <a:pt x="f212" y="f213"/>
                    </a:lnTo>
                    <a:lnTo>
                      <a:pt x="f214" y="f215"/>
                    </a:lnTo>
                    <a:lnTo>
                      <a:pt x="f216" y="f217"/>
                    </a:lnTo>
                    <a:lnTo>
                      <a:pt x="f218" y="f219"/>
                    </a:lnTo>
                    <a:lnTo>
                      <a:pt x="f220" y="f221"/>
                    </a:lnTo>
                    <a:lnTo>
                      <a:pt x="f222" y="f223"/>
                    </a:lnTo>
                    <a:lnTo>
                      <a:pt x="f224" y="f225"/>
                    </a:lnTo>
                    <a:lnTo>
                      <a:pt x="f226" y="f227"/>
                    </a:lnTo>
                    <a:lnTo>
                      <a:pt x="f228" y="f229"/>
                    </a:lnTo>
                    <a:lnTo>
                      <a:pt x="f230" y="f231"/>
                    </a:lnTo>
                    <a:lnTo>
                      <a:pt x="f232" y="f233"/>
                    </a:lnTo>
                    <a:lnTo>
                      <a:pt x="f234" y="f235"/>
                    </a:lnTo>
                    <a:lnTo>
                      <a:pt x="f236" y="f237"/>
                    </a:lnTo>
                    <a:lnTo>
                      <a:pt x="f238" y="f239"/>
                    </a:lnTo>
                    <a:lnTo>
                      <a:pt x="f240" y="f241"/>
                    </a:lnTo>
                    <a:lnTo>
                      <a:pt x="f242" y="f243"/>
                    </a:lnTo>
                    <a:lnTo>
                      <a:pt x="f244" y="f245"/>
                    </a:lnTo>
                    <a:lnTo>
                      <a:pt x="f246" y="f247"/>
                    </a:lnTo>
                    <a:lnTo>
                      <a:pt x="f248" y="f249"/>
                    </a:lnTo>
                    <a:lnTo>
                      <a:pt x="f250" y="f251"/>
                    </a:lnTo>
                    <a:lnTo>
                      <a:pt x="f252" y="f253"/>
                    </a:lnTo>
                    <a:lnTo>
                      <a:pt x="f254" y="f255"/>
                    </a:lnTo>
                    <a:lnTo>
                      <a:pt x="f256" y="f257"/>
                    </a:lnTo>
                    <a:lnTo>
                      <a:pt x="f258" y="f259"/>
                    </a:lnTo>
                    <a:lnTo>
                      <a:pt x="f260" y="f261"/>
                    </a:lnTo>
                    <a:lnTo>
                      <a:pt x="f262" y="f263"/>
                    </a:lnTo>
                    <a:lnTo>
                      <a:pt x="f264" y="f265"/>
                    </a:lnTo>
                    <a:lnTo>
                      <a:pt x="f266" y="f267"/>
                    </a:lnTo>
                    <a:lnTo>
                      <a:pt x="f268" y="f269"/>
                    </a:lnTo>
                    <a:lnTo>
                      <a:pt x="f270" y="f271"/>
                    </a:lnTo>
                    <a:lnTo>
                      <a:pt x="f272" y="f273"/>
                    </a:lnTo>
                    <a:lnTo>
                      <a:pt x="f274" y="f275"/>
                    </a:lnTo>
                    <a:lnTo>
                      <a:pt x="f276" y="f277"/>
                    </a:lnTo>
                    <a:lnTo>
                      <a:pt x="f278" y="f279"/>
                    </a:lnTo>
                    <a:lnTo>
                      <a:pt x="f280" y="f281"/>
                    </a:lnTo>
                    <a:lnTo>
                      <a:pt x="f282" y="f281"/>
                    </a:lnTo>
                    <a:lnTo>
                      <a:pt x="f283" y="f284"/>
                    </a:lnTo>
                    <a:lnTo>
                      <a:pt x="f285" y="f277"/>
                    </a:lnTo>
                    <a:lnTo>
                      <a:pt x="f286" y="f287"/>
                    </a:lnTo>
                    <a:lnTo>
                      <a:pt x="f288" y="f289"/>
                    </a:lnTo>
                    <a:lnTo>
                      <a:pt x="f290" y="f289"/>
                    </a:lnTo>
                    <a:lnTo>
                      <a:pt x="f291" y="f292"/>
                    </a:lnTo>
                    <a:lnTo>
                      <a:pt x="f293" y="f294"/>
                    </a:lnTo>
                    <a:lnTo>
                      <a:pt x="f295" y="f296"/>
                    </a:lnTo>
                    <a:lnTo>
                      <a:pt x="f297" y="f298"/>
                    </a:lnTo>
                    <a:lnTo>
                      <a:pt x="f299" y="f300"/>
                    </a:lnTo>
                    <a:lnTo>
                      <a:pt x="f301" y="f302"/>
                    </a:lnTo>
                    <a:lnTo>
                      <a:pt x="f303" y="f304"/>
                    </a:lnTo>
                    <a:lnTo>
                      <a:pt x="f305" y="f306"/>
                    </a:lnTo>
                    <a:lnTo>
                      <a:pt x="f307" y="f308"/>
                    </a:lnTo>
                    <a:lnTo>
                      <a:pt x="f309" y="f310"/>
                    </a:lnTo>
                    <a:lnTo>
                      <a:pt x="f311" y="f312"/>
                    </a:lnTo>
                    <a:lnTo>
                      <a:pt x="f313" y="f314"/>
                    </a:lnTo>
                    <a:lnTo>
                      <a:pt x="f315" y="f39"/>
                    </a:lnTo>
                    <a:lnTo>
                      <a:pt x="f316" y="f317"/>
                    </a:lnTo>
                    <a:lnTo>
                      <a:pt x="f318" y="f319"/>
                    </a:lnTo>
                    <a:lnTo>
                      <a:pt x="f320" y="f321"/>
                    </a:lnTo>
                    <a:lnTo>
                      <a:pt x="f322" y="f323"/>
                    </a:lnTo>
                    <a:lnTo>
                      <a:pt x="f324" y="f325"/>
                    </a:lnTo>
                    <a:lnTo>
                      <a:pt x="f326" y="f327"/>
                    </a:lnTo>
                    <a:lnTo>
                      <a:pt x="f328" y="f329"/>
                    </a:lnTo>
                    <a:lnTo>
                      <a:pt x="f330" y="f331"/>
                    </a:lnTo>
                    <a:lnTo>
                      <a:pt x="f332" y="f333"/>
                    </a:lnTo>
                    <a:lnTo>
                      <a:pt x="f334" y="f329"/>
                    </a:lnTo>
                    <a:lnTo>
                      <a:pt x="f335" y="f336"/>
                    </a:lnTo>
                    <a:lnTo>
                      <a:pt x="f337" y="f99"/>
                    </a:lnTo>
                    <a:lnTo>
                      <a:pt x="f338" y="f339"/>
                    </a:lnTo>
                    <a:lnTo>
                      <a:pt x="f340" y="f341"/>
                    </a:lnTo>
                    <a:lnTo>
                      <a:pt x="f342" y="f343"/>
                    </a:lnTo>
                    <a:lnTo>
                      <a:pt x="f344" y="f345"/>
                    </a:lnTo>
                    <a:lnTo>
                      <a:pt x="f346" y="f347"/>
                    </a:lnTo>
                    <a:lnTo>
                      <a:pt x="f348" y="f349"/>
                    </a:lnTo>
                    <a:lnTo>
                      <a:pt x="f350" y="f351"/>
                    </a:lnTo>
                    <a:lnTo>
                      <a:pt x="f226" y="f298"/>
                    </a:lnTo>
                    <a:lnTo>
                      <a:pt x="f352" y="f353"/>
                    </a:lnTo>
                    <a:lnTo>
                      <a:pt x="f354" y="f355"/>
                    </a:lnTo>
                    <a:lnTo>
                      <a:pt x="f356" y="f357"/>
                    </a:lnTo>
                    <a:lnTo>
                      <a:pt x="f358" y="f359"/>
                    </a:lnTo>
                    <a:lnTo>
                      <a:pt x="f360" y="f361"/>
                    </a:lnTo>
                    <a:lnTo>
                      <a:pt x="f362" y="f363"/>
                    </a:lnTo>
                    <a:lnTo>
                      <a:pt x="f364" y="f365"/>
                    </a:lnTo>
                    <a:lnTo>
                      <a:pt x="f366" y="f367"/>
                    </a:lnTo>
                    <a:lnTo>
                      <a:pt x="f368" y="f67"/>
                    </a:lnTo>
                    <a:lnTo>
                      <a:pt x="f369" y="f370"/>
                    </a:lnTo>
                    <a:lnTo>
                      <a:pt x="f371" y="f372"/>
                    </a:lnTo>
                    <a:lnTo>
                      <a:pt x="f373" y="f374"/>
                    </a:lnTo>
                    <a:lnTo>
                      <a:pt x="f375" y="f376"/>
                    </a:lnTo>
                    <a:lnTo>
                      <a:pt x="f377" y="f378"/>
                    </a:lnTo>
                    <a:lnTo>
                      <a:pt x="f379" y="f380"/>
                    </a:lnTo>
                    <a:lnTo>
                      <a:pt x="f381" y="f382"/>
                    </a:lnTo>
                    <a:lnTo>
                      <a:pt x="f383" y="f384"/>
                    </a:lnTo>
                    <a:lnTo>
                      <a:pt x="f385" y="f386"/>
                    </a:lnTo>
                    <a:lnTo>
                      <a:pt x="f387" y="f388"/>
                    </a:lnTo>
                    <a:lnTo>
                      <a:pt x="f389" y="f105"/>
                    </a:lnTo>
                    <a:lnTo>
                      <a:pt x="f390" y="f210"/>
                    </a:lnTo>
                    <a:lnTo>
                      <a:pt x="f391" y="f392"/>
                    </a:lnTo>
                    <a:lnTo>
                      <a:pt x="f393" y="f97"/>
                    </a:lnTo>
                    <a:lnTo>
                      <a:pt x="f394" y="f395"/>
                    </a:lnTo>
                    <a:lnTo>
                      <a:pt x="f396" y="f339"/>
                    </a:lnTo>
                    <a:lnTo>
                      <a:pt x="f397" y="f398"/>
                    </a:lnTo>
                    <a:lnTo>
                      <a:pt x="f399" y="f400"/>
                    </a:lnTo>
                    <a:lnTo>
                      <a:pt x="f401" y="f402"/>
                    </a:lnTo>
                    <a:lnTo>
                      <a:pt x="f403" y="f404"/>
                    </a:lnTo>
                    <a:lnTo>
                      <a:pt x="f405" y="f406"/>
                    </a:lnTo>
                    <a:lnTo>
                      <a:pt x="f407" y="f408"/>
                    </a:lnTo>
                    <a:lnTo>
                      <a:pt x="f409" y="f410"/>
                    </a:lnTo>
                    <a:lnTo>
                      <a:pt x="f411" y="f412"/>
                    </a:lnTo>
                    <a:lnTo>
                      <a:pt x="f413" y="f414"/>
                    </a:lnTo>
                    <a:lnTo>
                      <a:pt x="f415" y="f416"/>
                    </a:lnTo>
                    <a:lnTo>
                      <a:pt x="f417" y="f418"/>
                    </a:lnTo>
                    <a:lnTo>
                      <a:pt x="f413" y="f419"/>
                    </a:lnTo>
                    <a:lnTo>
                      <a:pt x="f420" y="f421"/>
                    </a:lnTo>
                    <a:lnTo>
                      <a:pt x="f422" y="f342"/>
                    </a:lnTo>
                    <a:lnTo>
                      <a:pt x="f423" y="f294"/>
                    </a:lnTo>
                    <a:lnTo>
                      <a:pt x="f424" y="f425"/>
                    </a:lnTo>
                    <a:lnTo>
                      <a:pt x="f426" y="f427"/>
                    </a:lnTo>
                    <a:lnTo>
                      <a:pt x="f428" y="f429"/>
                    </a:lnTo>
                    <a:lnTo>
                      <a:pt x="f430" y="f431"/>
                    </a:lnTo>
                    <a:lnTo>
                      <a:pt x="f432" y="f433"/>
                    </a:lnTo>
                    <a:lnTo>
                      <a:pt x="f434" y="f419"/>
                    </a:lnTo>
                    <a:lnTo>
                      <a:pt x="f435" y="f351"/>
                    </a:lnTo>
                    <a:lnTo>
                      <a:pt x="f436" y="f302"/>
                    </a:lnTo>
                    <a:lnTo>
                      <a:pt x="f437" y="f53"/>
                    </a:lnTo>
                    <a:lnTo>
                      <a:pt x="f438" y="f439"/>
                    </a:lnTo>
                    <a:lnTo>
                      <a:pt x="f440" y="f441"/>
                    </a:lnTo>
                    <a:lnTo>
                      <a:pt x="f442" y="f421"/>
                    </a:lnTo>
                    <a:lnTo>
                      <a:pt x="f443" y="f444"/>
                    </a:lnTo>
                    <a:lnTo>
                      <a:pt x="f445" y="f446"/>
                    </a:lnTo>
                    <a:lnTo>
                      <a:pt x="f447" y="f392"/>
                    </a:lnTo>
                    <a:lnTo>
                      <a:pt x="f448" y="f101"/>
                    </a:lnTo>
                    <a:lnTo>
                      <a:pt x="f449" y="f450"/>
                    </a:lnTo>
                    <a:lnTo>
                      <a:pt x="f451" y="f452"/>
                    </a:lnTo>
                    <a:lnTo>
                      <a:pt x="f155" y="f453"/>
                    </a:lnTo>
                    <a:lnTo>
                      <a:pt x="f454" y="f455"/>
                    </a:lnTo>
                    <a:lnTo>
                      <a:pt x="f456" y="f356"/>
                    </a:lnTo>
                    <a:lnTo>
                      <a:pt x="f457" y="f458"/>
                    </a:lnTo>
                    <a:lnTo>
                      <a:pt x="f459" y="f460"/>
                    </a:lnTo>
                    <a:lnTo>
                      <a:pt x="f461" y="f462"/>
                    </a:lnTo>
                    <a:lnTo>
                      <a:pt x="f396" y="f107"/>
                    </a:lnTo>
                    <a:lnTo>
                      <a:pt x="f463" y="f464"/>
                    </a:lnTo>
                    <a:lnTo>
                      <a:pt x="f465" y="f466"/>
                    </a:lnTo>
                    <a:lnTo>
                      <a:pt x="f467" y="f468"/>
                    </a:lnTo>
                    <a:lnTo>
                      <a:pt x="f469" y="f470"/>
                    </a:lnTo>
                    <a:lnTo>
                      <a:pt x="f471" y="f472"/>
                    </a:lnTo>
                    <a:lnTo>
                      <a:pt x="f473" y="f474"/>
                    </a:lnTo>
                    <a:lnTo>
                      <a:pt x="f475" y="f474"/>
                    </a:lnTo>
                    <a:lnTo>
                      <a:pt x="f476" y="f121"/>
                    </a:lnTo>
                    <a:lnTo>
                      <a:pt x="f477" y="f478"/>
                    </a:lnTo>
                    <a:lnTo>
                      <a:pt x="f479" y="f480"/>
                    </a:lnTo>
                    <a:lnTo>
                      <a:pt x="f481" y="f482"/>
                    </a:lnTo>
                    <a:lnTo>
                      <a:pt x="f483" y="f23"/>
                    </a:lnTo>
                    <a:lnTo>
                      <a:pt x="f443" y="f484"/>
                    </a:lnTo>
                    <a:lnTo>
                      <a:pt x="f485" y="f486"/>
                    </a:lnTo>
                    <a:lnTo>
                      <a:pt x="f487" y="f488"/>
                    </a:lnTo>
                    <a:lnTo>
                      <a:pt x="f489" y="f490"/>
                    </a:lnTo>
                    <a:lnTo>
                      <a:pt x="f491" y="f492"/>
                    </a:lnTo>
                    <a:lnTo>
                      <a:pt x="f493" y="f494"/>
                    </a:lnTo>
                    <a:lnTo>
                      <a:pt x="f495" y="f496"/>
                    </a:lnTo>
                    <a:lnTo>
                      <a:pt x="f497" y="f498"/>
                    </a:lnTo>
                    <a:lnTo>
                      <a:pt x="f499" y="f500"/>
                    </a:lnTo>
                    <a:lnTo>
                      <a:pt x="f501" y="f502"/>
                    </a:lnTo>
                    <a:lnTo>
                      <a:pt x="f503" y="f504"/>
                    </a:lnTo>
                    <a:lnTo>
                      <a:pt x="f505" y="f504"/>
                    </a:lnTo>
                    <a:lnTo>
                      <a:pt x="f506" y="f507"/>
                    </a:lnTo>
                    <a:lnTo>
                      <a:pt x="f508" y="f509"/>
                    </a:lnTo>
                    <a:lnTo>
                      <a:pt x="f510" y="f511"/>
                    </a:lnTo>
                    <a:lnTo>
                      <a:pt x="f512" y="f513"/>
                    </a:lnTo>
                    <a:lnTo>
                      <a:pt x="f514" y="f515"/>
                    </a:lnTo>
                    <a:lnTo>
                      <a:pt x="f516" y="f517"/>
                    </a:lnTo>
                    <a:lnTo>
                      <a:pt x="f518" y="f519"/>
                    </a:lnTo>
                    <a:lnTo>
                      <a:pt x="f520" y="f521"/>
                    </a:lnTo>
                    <a:lnTo>
                      <a:pt x="f185" y="f522"/>
                    </a:lnTo>
                    <a:lnTo>
                      <a:pt x="f523" y="f524"/>
                    </a:lnTo>
                    <a:lnTo>
                      <a:pt x="f525" y="f526"/>
                    </a:lnTo>
                    <a:lnTo>
                      <a:pt x="f527" y="f528"/>
                    </a:lnTo>
                    <a:lnTo>
                      <a:pt x="f529" y="f530"/>
                    </a:lnTo>
                    <a:lnTo>
                      <a:pt x="f531" y="f532"/>
                    </a:lnTo>
                    <a:lnTo>
                      <a:pt x="f533" y="f534"/>
                    </a:lnTo>
                    <a:lnTo>
                      <a:pt x="f535" y="f504"/>
                    </a:lnTo>
                    <a:lnTo>
                      <a:pt x="f536" y="f537"/>
                    </a:lnTo>
                    <a:lnTo>
                      <a:pt x="f538" y="f539"/>
                    </a:lnTo>
                    <a:lnTo>
                      <a:pt x="f540" y="f541"/>
                    </a:lnTo>
                    <a:lnTo>
                      <a:pt x="f511" y="f140"/>
                    </a:lnTo>
                    <a:lnTo>
                      <a:pt x="f542" y="f543"/>
                    </a:lnTo>
                    <a:lnTo>
                      <a:pt x="f544" y="f545"/>
                    </a:lnTo>
                    <a:lnTo>
                      <a:pt x="f546" y="f547"/>
                    </a:lnTo>
                    <a:lnTo>
                      <a:pt x="f519" y="f13"/>
                    </a:lnTo>
                    <a:lnTo>
                      <a:pt x="f548" y="f549"/>
                    </a:lnTo>
                    <a:lnTo>
                      <a:pt x="f550" y="f551"/>
                    </a:lnTo>
                    <a:lnTo>
                      <a:pt x="f552" y="f553"/>
                    </a:lnTo>
                    <a:lnTo>
                      <a:pt x="f554" y="f555"/>
                    </a:lnTo>
                    <a:lnTo>
                      <a:pt x="f472" y="f556"/>
                    </a:lnTo>
                    <a:lnTo>
                      <a:pt x="f557" y="f472"/>
                    </a:lnTo>
                    <a:lnTo>
                      <a:pt x="f558" y="f559"/>
                    </a:lnTo>
                    <a:lnTo>
                      <a:pt x="f560" y="f561"/>
                    </a:lnTo>
                    <a:lnTo>
                      <a:pt x="f562" y="f563"/>
                    </a:lnTo>
                    <a:lnTo>
                      <a:pt x="f564" y="f246"/>
                    </a:lnTo>
                    <a:lnTo>
                      <a:pt x="f252" y="f565"/>
                    </a:lnTo>
                    <a:lnTo>
                      <a:pt x="f246" y="f566"/>
                    </a:lnTo>
                    <a:lnTo>
                      <a:pt x="f567" y="f565"/>
                    </a:lnTo>
                    <a:lnTo>
                      <a:pt x="f568" y="f569"/>
                    </a:lnTo>
                    <a:lnTo>
                      <a:pt x="f570" y="f571"/>
                    </a:lnTo>
                    <a:lnTo>
                      <a:pt x="f572" y="f573"/>
                    </a:lnTo>
                    <a:lnTo>
                      <a:pt x="f574" y="f575"/>
                    </a:lnTo>
                    <a:lnTo>
                      <a:pt x="f576" y="f123"/>
                    </a:lnTo>
                    <a:lnTo>
                      <a:pt x="f577" y="f125"/>
                    </a:lnTo>
                    <a:lnTo>
                      <a:pt x="f578" y="f579"/>
                    </a:lnTo>
                    <a:lnTo>
                      <a:pt x="f580" y="f581"/>
                    </a:lnTo>
                    <a:lnTo>
                      <a:pt x="f582" y="f583"/>
                    </a:lnTo>
                    <a:lnTo>
                      <a:pt x="f584" y="f15"/>
                    </a:lnTo>
                    <a:lnTo>
                      <a:pt x="f585" y="f586"/>
                    </a:lnTo>
                    <a:lnTo>
                      <a:pt x="f587" y="f194"/>
                    </a:lnTo>
                    <a:lnTo>
                      <a:pt x="f588" y="f589"/>
                    </a:lnTo>
                    <a:lnTo>
                      <a:pt x="f590" y="f591"/>
                    </a:lnTo>
                    <a:lnTo>
                      <a:pt x="f592" y="f593"/>
                    </a:lnTo>
                    <a:lnTo>
                      <a:pt x="f594" y="f595"/>
                    </a:lnTo>
                    <a:lnTo>
                      <a:pt x="f596" y="f597"/>
                    </a:lnTo>
                    <a:lnTo>
                      <a:pt x="f598" y="f599"/>
                    </a:lnTo>
                    <a:lnTo>
                      <a:pt x="f225" y="f600"/>
                    </a:lnTo>
                    <a:lnTo>
                      <a:pt x="f601" y="f602"/>
                    </a:lnTo>
                    <a:lnTo>
                      <a:pt x="f603" y="f604"/>
                    </a:lnTo>
                    <a:lnTo>
                      <a:pt x="f605" y="f606"/>
                    </a:lnTo>
                    <a:lnTo>
                      <a:pt x="f607" y="f608"/>
                    </a:lnTo>
                    <a:lnTo>
                      <a:pt x="f609" y="f610"/>
                    </a:lnTo>
                    <a:lnTo>
                      <a:pt x="f611" y="f612"/>
                    </a:lnTo>
                    <a:lnTo>
                      <a:pt x="f613" y="f614"/>
                    </a:lnTo>
                    <a:lnTo>
                      <a:pt x="f615" y="f616"/>
                    </a:lnTo>
                    <a:lnTo>
                      <a:pt x="f617" y="f618"/>
                    </a:lnTo>
                    <a:lnTo>
                      <a:pt x="f615" y="f619"/>
                    </a:lnTo>
                    <a:lnTo>
                      <a:pt x="f620" y="f409"/>
                    </a:lnTo>
                    <a:lnTo>
                      <a:pt x="f621" y="f622"/>
                    </a:lnTo>
                    <a:lnTo>
                      <a:pt x="f623" y="f624"/>
                    </a:lnTo>
                    <a:lnTo>
                      <a:pt x="f625" y="f626"/>
                    </a:lnTo>
                    <a:lnTo>
                      <a:pt x="f627" y="f628"/>
                    </a:lnTo>
                    <a:lnTo>
                      <a:pt x="f629" y="f630"/>
                    </a:lnTo>
                    <a:lnTo>
                      <a:pt x="f631" y="f632"/>
                    </a:lnTo>
                    <a:lnTo>
                      <a:pt x="f633" y="f634"/>
                    </a:lnTo>
                    <a:lnTo>
                      <a:pt x="f635" y="f636"/>
                    </a:lnTo>
                    <a:lnTo>
                      <a:pt x="f637" y="f151"/>
                    </a:lnTo>
                    <a:lnTo>
                      <a:pt x="f5" y="f638"/>
                    </a:lnTo>
                    <a:lnTo>
                      <a:pt x="f639" y="f640"/>
                    </a:lnTo>
                    <a:lnTo>
                      <a:pt x="f641" y="f642"/>
                    </a:lnTo>
                    <a:lnTo>
                      <a:pt x="f643" y="f644"/>
                    </a:lnTo>
                    <a:lnTo>
                      <a:pt x="f645" y="f646"/>
                    </a:lnTo>
                    <a:lnTo>
                      <a:pt x="f647" y="f648"/>
                    </a:lnTo>
                    <a:lnTo>
                      <a:pt x="f649" y="f650"/>
                    </a:lnTo>
                    <a:lnTo>
                      <a:pt x="f651" y="f133"/>
                    </a:lnTo>
                    <a:lnTo>
                      <a:pt x="f175" y="f652"/>
                    </a:lnTo>
                    <a:lnTo>
                      <a:pt x="f653" y="f654"/>
                    </a:lnTo>
                    <a:lnTo>
                      <a:pt x="f655" y="f656"/>
                    </a:lnTo>
                    <a:lnTo>
                      <a:pt x="f657" y="f658"/>
                    </a:lnTo>
                    <a:lnTo>
                      <a:pt x="f659" y="f660"/>
                    </a:lnTo>
                    <a:lnTo>
                      <a:pt x="f661" y="f662"/>
                    </a:lnTo>
                    <a:lnTo>
                      <a:pt x="f663" y="f664"/>
                    </a:lnTo>
                    <a:lnTo>
                      <a:pt x="f665" y="f664"/>
                    </a:lnTo>
                    <a:lnTo>
                      <a:pt x="f316" y="f666"/>
                    </a:lnTo>
                    <a:lnTo>
                      <a:pt x="f667" y="f668"/>
                    </a:lnTo>
                    <a:lnTo>
                      <a:pt x="f669" y="f670"/>
                    </a:lnTo>
                    <a:lnTo>
                      <a:pt x="f671" y="f672"/>
                    </a:lnTo>
                    <a:lnTo>
                      <a:pt x="f673" y="f674"/>
                    </a:lnTo>
                    <a:lnTo>
                      <a:pt x="f675" y="f676"/>
                    </a:lnTo>
                    <a:lnTo>
                      <a:pt x="f677" y="f678"/>
                    </a:lnTo>
                    <a:lnTo>
                      <a:pt x="f679" y="f680"/>
                    </a:lnTo>
                    <a:lnTo>
                      <a:pt x="f376" y="f681"/>
                    </a:lnTo>
                    <a:lnTo>
                      <a:pt x="f682" y="f683"/>
                    </a:lnTo>
                    <a:lnTo>
                      <a:pt x="f232" y="f684"/>
                    </a:lnTo>
                    <a:lnTo>
                      <a:pt x="f685" y="f686"/>
                    </a:lnTo>
                    <a:lnTo>
                      <a:pt x="f687" y="f688"/>
                    </a:lnTo>
                    <a:lnTo>
                      <a:pt x="f689" y="f690"/>
                    </a:lnTo>
                    <a:lnTo>
                      <a:pt x="f691" y="f692"/>
                    </a:lnTo>
                    <a:lnTo>
                      <a:pt x="f693" y="f694"/>
                    </a:lnTo>
                    <a:lnTo>
                      <a:pt x="f695" y="f696"/>
                    </a:lnTo>
                    <a:lnTo>
                      <a:pt x="f697" y="f698"/>
                    </a:lnTo>
                    <a:lnTo>
                      <a:pt x="f699" y="f698"/>
                    </a:lnTo>
                    <a:lnTo>
                      <a:pt x="f700" y="f658"/>
                    </a:lnTo>
                    <a:lnTo>
                      <a:pt x="f701" y="f702"/>
                    </a:lnTo>
                    <a:lnTo>
                      <a:pt x="f703" y="f704"/>
                    </a:lnTo>
                    <a:lnTo>
                      <a:pt x="f705" y="f706"/>
                    </a:lnTo>
                    <a:lnTo>
                      <a:pt x="f707" y="f708"/>
                    </a:lnTo>
                    <a:lnTo>
                      <a:pt x="f709" y="f710"/>
                    </a:lnTo>
                    <a:lnTo>
                      <a:pt x="f711" y="f712"/>
                    </a:lnTo>
                    <a:lnTo>
                      <a:pt x="f713" y="f714"/>
                    </a:lnTo>
                    <a:lnTo>
                      <a:pt x="f480" y="f715"/>
                    </a:lnTo>
                    <a:lnTo>
                      <a:pt x="f709" y="f716"/>
                    </a:lnTo>
                    <a:lnTo>
                      <a:pt x="f717" y="f718"/>
                    </a:lnTo>
                    <a:lnTo>
                      <a:pt x="f719" y="f720"/>
                    </a:lnTo>
                    <a:lnTo>
                      <a:pt x="f721" y="f722"/>
                    </a:lnTo>
                    <a:lnTo>
                      <a:pt x="f723" y="f724"/>
                    </a:lnTo>
                    <a:lnTo>
                      <a:pt x="f125" y="f725"/>
                    </a:lnTo>
                    <a:lnTo>
                      <a:pt x="f711" y="f726"/>
                    </a:lnTo>
                    <a:lnTo>
                      <a:pt x="f23" y="f727"/>
                    </a:lnTo>
                    <a:lnTo>
                      <a:pt x="f728" y="f729"/>
                    </a:lnTo>
                    <a:lnTo>
                      <a:pt x="f730" y="f731"/>
                    </a:lnTo>
                    <a:lnTo>
                      <a:pt x="f13" y="f732"/>
                    </a:lnTo>
                    <a:lnTo>
                      <a:pt x="f733" y="f734"/>
                    </a:lnTo>
                    <a:lnTo>
                      <a:pt x="f735" y="f736"/>
                    </a:lnTo>
                    <a:lnTo>
                      <a:pt x="f737" y="f738"/>
                    </a:lnTo>
                    <a:lnTo>
                      <a:pt x="f739" y="f740"/>
                    </a:lnTo>
                    <a:lnTo>
                      <a:pt x="f737" y="f741"/>
                    </a:lnTo>
                    <a:lnTo>
                      <a:pt x="f742" y="f743"/>
                    </a:lnTo>
                    <a:lnTo>
                      <a:pt x="f744" y="f745"/>
                    </a:lnTo>
                    <a:lnTo>
                      <a:pt x="f746" y="f747"/>
                    </a:lnTo>
                    <a:lnTo>
                      <a:pt x="f198" y="f748"/>
                    </a:lnTo>
                    <a:lnTo>
                      <a:pt x="f200" y="f749"/>
                    </a:lnTo>
                    <a:lnTo>
                      <a:pt x="f750" y="f751"/>
                    </a:lnTo>
                    <a:lnTo>
                      <a:pt x="f752" y="f753"/>
                    </a:lnTo>
                    <a:lnTo>
                      <a:pt x="f752" y="f754"/>
                    </a:lnTo>
                    <a:lnTo>
                      <a:pt x="f755" y="f756"/>
                    </a:lnTo>
                    <a:lnTo>
                      <a:pt x="f198" y="f757"/>
                    </a:lnTo>
                    <a:lnTo>
                      <a:pt x="f758" y="f759"/>
                    </a:lnTo>
                    <a:lnTo>
                      <a:pt x="f760" y="f761"/>
                    </a:lnTo>
                    <a:lnTo>
                      <a:pt x="f762" y="f763"/>
                    </a:lnTo>
                    <a:lnTo>
                      <a:pt x="f764" y="f7"/>
                    </a:lnTo>
                    <a:lnTo>
                      <a:pt x="f765" y="f763"/>
                    </a:lnTo>
                    <a:lnTo>
                      <a:pt x="f766" y="f767"/>
                    </a:lnTo>
                    <a:lnTo>
                      <a:pt x="f768" y="f769"/>
                    </a:lnTo>
                    <a:lnTo>
                      <a:pt x="f770" y="f771"/>
                    </a:lnTo>
                    <a:lnTo>
                      <a:pt x="f772" y="f773"/>
                    </a:lnTo>
                    <a:lnTo>
                      <a:pt x="f774" y="f775"/>
                    </a:lnTo>
                    <a:lnTo>
                      <a:pt x="f391" y="f776"/>
                    </a:lnTo>
                    <a:lnTo>
                      <a:pt x="f777" y="f778"/>
                    </a:lnTo>
                    <a:lnTo>
                      <a:pt x="f779" y="f780"/>
                    </a:lnTo>
                    <a:lnTo>
                      <a:pt x="f781" y="f782"/>
                    </a:lnTo>
                    <a:lnTo>
                      <a:pt x="f783" y="f784"/>
                    </a:lnTo>
                    <a:lnTo>
                      <a:pt x="f785" y="f786"/>
                    </a:lnTo>
                    <a:lnTo>
                      <a:pt x="f787" y="f788"/>
                    </a:lnTo>
                    <a:lnTo>
                      <a:pt x="f789" y="f790"/>
                    </a:lnTo>
                    <a:lnTo>
                      <a:pt x="f791" y="f792"/>
                    </a:lnTo>
                    <a:lnTo>
                      <a:pt x="f161" y="f793"/>
                    </a:lnTo>
                    <a:lnTo>
                      <a:pt x="f794" y="f795"/>
                    </a:lnTo>
                    <a:lnTo>
                      <a:pt x="f796" y="f797"/>
                    </a:lnTo>
                    <a:lnTo>
                      <a:pt x="f798" y="f799"/>
                    </a:lnTo>
                    <a:lnTo>
                      <a:pt x="f800" y="f801"/>
                    </a:lnTo>
                    <a:lnTo>
                      <a:pt x="f802" y="f803"/>
                    </a:lnTo>
                    <a:lnTo>
                      <a:pt x="f804" y="f805"/>
                    </a:lnTo>
                    <a:lnTo>
                      <a:pt x="f806" y="f807"/>
                    </a:lnTo>
                    <a:lnTo>
                      <a:pt x="f808" y="f809"/>
                    </a:lnTo>
                    <a:lnTo>
                      <a:pt x="f810" y="f811"/>
                    </a:lnTo>
                    <a:lnTo>
                      <a:pt x="f812" y="f813"/>
                    </a:lnTo>
                    <a:lnTo>
                      <a:pt x="f476" y="f814"/>
                    </a:lnTo>
                    <a:lnTo>
                      <a:pt x="f499" y="f815"/>
                    </a:lnTo>
                    <a:lnTo>
                      <a:pt x="f816" y="f817"/>
                    </a:lnTo>
                    <a:lnTo>
                      <a:pt x="f818" y="f819"/>
                    </a:lnTo>
                    <a:lnTo>
                      <a:pt x="f820" y="f821"/>
                    </a:lnTo>
                    <a:lnTo>
                      <a:pt x="f818" y="f822"/>
                    </a:lnTo>
                    <a:lnTo>
                      <a:pt x="f823" y="f824"/>
                    </a:lnTo>
                    <a:lnTo>
                      <a:pt x="f825" y="f826"/>
                    </a:lnTo>
                    <a:lnTo>
                      <a:pt x="f827" y="f828"/>
                    </a:lnTo>
                    <a:lnTo>
                      <a:pt x="f829" y="f830"/>
                    </a:lnTo>
                    <a:lnTo>
                      <a:pt x="f831" y="f832"/>
                    </a:lnTo>
                    <a:lnTo>
                      <a:pt x="f833" y="f834"/>
                    </a:lnTo>
                    <a:lnTo>
                      <a:pt x="f445" y="f835"/>
                    </a:lnTo>
                    <a:lnTo>
                      <a:pt x="f836" y="f837"/>
                    </a:lnTo>
                    <a:lnTo>
                      <a:pt x="f838" y="f839"/>
                    </a:lnTo>
                    <a:lnTo>
                      <a:pt x="f840" y="f841"/>
                    </a:lnTo>
                    <a:lnTo>
                      <a:pt x="f842" y="f843"/>
                    </a:lnTo>
                    <a:lnTo>
                      <a:pt x="f844" y="f845"/>
                    </a:lnTo>
                    <a:lnTo>
                      <a:pt x="f72" y="f846"/>
                    </a:lnTo>
                    <a:lnTo>
                      <a:pt x="f847" y="f848"/>
                    </a:lnTo>
                    <a:lnTo>
                      <a:pt x="f135" y="f849"/>
                    </a:lnTo>
                    <a:lnTo>
                      <a:pt x="f850" y="f851"/>
                    </a:lnTo>
                    <a:lnTo>
                      <a:pt x="f852" y="f853"/>
                    </a:lnTo>
                    <a:lnTo>
                      <a:pt x="f854" y="f855"/>
                    </a:lnTo>
                    <a:lnTo>
                      <a:pt x="f856" y="f857"/>
                    </a:lnTo>
                    <a:lnTo>
                      <a:pt x="f858" y="f93"/>
                    </a:lnTo>
                    <a:lnTo>
                      <a:pt x="f859" y="f860"/>
                    </a:lnTo>
                    <a:lnTo>
                      <a:pt x="f861" y="f862"/>
                    </a:lnTo>
                    <a:lnTo>
                      <a:pt x="f863" y="f93"/>
                    </a:lnTo>
                    <a:lnTo>
                      <a:pt x="f864" y="f865"/>
                    </a:lnTo>
                    <a:lnTo>
                      <a:pt x="f866" y="f867"/>
                    </a:lnTo>
                    <a:lnTo>
                      <a:pt x="f868" y="f869"/>
                    </a:lnTo>
                    <a:lnTo>
                      <a:pt x="f870" y="f871"/>
                    </a:lnTo>
                    <a:lnTo>
                      <a:pt x="f872" y="f52"/>
                    </a:lnTo>
                    <a:lnTo>
                      <a:pt x="f873" y="f874"/>
                    </a:lnTo>
                    <a:lnTo>
                      <a:pt x="f875" y="f876"/>
                    </a:lnTo>
                    <a:lnTo>
                      <a:pt x="f877" y="f878"/>
                    </a:lnTo>
                    <a:lnTo>
                      <a:pt x="f879" y="f880"/>
                    </a:lnTo>
                    <a:lnTo>
                      <a:pt x="f881" y="f882"/>
                    </a:lnTo>
                    <a:lnTo>
                      <a:pt x="f883" y="f884"/>
                    </a:lnTo>
                    <a:lnTo>
                      <a:pt x="f885" y="f886"/>
                    </a:lnTo>
                    <a:lnTo>
                      <a:pt x="f887" y="f794"/>
                    </a:lnTo>
                    <a:lnTo>
                      <a:pt x="f888" y="f889"/>
                    </a:lnTo>
                    <a:lnTo>
                      <a:pt x="f890" y="f891"/>
                    </a:lnTo>
                    <a:lnTo>
                      <a:pt x="f892" y="f409"/>
                    </a:lnTo>
                    <a:lnTo>
                      <a:pt x="f893" y="f894"/>
                    </a:lnTo>
                    <a:lnTo>
                      <a:pt x="f895" y="f896"/>
                    </a:lnTo>
                    <a:lnTo>
                      <a:pt x="f897" y="f898"/>
                    </a:lnTo>
                    <a:lnTo>
                      <a:pt x="f899" y="f900"/>
                    </a:lnTo>
                    <a:lnTo>
                      <a:pt x="f901" y="f902"/>
                    </a:lnTo>
                    <a:lnTo>
                      <a:pt x="f903" y="f904"/>
                    </a:lnTo>
                    <a:lnTo>
                      <a:pt x="f901" y="f905"/>
                    </a:lnTo>
                    <a:lnTo>
                      <a:pt x="f906" y="f907"/>
                    </a:lnTo>
                    <a:lnTo>
                      <a:pt x="f897" y="f908"/>
                    </a:lnTo>
                    <a:lnTo>
                      <a:pt x="f909" y="f910"/>
                    </a:lnTo>
                    <a:lnTo>
                      <a:pt x="f911" y="f904"/>
                    </a:lnTo>
                    <a:lnTo>
                      <a:pt x="f912" y="f913"/>
                    </a:lnTo>
                    <a:lnTo>
                      <a:pt x="f914" y="f915"/>
                    </a:lnTo>
                    <a:lnTo>
                      <a:pt x="f916" y="f917"/>
                    </a:lnTo>
                    <a:lnTo>
                      <a:pt x="f918" y="f919"/>
                    </a:lnTo>
                    <a:lnTo>
                      <a:pt x="f920" y="f921"/>
                    </a:lnTo>
                    <a:lnTo>
                      <a:pt x="f922" y="f923"/>
                    </a:lnTo>
                    <a:lnTo>
                      <a:pt x="f924" y="f925"/>
                    </a:lnTo>
                    <a:lnTo>
                      <a:pt x="f114" y="f926"/>
                    </a:lnTo>
                    <a:lnTo>
                      <a:pt x="f927" y="f928"/>
                    </a:lnTo>
                    <a:lnTo>
                      <a:pt x="f929" y="f930"/>
                    </a:lnTo>
                    <a:lnTo>
                      <a:pt x="f931" y="f932"/>
                    </a:lnTo>
                    <a:lnTo>
                      <a:pt x="f933" y="f934"/>
                    </a:lnTo>
                    <a:lnTo>
                      <a:pt x="f935" y="f936"/>
                    </a:lnTo>
                    <a:lnTo>
                      <a:pt x="f937" y="f938"/>
                    </a:lnTo>
                    <a:lnTo>
                      <a:pt x="f939" y="f940"/>
                    </a:lnTo>
                    <a:lnTo>
                      <a:pt x="f941" y="f942"/>
                    </a:lnTo>
                    <a:lnTo>
                      <a:pt x="f943" y="f440"/>
                    </a:lnTo>
                    <a:lnTo>
                      <a:pt x="f944" y="f945"/>
                    </a:lnTo>
                    <a:lnTo>
                      <a:pt x="f946" y="f947"/>
                    </a:lnTo>
                    <a:lnTo>
                      <a:pt x="f948" y="f949"/>
                    </a:lnTo>
                    <a:lnTo>
                      <a:pt x="f950" y="f951"/>
                    </a:lnTo>
                    <a:lnTo>
                      <a:pt x="f948" y="f952"/>
                    </a:lnTo>
                    <a:lnTo>
                      <a:pt x="f946" y="f953"/>
                    </a:lnTo>
                    <a:lnTo>
                      <a:pt x="f954" y="f407"/>
                    </a:lnTo>
                    <a:lnTo>
                      <a:pt x="f955" y="f461"/>
                    </a:lnTo>
                    <a:lnTo>
                      <a:pt x="f956" y="f957"/>
                    </a:lnTo>
                    <a:lnTo>
                      <a:pt x="f958" y="f913"/>
                    </a:lnTo>
                    <a:lnTo>
                      <a:pt x="f959" y="f960"/>
                    </a:lnTo>
                    <a:lnTo>
                      <a:pt x="f961" y="f962"/>
                    </a:lnTo>
                    <a:lnTo>
                      <a:pt x="f963" y="f964"/>
                    </a:lnTo>
                    <a:lnTo>
                      <a:pt x="f965" y="f966"/>
                    </a:lnTo>
                    <a:lnTo>
                      <a:pt x="f967" y="f968"/>
                    </a:lnTo>
                    <a:lnTo>
                      <a:pt x="f969" y="f970"/>
                    </a:lnTo>
                    <a:lnTo>
                      <a:pt x="f116" y="f971"/>
                    </a:lnTo>
                    <a:lnTo>
                      <a:pt x="f972" y="f973"/>
                    </a:lnTo>
                    <a:lnTo>
                      <a:pt x="f974" y="f975"/>
                    </a:lnTo>
                    <a:lnTo>
                      <a:pt x="f918" y="f518"/>
                    </a:lnTo>
                    <a:lnTo>
                      <a:pt x="f918" y="f976"/>
                    </a:lnTo>
                    <a:lnTo>
                      <a:pt x="f977" y="f978"/>
                    </a:lnTo>
                    <a:lnTo>
                      <a:pt x="f979" y="f980"/>
                    </a:lnTo>
                    <a:lnTo>
                      <a:pt x="f981" y="f604"/>
                    </a:lnTo>
                    <a:lnTo>
                      <a:pt x="f982" y="f983"/>
                    </a:lnTo>
                    <a:lnTo>
                      <a:pt x="f984" y="f985"/>
                    </a:lnTo>
                    <a:lnTo>
                      <a:pt x="f133" y="f986"/>
                    </a:lnTo>
                    <a:lnTo>
                      <a:pt x="f987" y="f988"/>
                    </a:lnTo>
                    <a:lnTo>
                      <a:pt x="f989" y="f990"/>
                    </a:lnTo>
                    <a:lnTo>
                      <a:pt x="f991" y="f604"/>
                    </a:lnTo>
                    <a:lnTo>
                      <a:pt x="f852" y="f992"/>
                    </a:lnTo>
                    <a:lnTo>
                      <a:pt x="f993" y="f994"/>
                    </a:lnTo>
                    <a:lnTo>
                      <a:pt x="f995" y="f996"/>
                    </a:lnTo>
                    <a:lnTo>
                      <a:pt x="f997" y="f998"/>
                    </a:lnTo>
                    <a:lnTo>
                      <a:pt x="f999" y="f1000"/>
                    </a:lnTo>
                    <a:lnTo>
                      <a:pt x="f1001" y="f512"/>
                    </a:lnTo>
                    <a:lnTo>
                      <a:pt x="f1002" y="f1003"/>
                    </a:lnTo>
                    <a:lnTo>
                      <a:pt x="f1004" y="f1005"/>
                    </a:lnTo>
                    <a:lnTo>
                      <a:pt x="f1006" y="f1007"/>
                    </a:lnTo>
                    <a:lnTo>
                      <a:pt x="f1008" y="f1009"/>
                    </a:lnTo>
                    <a:lnTo>
                      <a:pt x="f1010" y="f1011"/>
                    </a:lnTo>
                    <a:lnTo>
                      <a:pt x="f1012" y="f1013"/>
                    </a:lnTo>
                    <a:lnTo>
                      <a:pt x="f1014" y="f1015"/>
                    </a:lnTo>
                    <a:lnTo>
                      <a:pt x="f1016" y="f1017"/>
                    </a:lnTo>
                    <a:lnTo>
                      <a:pt x="f1018" y="f46"/>
                    </a:lnTo>
                    <a:lnTo>
                      <a:pt x="f1019" y="f1020"/>
                    </a:lnTo>
                    <a:lnTo>
                      <a:pt x="f6" y="f1021"/>
                    </a:lnTo>
                    <a:lnTo>
                      <a:pt x="f6" y="f1022"/>
                    </a:lnTo>
                    <a:lnTo>
                      <a:pt x="f1019" y="f921"/>
                    </a:lnTo>
                    <a:lnTo>
                      <a:pt x="f1023" y="f1024"/>
                    </a:lnTo>
                    <a:lnTo>
                      <a:pt x="f1025" y="f1026"/>
                    </a:lnTo>
                    <a:lnTo>
                      <a:pt x="f1027" y="f1028"/>
                    </a:lnTo>
                    <a:lnTo>
                      <a:pt x="f1029" y="f1030"/>
                    </a:lnTo>
                    <a:lnTo>
                      <a:pt x="f1031" y="f1032"/>
                    </a:lnTo>
                    <a:lnTo>
                      <a:pt x="f1033" y="f1034"/>
                    </a:lnTo>
                    <a:lnTo>
                      <a:pt x="f1035" y="f1036"/>
                    </a:lnTo>
                    <a:lnTo>
                      <a:pt x="f1037" y="f1038"/>
                    </a:lnTo>
                    <a:lnTo>
                      <a:pt x="f1039" y="f336"/>
                    </a:lnTo>
                    <a:lnTo>
                      <a:pt x="f1040" y="f230"/>
                    </a:lnTo>
                    <a:lnTo>
                      <a:pt x="f1041" y="f1042"/>
                    </a:lnTo>
                    <a:lnTo>
                      <a:pt x="f1043" y="f1044"/>
                    </a:lnTo>
                    <a:lnTo>
                      <a:pt x="f1045" y="f1046"/>
                    </a:lnTo>
                    <a:lnTo>
                      <a:pt x="f1047" y="f1048"/>
                    </a:lnTo>
                    <a:lnTo>
                      <a:pt x="f1049" y="f297"/>
                    </a:lnTo>
                    <a:lnTo>
                      <a:pt x="f141" y="f142"/>
                    </a:lnTo>
                    <a:close/>
                  </a:path>
                </a:pathLst>
              </a:custGeom>
              <a:solidFill>
                <a:srgbClr val="FFFFFF">
                  <a:alpha val="32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13" name="Freeform 13"/>
              <p:cNvSpPr/>
              <p:nvPr/>
            </p:nvSpPr>
            <p:spPr>
              <a:xfrm>
                <a:off x="3006720" y="1905480"/>
                <a:ext cx="120240" cy="198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00"/>
                  <a:gd name="f7" fmla="val 1152"/>
                  <a:gd name="f8" fmla="val 598"/>
                  <a:gd name="f9" fmla="val 497"/>
                  <a:gd name="f10" fmla="val 71"/>
                  <a:gd name="f11" fmla="val 503"/>
                  <a:gd name="f12" fmla="val 94"/>
                  <a:gd name="f13" fmla="val 507"/>
                  <a:gd name="f14" fmla="val 142"/>
                  <a:gd name="f15" fmla="val 501"/>
                  <a:gd name="f16" fmla="val 189"/>
                  <a:gd name="f17" fmla="val 488"/>
                  <a:gd name="f18" fmla="val 235"/>
                  <a:gd name="f19" fmla="val 467"/>
                  <a:gd name="f20" fmla="val 278"/>
                  <a:gd name="f21" fmla="val 439"/>
                  <a:gd name="f22" fmla="val 317"/>
                  <a:gd name="f23" fmla="val 405"/>
                  <a:gd name="f24" fmla="val 350"/>
                  <a:gd name="f25" fmla="val 366"/>
                  <a:gd name="f26" fmla="val 376"/>
                  <a:gd name="f27" fmla="val 344"/>
                  <a:gd name="f28" fmla="val 386"/>
                  <a:gd name="f29" fmla="val 294"/>
                  <a:gd name="f30" fmla="val 404"/>
                  <a:gd name="f31" fmla="val 222"/>
                  <a:gd name="f32" fmla="val 432"/>
                  <a:gd name="f33" fmla="val 186"/>
                  <a:gd name="f34" fmla="val 464"/>
                  <a:gd name="f35" fmla="val 177"/>
                  <a:gd name="f36" fmla="val 487"/>
                  <a:gd name="f37" fmla="val 171"/>
                  <a:gd name="f38" fmla="val 176"/>
                  <a:gd name="f39" fmla="val 549"/>
                  <a:gd name="f40" fmla="val 197"/>
                  <a:gd name="f41" fmla="val 611"/>
                  <a:gd name="f42" fmla="val 208"/>
                  <a:gd name="f43" fmla="val 654"/>
                  <a:gd name="f44" fmla="val 671"/>
                  <a:gd name="f45" fmla="val 203"/>
                  <a:gd name="f46" fmla="val 705"/>
                  <a:gd name="f47" fmla="val 183"/>
                  <a:gd name="f48" fmla="val 751"/>
                  <a:gd name="f49" fmla="val 115"/>
                  <a:gd name="f50" fmla="val 836"/>
                  <a:gd name="f51" fmla="val 63"/>
                  <a:gd name="f52" fmla="val 889"/>
                  <a:gd name="f53" fmla="val 40"/>
                  <a:gd name="f54" fmla="val 918"/>
                  <a:gd name="f55" fmla="val 9"/>
                  <a:gd name="f56" fmla="val 985"/>
                  <a:gd name="f57" fmla="val 1039"/>
                  <a:gd name="f58" fmla="val 3"/>
                  <a:gd name="f59" fmla="val 1072"/>
                  <a:gd name="f60" fmla="val 15"/>
                  <a:gd name="f61" fmla="val 1102"/>
                  <a:gd name="f62" fmla="val 36"/>
                  <a:gd name="f63" fmla="val 1125"/>
                  <a:gd name="f64" fmla="val 52"/>
                  <a:gd name="f65" fmla="val 1134"/>
                  <a:gd name="f66" fmla="val 82"/>
                  <a:gd name="f67" fmla="val 1145"/>
                  <a:gd name="f68" fmla="val 1148"/>
                  <a:gd name="f69" fmla="val 150"/>
                  <a:gd name="f70" fmla="val 1150"/>
                  <a:gd name="f71" fmla="val 220"/>
                  <a:gd name="f72" fmla="val 291"/>
                  <a:gd name="f73" fmla="val 1144"/>
                  <a:gd name="f74" fmla="val 354"/>
                  <a:gd name="f75" fmla="val 1122"/>
                  <a:gd name="f76" fmla="val 385"/>
                  <a:gd name="f77" fmla="val 1105"/>
                  <a:gd name="f78" fmla="val 403"/>
                  <a:gd name="f79" fmla="val 1089"/>
                  <a:gd name="f80" fmla="val 435"/>
                  <a:gd name="f81" fmla="val 1055"/>
                  <a:gd name="f82" fmla="val 458"/>
                  <a:gd name="f83" fmla="val 1016"/>
                  <a:gd name="f84" fmla="val 474"/>
                  <a:gd name="f85" fmla="val 971"/>
                  <a:gd name="f86" fmla="val 490"/>
                  <a:gd name="f87" fmla="val 899"/>
                  <a:gd name="f88" fmla="val 496"/>
                  <a:gd name="f89" fmla="val 795"/>
                  <a:gd name="f90" fmla="val 498"/>
                  <a:gd name="f91" fmla="val 687"/>
                  <a:gd name="f92" fmla="val 504"/>
                  <a:gd name="f93" fmla="val 582"/>
                  <a:gd name="f94" fmla="val 519"/>
                  <a:gd name="f95" fmla="val 510"/>
                  <a:gd name="f96" fmla="val 534"/>
                  <a:gd name="f97" fmla="val 466"/>
                  <a:gd name="f98" fmla="val 557"/>
                  <a:gd name="f99" fmla="val 425"/>
                  <a:gd name="f100" fmla="val 589"/>
                  <a:gd name="f101" fmla="val 389"/>
                  <a:gd name="f102" fmla="val 608"/>
                  <a:gd name="f103" fmla="val 375"/>
                  <a:gd name="f104" fmla="val 631"/>
                  <a:gd name="f105" fmla="val 359"/>
                  <a:gd name="f106" fmla="val 667"/>
                  <a:gd name="f107" fmla="val 334"/>
                  <a:gd name="f108" fmla="val 686"/>
                  <a:gd name="f109" fmla="val 314"/>
                  <a:gd name="f110" fmla="val 693"/>
                  <a:gd name="f111" fmla="val 303"/>
                  <a:gd name="f112" fmla="val 284"/>
                  <a:gd name="f113" fmla="val 247"/>
                  <a:gd name="f114" fmla="val 676"/>
                  <a:gd name="f115" fmla="val 190"/>
                  <a:gd name="f116" fmla="val 622"/>
                  <a:gd name="f117" fmla="val 116"/>
                  <a:gd name="f118" fmla="val 595"/>
                  <a:gd name="f119" fmla="val 58"/>
                  <a:gd name="f120" fmla="val 592"/>
                  <a:gd name="f121" fmla="val 19"/>
                  <a:gd name="f122" fmla="+- 0 0 0"/>
                  <a:gd name="f123" fmla="*/ f3 1 700"/>
                  <a:gd name="f124" fmla="*/ f4 1 1152"/>
                  <a:gd name="f125" fmla="val f5"/>
                  <a:gd name="f126" fmla="val f6"/>
                  <a:gd name="f127" fmla="val f7"/>
                  <a:gd name="f128" fmla="*/ f122 f0 1"/>
                  <a:gd name="f129" fmla="+- f127 0 f125"/>
                  <a:gd name="f130" fmla="+- f126 0 f125"/>
                  <a:gd name="f131" fmla="*/ f128 1 f2"/>
                  <a:gd name="f132" fmla="*/ f130 1 700"/>
                  <a:gd name="f133" fmla="*/ f129 1 1152"/>
                  <a:gd name="f134" fmla="*/ 598 f130 1"/>
                  <a:gd name="f135" fmla="*/ 0 f129 1"/>
                  <a:gd name="f136" fmla="*/ 497 f130 1"/>
                  <a:gd name="f137" fmla="*/ 71 f129 1"/>
                  <a:gd name="f138" fmla="*/ 503 f130 1"/>
                  <a:gd name="f139" fmla="*/ 94 f129 1"/>
                  <a:gd name="f140" fmla="*/ 507 f130 1"/>
                  <a:gd name="f141" fmla="*/ 142 f129 1"/>
                  <a:gd name="f142" fmla="*/ 501 f130 1"/>
                  <a:gd name="f143" fmla="*/ 189 f129 1"/>
                  <a:gd name="f144" fmla="*/ 488 f130 1"/>
                  <a:gd name="f145" fmla="*/ 235 f129 1"/>
                  <a:gd name="f146" fmla="*/ 467 f130 1"/>
                  <a:gd name="f147" fmla="*/ 278 f129 1"/>
                  <a:gd name="f148" fmla="*/ 439 f130 1"/>
                  <a:gd name="f149" fmla="*/ 317 f129 1"/>
                  <a:gd name="f150" fmla="*/ 405 f130 1"/>
                  <a:gd name="f151" fmla="*/ 350 f129 1"/>
                  <a:gd name="f152" fmla="*/ 366 f130 1"/>
                  <a:gd name="f153" fmla="*/ 376 f129 1"/>
                  <a:gd name="f154" fmla="*/ 344 f130 1"/>
                  <a:gd name="f155" fmla="*/ 386 f129 1"/>
                  <a:gd name="f156" fmla="*/ 294 f130 1"/>
                  <a:gd name="f157" fmla="*/ 404 f129 1"/>
                  <a:gd name="f158" fmla="*/ 222 f130 1"/>
                  <a:gd name="f159" fmla="*/ 432 f129 1"/>
                  <a:gd name="f160" fmla="*/ 186 f130 1"/>
                  <a:gd name="f161" fmla="*/ 464 f129 1"/>
                  <a:gd name="f162" fmla="*/ 177 f130 1"/>
                  <a:gd name="f163" fmla="*/ 487 f129 1"/>
                  <a:gd name="f164" fmla="*/ 171 f130 1"/>
                  <a:gd name="f165" fmla="*/ 507 f129 1"/>
                  <a:gd name="f166" fmla="*/ 176 f130 1"/>
                  <a:gd name="f167" fmla="*/ 549 f129 1"/>
                  <a:gd name="f168" fmla="*/ 197 f130 1"/>
                  <a:gd name="f169" fmla="*/ 611 f129 1"/>
                  <a:gd name="f170" fmla="*/ 208 f130 1"/>
                  <a:gd name="f171" fmla="*/ 654 f129 1"/>
                  <a:gd name="f172" fmla="*/ 671 f129 1"/>
                  <a:gd name="f173" fmla="*/ 203 f130 1"/>
                  <a:gd name="f174" fmla="*/ 705 f129 1"/>
                  <a:gd name="f175" fmla="*/ 183 f130 1"/>
                  <a:gd name="f176" fmla="*/ 751 f129 1"/>
                  <a:gd name="f177" fmla="*/ 115 f130 1"/>
                  <a:gd name="f178" fmla="*/ 836 f129 1"/>
                  <a:gd name="f179" fmla="*/ 63 f130 1"/>
                  <a:gd name="f180" fmla="*/ 889 f129 1"/>
                  <a:gd name="f181" fmla="*/ 40 f130 1"/>
                  <a:gd name="f182" fmla="*/ 918 f129 1"/>
                  <a:gd name="f183" fmla="*/ 9 f130 1"/>
                  <a:gd name="f184" fmla="*/ 985 f129 1"/>
                  <a:gd name="f185" fmla="*/ 0 f130 1"/>
                  <a:gd name="f186" fmla="*/ 1039 f129 1"/>
                  <a:gd name="f187" fmla="*/ 3 f130 1"/>
                  <a:gd name="f188" fmla="*/ 1072 f129 1"/>
                  <a:gd name="f189" fmla="*/ 15 f130 1"/>
                  <a:gd name="f190" fmla="*/ 1102 f129 1"/>
                  <a:gd name="f191" fmla="*/ 36 f130 1"/>
                  <a:gd name="f192" fmla="*/ 1125 f129 1"/>
                  <a:gd name="f193" fmla="*/ 52 f130 1"/>
                  <a:gd name="f194" fmla="*/ 1134 f129 1"/>
                  <a:gd name="f195" fmla="*/ 82 f130 1"/>
                  <a:gd name="f196" fmla="*/ 1145 f129 1"/>
                  <a:gd name="f197" fmla="*/ 1148 f129 1"/>
                  <a:gd name="f198" fmla="*/ 150 f130 1"/>
                  <a:gd name="f199" fmla="*/ 1150 f129 1"/>
                  <a:gd name="f200" fmla="*/ 220 f130 1"/>
                  <a:gd name="f201" fmla="*/ 1152 f129 1"/>
                  <a:gd name="f202" fmla="*/ 291 f130 1"/>
                  <a:gd name="f203" fmla="*/ 1144 f129 1"/>
                  <a:gd name="f204" fmla="*/ 354 f130 1"/>
                  <a:gd name="f205" fmla="*/ 1122 f129 1"/>
                  <a:gd name="f206" fmla="*/ 385 f130 1"/>
                  <a:gd name="f207" fmla="*/ 1105 f129 1"/>
                  <a:gd name="f208" fmla="*/ 403 f130 1"/>
                  <a:gd name="f209" fmla="*/ 1089 f129 1"/>
                  <a:gd name="f210" fmla="*/ 435 f130 1"/>
                  <a:gd name="f211" fmla="*/ 1055 f129 1"/>
                  <a:gd name="f212" fmla="*/ 458 f130 1"/>
                  <a:gd name="f213" fmla="*/ 1016 f129 1"/>
                  <a:gd name="f214" fmla="*/ 474 f130 1"/>
                  <a:gd name="f215" fmla="*/ 971 f129 1"/>
                  <a:gd name="f216" fmla="*/ 490 f130 1"/>
                  <a:gd name="f217" fmla="*/ 899 f129 1"/>
                  <a:gd name="f218" fmla="*/ 496 f130 1"/>
                  <a:gd name="f219" fmla="*/ 795 f129 1"/>
                  <a:gd name="f220" fmla="*/ 498 f130 1"/>
                  <a:gd name="f221" fmla="*/ 687 f129 1"/>
                  <a:gd name="f222" fmla="*/ 504 f130 1"/>
                  <a:gd name="f223" fmla="*/ 582 f129 1"/>
                  <a:gd name="f224" fmla="*/ 519 f130 1"/>
                  <a:gd name="f225" fmla="*/ 510 f129 1"/>
                  <a:gd name="f226" fmla="*/ 534 f130 1"/>
                  <a:gd name="f227" fmla="*/ 466 f129 1"/>
                  <a:gd name="f228" fmla="*/ 557 f130 1"/>
                  <a:gd name="f229" fmla="*/ 425 f129 1"/>
                  <a:gd name="f230" fmla="*/ 589 f130 1"/>
                  <a:gd name="f231" fmla="*/ 389 f129 1"/>
                  <a:gd name="f232" fmla="*/ 608 f130 1"/>
                  <a:gd name="f233" fmla="*/ 375 f129 1"/>
                  <a:gd name="f234" fmla="*/ 631 f130 1"/>
                  <a:gd name="f235" fmla="*/ 359 f129 1"/>
                  <a:gd name="f236" fmla="*/ 667 f130 1"/>
                  <a:gd name="f237" fmla="*/ 334 f129 1"/>
                  <a:gd name="f238" fmla="*/ 686 f130 1"/>
                  <a:gd name="f239" fmla="*/ 314 f129 1"/>
                  <a:gd name="f240" fmla="*/ 693 f130 1"/>
                  <a:gd name="f241" fmla="*/ 303 f129 1"/>
                  <a:gd name="f242" fmla="*/ 700 f130 1"/>
                  <a:gd name="f243" fmla="*/ 284 f129 1"/>
                  <a:gd name="f244" fmla="*/ 247 f129 1"/>
                  <a:gd name="f245" fmla="*/ 676 f130 1"/>
                  <a:gd name="f246" fmla="*/ 190 f129 1"/>
                  <a:gd name="f247" fmla="*/ 622 f130 1"/>
                  <a:gd name="f248" fmla="*/ 116 f129 1"/>
                  <a:gd name="f249" fmla="*/ 595 f130 1"/>
                  <a:gd name="f250" fmla="*/ 58 f129 1"/>
                  <a:gd name="f251" fmla="*/ 592 f130 1"/>
                  <a:gd name="f252" fmla="*/ 19 f129 1"/>
                  <a:gd name="f253" fmla="+- f131 0 f1"/>
                  <a:gd name="f254" fmla="*/ f134 1 700"/>
                  <a:gd name="f255" fmla="*/ f135 1 1152"/>
                  <a:gd name="f256" fmla="*/ f136 1 700"/>
                  <a:gd name="f257" fmla="*/ f137 1 1152"/>
                  <a:gd name="f258" fmla="*/ f138 1 700"/>
                  <a:gd name="f259" fmla="*/ f139 1 1152"/>
                  <a:gd name="f260" fmla="*/ f140 1 700"/>
                  <a:gd name="f261" fmla="*/ f141 1 1152"/>
                  <a:gd name="f262" fmla="*/ f142 1 700"/>
                  <a:gd name="f263" fmla="*/ f143 1 1152"/>
                  <a:gd name="f264" fmla="*/ f144 1 700"/>
                  <a:gd name="f265" fmla="*/ f145 1 1152"/>
                  <a:gd name="f266" fmla="*/ f146 1 700"/>
                  <a:gd name="f267" fmla="*/ f147 1 1152"/>
                  <a:gd name="f268" fmla="*/ f148 1 700"/>
                  <a:gd name="f269" fmla="*/ f149 1 1152"/>
                  <a:gd name="f270" fmla="*/ f150 1 700"/>
                  <a:gd name="f271" fmla="*/ f151 1 1152"/>
                  <a:gd name="f272" fmla="*/ f152 1 700"/>
                  <a:gd name="f273" fmla="*/ f153 1 1152"/>
                  <a:gd name="f274" fmla="*/ f154 1 700"/>
                  <a:gd name="f275" fmla="*/ f155 1 1152"/>
                  <a:gd name="f276" fmla="*/ f156 1 700"/>
                  <a:gd name="f277" fmla="*/ f157 1 1152"/>
                  <a:gd name="f278" fmla="*/ f158 1 700"/>
                  <a:gd name="f279" fmla="*/ f159 1 1152"/>
                  <a:gd name="f280" fmla="*/ f160 1 700"/>
                  <a:gd name="f281" fmla="*/ f161 1 1152"/>
                  <a:gd name="f282" fmla="*/ f162 1 700"/>
                  <a:gd name="f283" fmla="*/ f163 1 1152"/>
                  <a:gd name="f284" fmla="*/ f164 1 700"/>
                  <a:gd name="f285" fmla="*/ f165 1 1152"/>
                  <a:gd name="f286" fmla="*/ f166 1 700"/>
                  <a:gd name="f287" fmla="*/ f167 1 1152"/>
                  <a:gd name="f288" fmla="*/ f168 1 700"/>
                  <a:gd name="f289" fmla="*/ f169 1 1152"/>
                  <a:gd name="f290" fmla="*/ f170 1 700"/>
                  <a:gd name="f291" fmla="*/ f171 1 1152"/>
                  <a:gd name="f292" fmla="*/ f172 1 1152"/>
                  <a:gd name="f293" fmla="*/ f173 1 700"/>
                  <a:gd name="f294" fmla="*/ f174 1 1152"/>
                  <a:gd name="f295" fmla="*/ f175 1 700"/>
                  <a:gd name="f296" fmla="*/ f176 1 1152"/>
                  <a:gd name="f297" fmla="*/ f177 1 700"/>
                  <a:gd name="f298" fmla="*/ f178 1 1152"/>
                  <a:gd name="f299" fmla="*/ f179 1 700"/>
                  <a:gd name="f300" fmla="*/ f180 1 1152"/>
                  <a:gd name="f301" fmla="*/ f181 1 700"/>
                  <a:gd name="f302" fmla="*/ f182 1 1152"/>
                  <a:gd name="f303" fmla="*/ f183 1 700"/>
                  <a:gd name="f304" fmla="*/ f184 1 1152"/>
                  <a:gd name="f305" fmla="*/ f185 1 700"/>
                  <a:gd name="f306" fmla="*/ f186 1 1152"/>
                  <a:gd name="f307" fmla="*/ f187 1 700"/>
                  <a:gd name="f308" fmla="*/ f188 1 1152"/>
                  <a:gd name="f309" fmla="*/ f189 1 700"/>
                  <a:gd name="f310" fmla="*/ f190 1 1152"/>
                  <a:gd name="f311" fmla="*/ f191 1 700"/>
                  <a:gd name="f312" fmla="*/ f192 1 1152"/>
                  <a:gd name="f313" fmla="*/ f193 1 700"/>
                  <a:gd name="f314" fmla="*/ f194 1 1152"/>
                  <a:gd name="f315" fmla="*/ f195 1 700"/>
                  <a:gd name="f316" fmla="*/ f196 1 1152"/>
                  <a:gd name="f317" fmla="*/ f197 1 1152"/>
                  <a:gd name="f318" fmla="*/ f198 1 700"/>
                  <a:gd name="f319" fmla="*/ f199 1 1152"/>
                  <a:gd name="f320" fmla="*/ f200 1 700"/>
                  <a:gd name="f321" fmla="*/ f201 1 1152"/>
                  <a:gd name="f322" fmla="*/ f202 1 700"/>
                  <a:gd name="f323" fmla="*/ f203 1 1152"/>
                  <a:gd name="f324" fmla="*/ f204 1 700"/>
                  <a:gd name="f325" fmla="*/ f205 1 1152"/>
                  <a:gd name="f326" fmla="*/ f206 1 700"/>
                  <a:gd name="f327" fmla="*/ f207 1 1152"/>
                  <a:gd name="f328" fmla="*/ f208 1 700"/>
                  <a:gd name="f329" fmla="*/ f209 1 1152"/>
                  <a:gd name="f330" fmla="*/ f210 1 700"/>
                  <a:gd name="f331" fmla="*/ f211 1 1152"/>
                  <a:gd name="f332" fmla="*/ f212 1 700"/>
                  <a:gd name="f333" fmla="*/ f213 1 1152"/>
                  <a:gd name="f334" fmla="*/ f214 1 700"/>
                  <a:gd name="f335" fmla="*/ f215 1 1152"/>
                  <a:gd name="f336" fmla="*/ f216 1 700"/>
                  <a:gd name="f337" fmla="*/ f217 1 1152"/>
                  <a:gd name="f338" fmla="*/ f218 1 700"/>
                  <a:gd name="f339" fmla="*/ f219 1 1152"/>
                  <a:gd name="f340" fmla="*/ f220 1 700"/>
                  <a:gd name="f341" fmla="*/ f221 1 1152"/>
                  <a:gd name="f342" fmla="*/ f222 1 700"/>
                  <a:gd name="f343" fmla="*/ f223 1 1152"/>
                  <a:gd name="f344" fmla="*/ f224 1 700"/>
                  <a:gd name="f345" fmla="*/ f225 1 1152"/>
                  <a:gd name="f346" fmla="*/ f226 1 700"/>
                  <a:gd name="f347" fmla="*/ f227 1 1152"/>
                  <a:gd name="f348" fmla="*/ f228 1 700"/>
                  <a:gd name="f349" fmla="*/ f229 1 1152"/>
                  <a:gd name="f350" fmla="*/ f230 1 700"/>
                  <a:gd name="f351" fmla="*/ f231 1 1152"/>
                  <a:gd name="f352" fmla="*/ f232 1 700"/>
                  <a:gd name="f353" fmla="*/ f233 1 1152"/>
                  <a:gd name="f354" fmla="*/ f234 1 700"/>
                  <a:gd name="f355" fmla="*/ f235 1 1152"/>
                  <a:gd name="f356" fmla="*/ f236 1 700"/>
                  <a:gd name="f357" fmla="*/ f237 1 1152"/>
                  <a:gd name="f358" fmla="*/ f238 1 700"/>
                  <a:gd name="f359" fmla="*/ f239 1 1152"/>
                  <a:gd name="f360" fmla="*/ f240 1 700"/>
                  <a:gd name="f361" fmla="*/ f241 1 1152"/>
                  <a:gd name="f362" fmla="*/ f242 1 700"/>
                  <a:gd name="f363" fmla="*/ f243 1 1152"/>
                  <a:gd name="f364" fmla="*/ f244 1 1152"/>
                  <a:gd name="f365" fmla="*/ f245 1 700"/>
                  <a:gd name="f366" fmla="*/ f246 1 1152"/>
                  <a:gd name="f367" fmla="*/ f247 1 700"/>
                  <a:gd name="f368" fmla="*/ f248 1 1152"/>
                  <a:gd name="f369" fmla="*/ f249 1 700"/>
                  <a:gd name="f370" fmla="*/ f250 1 1152"/>
                  <a:gd name="f371" fmla="*/ f251 1 700"/>
                  <a:gd name="f372" fmla="*/ f252 1 1152"/>
                  <a:gd name="f373" fmla="*/ 0 1 f132"/>
                  <a:gd name="f374" fmla="*/ f126 1 f132"/>
                  <a:gd name="f375" fmla="*/ 0 1 f133"/>
                  <a:gd name="f376" fmla="*/ f127 1 f133"/>
                  <a:gd name="f377" fmla="*/ f254 1 f132"/>
                  <a:gd name="f378" fmla="*/ f255 1 f133"/>
                  <a:gd name="f379" fmla="*/ f256 1 f132"/>
                  <a:gd name="f380" fmla="*/ f257 1 f133"/>
                  <a:gd name="f381" fmla="*/ f258 1 f132"/>
                  <a:gd name="f382" fmla="*/ f259 1 f133"/>
                  <a:gd name="f383" fmla="*/ f260 1 f132"/>
                  <a:gd name="f384" fmla="*/ f261 1 f133"/>
                  <a:gd name="f385" fmla="*/ f262 1 f132"/>
                  <a:gd name="f386" fmla="*/ f263 1 f133"/>
                  <a:gd name="f387" fmla="*/ f264 1 f132"/>
                  <a:gd name="f388" fmla="*/ f265 1 f133"/>
                  <a:gd name="f389" fmla="*/ f266 1 f132"/>
                  <a:gd name="f390" fmla="*/ f267 1 f133"/>
                  <a:gd name="f391" fmla="*/ f268 1 f132"/>
                  <a:gd name="f392" fmla="*/ f269 1 f133"/>
                  <a:gd name="f393" fmla="*/ f270 1 f132"/>
                  <a:gd name="f394" fmla="*/ f271 1 f133"/>
                  <a:gd name="f395" fmla="*/ f272 1 f132"/>
                  <a:gd name="f396" fmla="*/ f273 1 f133"/>
                  <a:gd name="f397" fmla="*/ f274 1 f132"/>
                  <a:gd name="f398" fmla="*/ f275 1 f133"/>
                  <a:gd name="f399" fmla="*/ f276 1 f132"/>
                  <a:gd name="f400" fmla="*/ f277 1 f133"/>
                  <a:gd name="f401" fmla="*/ f278 1 f132"/>
                  <a:gd name="f402" fmla="*/ f279 1 f133"/>
                  <a:gd name="f403" fmla="*/ f280 1 f132"/>
                  <a:gd name="f404" fmla="*/ f281 1 f133"/>
                  <a:gd name="f405" fmla="*/ f282 1 f132"/>
                  <a:gd name="f406" fmla="*/ f283 1 f133"/>
                  <a:gd name="f407" fmla="*/ f284 1 f132"/>
                  <a:gd name="f408" fmla="*/ f285 1 f133"/>
                  <a:gd name="f409" fmla="*/ f286 1 f132"/>
                  <a:gd name="f410" fmla="*/ f287 1 f133"/>
                  <a:gd name="f411" fmla="*/ f288 1 f132"/>
                  <a:gd name="f412" fmla="*/ f289 1 f133"/>
                  <a:gd name="f413" fmla="*/ f290 1 f132"/>
                  <a:gd name="f414" fmla="*/ f291 1 f133"/>
                  <a:gd name="f415" fmla="*/ f292 1 f133"/>
                  <a:gd name="f416" fmla="*/ f293 1 f132"/>
                  <a:gd name="f417" fmla="*/ f294 1 f133"/>
                  <a:gd name="f418" fmla="*/ f295 1 f132"/>
                  <a:gd name="f419" fmla="*/ f296 1 f133"/>
                  <a:gd name="f420" fmla="*/ f297 1 f132"/>
                  <a:gd name="f421" fmla="*/ f298 1 f133"/>
                  <a:gd name="f422" fmla="*/ f299 1 f132"/>
                  <a:gd name="f423" fmla="*/ f300 1 f133"/>
                  <a:gd name="f424" fmla="*/ f301 1 f132"/>
                  <a:gd name="f425" fmla="*/ f302 1 f133"/>
                  <a:gd name="f426" fmla="*/ f303 1 f132"/>
                  <a:gd name="f427" fmla="*/ f304 1 f133"/>
                  <a:gd name="f428" fmla="*/ f305 1 f132"/>
                  <a:gd name="f429" fmla="*/ f306 1 f133"/>
                  <a:gd name="f430" fmla="*/ f307 1 f132"/>
                  <a:gd name="f431" fmla="*/ f308 1 f133"/>
                  <a:gd name="f432" fmla="*/ f309 1 f132"/>
                  <a:gd name="f433" fmla="*/ f310 1 f133"/>
                  <a:gd name="f434" fmla="*/ f311 1 f132"/>
                  <a:gd name="f435" fmla="*/ f312 1 f133"/>
                  <a:gd name="f436" fmla="*/ f313 1 f132"/>
                  <a:gd name="f437" fmla="*/ f314 1 f133"/>
                  <a:gd name="f438" fmla="*/ f315 1 f132"/>
                  <a:gd name="f439" fmla="*/ f316 1 f133"/>
                  <a:gd name="f440" fmla="*/ f317 1 f133"/>
                  <a:gd name="f441" fmla="*/ f318 1 f132"/>
                  <a:gd name="f442" fmla="*/ f319 1 f133"/>
                  <a:gd name="f443" fmla="*/ f320 1 f132"/>
                  <a:gd name="f444" fmla="*/ f321 1 f133"/>
                  <a:gd name="f445" fmla="*/ f322 1 f132"/>
                  <a:gd name="f446" fmla="*/ f323 1 f133"/>
                  <a:gd name="f447" fmla="*/ f324 1 f132"/>
                  <a:gd name="f448" fmla="*/ f325 1 f133"/>
                  <a:gd name="f449" fmla="*/ f326 1 f132"/>
                  <a:gd name="f450" fmla="*/ f327 1 f133"/>
                  <a:gd name="f451" fmla="*/ f328 1 f132"/>
                  <a:gd name="f452" fmla="*/ f329 1 f133"/>
                  <a:gd name="f453" fmla="*/ f330 1 f132"/>
                  <a:gd name="f454" fmla="*/ f331 1 f133"/>
                  <a:gd name="f455" fmla="*/ f332 1 f132"/>
                  <a:gd name="f456" fmla="*/ f333 1 f133"/>
                  <a:gd name="f457" fmla="*/ f334 1 f132"/>
                  <a:gd name="f458" fmla="*/ f335 1 f133"/>
                  <a:gd name="f459" fmla="*/ f336 1 f132"/>
                  <a:gd name="f460" fmla="*/ f337 1 f133"/>
                  <a:gd name="f461" fmla="*/ f338 1 f132"/>
                  <a:gd name="f462" fmla="*/ f339 1 f133"/>
                  <a:gd name="f463" fmla="*/ f340 1 f132"/>
                  <a:gd name="f464" fmla="*/ f341 1 f133"/>
                  <a:gd name="f465" fmla="*/ f342 1 f132"/>
                  <a:gd name="f466" fmla="*/ f343 1 f133"/>
                  <a:gd name="f467" fmla="*/ f344 1 f132"/>
                  <a:gd name="f468" fmla="*/ f345 1 f133"/>
                  <a:gd name="f469" fmla="*/ f346 1 f132"/>
                  <a:gd name="f470" fmla="*/ f347 1 f133"/>
                  <a:gd name="f471" fmla="*/ f348 1 f132"/>
                  <a:gd name="f472" fmla="*/ f349 1 f133"/>
                  <a:gd name="f473" fmla="*/ f350 1 f132"/>
                  <a:gd name="f474" fmla="*/ f351 1 f133"/>
                  <a:gd name="f475" fmla="*/ f352 1 f132"/>
                  <a:gd name="f476" fmla="*/ f353 1 f133"/>
                  <a:gd name="f477" fmla="*/ f354 1 f132"/>
                  <a:gd name="f478" fmla="*/ f355 1 f133"/>
                  <a:gd name="f479" fmla="*/ f356 1 f132"/>
                  <a:gd name="f480" fmla="*/ f357 1 f133"/>
                  <a:gd name="f481" fmla="*/ f358 1 f132"/>
                  <a:gd name="f482" fmla="*/ f359 1 f133"/>
                  <a:gd name="f483" fmla="*/ f360 1 f132"/>
                  <a:gd name="f484" fmla="*/ f361 1 f133"/>
                  <a:gd name="f485" fmla="*/ f362 1 f132"/>
                  <a:gd name="f486" fmla="*/ f363 1 f133"/>
                  <a:gd name="f487" fmla="*/ f364 1 f133"/>
                  <a:gd name="f488" fmla="*/ f365 1 f132"/>
                  <a:gd name="f489" fmla="*/ f366 1 f133"/>
                  <a:gd name="f490" fmla="*/ f367 1 f132"/>
                  <a:gd name="f491" fmla="*/ f368 1 f133"/>
                  <a:gd name="f492" fmla="*/ f369 1 f132"/>
                  <a:gd name="f493" fmla="*/ f370 1 f133"/>
                  <a:gd name="f494" fmla="*/ f371 1 f132"/>
                  <a:gd name="f495" fmla="*/ f372 1 f133"/>
                  <a:gd name="f496" fmla="*/ f373 f123 1"/>
                  <a:gd name="f497" fmla="*/ f374 f123 1"/>
                  <a:gd name="f498" fmla="*/ f376 f124 1"/>
                  <a:gd name="f499" fmla="*/ f375 f124 1"/>
                  <a:gd name="f500" fmla="*/ f377 f123 1"/>
                  <a:gd name="f501" fmla="*/ f378 f124 1"/>
                  <a:gd name="f502" fmla="*/ f379 f123 1"/>
                  <a:gd name="f503" fmla="*/ f380 f124 1"/>
                  <a:gd name="f504" fmla="*/ f381 f123 1"/>
                  <a:gd name="f505" fmla="*/ f382 f124 1"/>
                  <a:gd name="f506" fmla="*/ f383 f123 1"/>
                  <a:gd name="f507" fmla="*/ f384 f124 1"/>
                  <a:gd name="f508" fmla="*/ f385 f123 1"/>
                  <a:gd name="f509" fmla="*/ f386 f124 1"/>
                  <a:gd name="f510" fmla="*/ f387 f123 1"/>
                  <a:gd name="f511" fmla="*/ f388 f124 1"/>
                  <a:gd name="f512" fmla="*/ f389 f123 1"/>
                  <a:gd name="f513" fmla="*/ f390 f124 1"/>
                  <a:gd name="f514" fmla="*/ f391 f123 1"/>
                  <a:gd name="f515" fmla="*/ f392 f124 1"/>
                  <a:gd name="f516" fmla="*/ f393 f123 1"/>
                  <a:gd name="f517" fmla="*/ f394 f124 1"/>
                  <a:gd name="f518" fmla="*/ f395 f123 1"/>
                  <a:gd name="f519" fmla="*/ f396 f124 1"/>
                  <a:gd name="f520" fmla="*/ f397 f123 1"/>
                  <a:gd name="f521" fmla="*/ f398 f124 1"/>
                  <a:gd name="f522" fmla="*/ f399 f123 1"/>
                  <a:gd name="f523" fmla="*/ f400 f124 1"/>
                  <a:gd name="f524" fmla="*/ f401 f123 1"/>
                  <a:gd name="f525" fmla="*/ f402 f124 1"/>
                  <a:gd name="f526" fmla="*/ f403 f123 1"/>
                  <a:gd name="f527" fmla="*/ f404 f124 1"/>
                  <a:gd name="f528" fmla="*/ f405 f123 1"/>
                  <a:gd name="f529" fmla="*/ f406 f124 1"/>
                  <a:gd name="f530" fmla="*/ f407 f123 1"/>
                  <a:gd name="f531" fmla="*/ f408 f124 1"/>
                  <a:gd name="f532" fmla="*/ f409 f123 1"/>
                  <a:gd name="f533" fmla="*/ f410 f124 1"/>
                  <a:gd name="f534" fmla="*/ f411 f123 1"/>
                  <a:gd name="f535" fmla="*/ f412 f124 1"/>
                  <a:gd name="f536" fmla="*/ f413 f123 1"/>
                  <a:gd name="f537" fmla="*/ f414 f124 1"/>
                  <a:gd name="f538" fmla="*/ f415 f124 1"/>
                  <a:gd name="f539" fmla="*/ f416 f123 1"/>
                  <a:gd name="f540" fmla="*/ f417 f124 1"/>
                  <a:gd name="f541" fmla="*/ f418 f123 1"/>
                  <a:gd name="f542" fmla="*/ f419 f124 1"/>
                  <a:gd name="f543" fmla="*/ f420 f123 1"/>
                  <a:gd name="f544" fmla="*/ f421 f124 1"/>
                  <a:gd name="f545" fmla="*/ f422 f123 1"/>
                  <a:gd name="f546" fmla="*/ f423 f124 1"/>
                  <a:gd name="f547" fmla="*/ f424 f123 1"/>
                  <a:gd name="f548" fmla="*/ f425 f124 1"/>
                  <a:gd name="f549" fmla="*/ f426 f123 1"/>
                  <a:gd name="f550" fmla="*/ f427 f124 1"/>
                  <a:gd name="f551" fmla="*/ f428 f123 1"/>
                  <a:gd name="f552" fmla="*/ f429 f124 1"/>
                  <a:gd name="f553" fmla="*/ f430 f123 1"/>
                  <a:gd name="f554" fmla="*/ f431 f124 1"/>
                  <a:gd name="f555" fmla="*/ f432 f123 1"/>
                  <a:gd name="f556" fmla="*/ f433 f124 1"/>
                  <a:gd name="f557" fmla="*/ f434 f123 1"/>
                  <a:gd name="f558" fmla="*/ f435 f124 1"/>
                  <a:gd name="f559" fmla="*/ f436 f123 1"/>
                  <a:gd name="f560" fmla="*/ f437 f124 1"/>
                  <a:gd name="f561" fmla="*/ f438 f123 1"/>
                  <a:gd name="f562" fmla="*/ f439 f124 1"/>
                  <a:gd name="f563" fmla="*/ f440 f124 1"/>
                  <a:gd name="f564" fmla="*/ f441 f123 1"/>
                  <a:gd name="f565" fmla="*/ f442 f124 1"/>
                  <a:gd name="f566" fmla="*/ f443 f123 1"/>
                  <a:gd name="f567" fmla="*/ f444 f124 1"/>
                  <a:gd name="f568" fmla="*/ f445 f123 1"/>
                  <a:gd name="f569" fmla="*/ f446 f124 1"/>
                  <a:gd name="f570" fmla="*/ f447 f123 1"/>
                  <a:gd name="f571" fmla="*/ f448 f124 1"/>
                  <a:gd name="f572" fmla="*/ f449 f123 1"/>
                  <a:gd name="f573" fmla="*/ f450 f124 1"/>
                  <a:gd name="f574" fmla="*/ f451 f123 1"/>
                  <a:gd name="f575" fmla="*/ f452 f124 1"/>
                  <a:gd name="f576" fmla="*/ f453 f123 1"/>
                  <a:gd name="f577" fmla="*/ f454 f124 1"/>
                  <a:gd name="f578" fmla="*/ f455 f123 1"/>
                  <a:gd name="f579" fmla="*/ f456 f124 1"/>
                  <a:gd name="f580" fmla="*/ f457 f123 1"/>
                  <a:gd name="f581" fmla="*/ f458 f124 1"/>
                  <a:gd name="f582" fmla="*/ f459 f123 1"/>
                  <a:gd name="f583" fmla="*/ f460 f124 1"/>
                  <a:gd name="f584" fmla="*/ f461 f123 1"/>
                  <a:gd name="f585" fmla="*/ f462 f124 1"/>
                  <a:gd name="f586" fmla="*/ f463 f123 1"/>
                  <a:gd name="f587" fmla="*/ f464 f124 1"/>
                  <a:gd name="f588" fmla="*/ f465 f123 1"/>
                  <a:gd name="f589" fmla="*/ f466 f124 1"/>
                  <a:gd name="f590" fmla="*/ f467 f123 1"/>
                  <a:gd name="f591" fmla="*/ f468 f124 1"/>
                  <a:gd name="f592" fmla="*/ f469 f123 1"/>
                  <a:gd name="f593" fmla="*/ f470 f124 1"/>
                  <a:gd name="f594" fmla="*/ f471 f123 1"/>
                  <a:gd name="f595" fmla="*/ f472 f124 1"/>
                  <a:gd name="f596" fmla="*/ f473 f123 1"/>
                  <a:gd name="f597" fmla="*/ f474 f124 1"/>
                  <a:gd name="f598" fmla="*/ f475 f123 1"/>
                  <a:gd name="f599" fmla="*/ f476 f124 1"/>
                  <a:gd name="f600" fmla="*/ f477 f123 1"/>
                  <a:gd name="f601" fmla="*/ f478 f124 1"/>
                  <a:gd name="f602" fmla="*/ f479 f123 1"/>
                  <a:gd name="f603" fmla="*/ f480 f124 1"/>
                  <a:gd name="f604" fmla="*/ f481 f123 1"/>
                  <a:gd name="f605" fmla="*/ f482 f124 1"/>
                  <a:gd name="f606" fmla="*/ f483 f123 1"/>
                  <a:gd name="f607" fmla="*/ f484 f124 1"/>
                  <a:gd name="f608" fmla="*/ f485 f123 1"/>
                  <a:gd name="f609" fmla="*/ f486 f124 1"/>
                  <a:gd name="f610" fmla="*/ f487 f124 1"/>
                  <a:gd name="f611" fmla="*/ f488 f123 1"/>
                  <a:gd name="f612" fmla="*/ f489 f124 1"/>
                  <a:gd name="f613" fmla="*/ f490 f123 1"/>
                  <a:gd name="f614" fmla="*/ f491 f124 1"/>
                  <a:gd name="f615" fmla="*/ f492 f123 1"/>
                  <a:gd name="f616" fmla="*/ f493 f124 1"/>
                  <a:gd name="f617" fmla="*/ f494 f123 1"/>
                  <a:gd name="f618" fmla="*/ f495 f12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53">
                    <a:pos x="f500" y="f501"/>
                  </a:cxn>
                  <a:cxn ang="f253">
                    <a:pos x="f502" y="f503"/>
                  </a:cxn>
                  <a:cxn ang="f253">
                    <a:pos x="f504" y="f505"/>
                  </a:cxn>
                  <a:cxn ang="f253">
                    <a:pos x="f506" y="f507"/>
                  </a:cxn>
                  <a:cxn ang="f253">
                    <a:pos x="f508" y="f509"/>
                  </a:cxn>
                  <a:cxn ang="f253">
                    <a:pos x="f510" y="f511"/>
                  </a:cxn>
                  <a:cxn ang="f253">
                    <a:pos x="f512" y="f513"/>
                  </a:cxn>
                  <a:cxn ang="f253">
                    <a:pos x="f514" y="f515"/>
                  </a:cxn>
                  <a:cxn ang="f253">
                    <a:pos x="f516" y="f517"/>
                  </a:cxn>
                  <a:cxn ang="f253">
                    <a:pos x="f518" y="f519"/>
                  </a:cxn>
                  <a:cxn ang="f253">
                    <a:pos x="f520" y="f521"/>
                  </a:cxn>
                  <a:cxn ang="f253">
                    <a:pos x="f522" y="f523"/>
                  </a:cxn>
                  <a:cxn ang="f253">
                    <a:pos x="f524" y="f525"/>
                  </a:cxn>
                  <a:cxn ang="f253">
                    <a:pos x="f526" y="f527"/>
                  </a:cxn>
                  <a:cxn ang="f253">
                    <a:pos x="f528" y="f529"/>
                  </a:cxn>
                  <a:cxn ang="f253">
                    <a:pos x="f530" y="f531"/>
                  </a:cxn>
                  <a:cxn ang="f253">
                    <a:pos x="f532" y="f533"/>
                  </a:cxn>
                  <a:cxn ang="f253">
                    <a:pos x="f534" y="f535"/>
                  </a:cxn>
                  <a:cxn ang="f253">
                    <a:pos x="f536" y="f537"/>
                  </a:cxn>
                  <a:cxn ang="f253">
                    <a:pos x="f536" y="f538"/>
                  </a:cxn>
                  <a:cxn ang="f253">
                    <a:pos x="f539" y="f540"/>
                  </a:cxn>
                  <a:cxn ang="f253">
                    <a:pos x="f541" y="f542"/>
                  </a:cxn>
                  <a:cxn ang="f253">
                    <a:pos x="f543" y="f544"/>
                  </a:cxn>
                  <a:cxn ang="f253">
                    <a:pos x="f545" y="f546"/>
                  </a:cxn>
                  <a:cxn ang="f253">
                    <a:pos x="f547" y="f548"/>
                  </a:cxn>
                  <a:cxn ang="f253">
                    <a:pos x="f549" y="f550"/>
                  </a:cxn>
                  <a:cxn ang="f253">
                    <a:pos x="f551" y="f552"/>
                  </a:cxn>
                  <a:cxn ang="f253">
                    <a:pos x="f553" y="f554"/>
                  </a:cxn>
                  <a:cxn ang="f253">
                    <a:pos x="f555" y="f556"/>
                  </a:cxn>
                  <a:cxn ang="f253">
                    <a:pos x="f557" y="f558"/>
                  </a:cxn>
                  <a:cxn ang="f253">
                    <a:pos x="f559" y="f560"/>
                  </a:cxn>
                  <a:cxn ang="f253">
                    <a:pos x="f561" y="f562"/>
                  </a:cxn>
                  <a:cxn ang="f253">
                    <a:pos x="f543" y="f563"/>
                  </a:cxn>
                  <a:cxn ang="f253">
                    <a:pos x="f564" y="f565"/>
                  </a:cxn>
                  <a:cxn ang="f253">
                    <a:pos x="f566" y="f567"/>
                  </a:cxn>
                  <a:cxn ang="f253">
                    <a:pos x="f568" y="f569"/>
                  </a:cxn>
                  <a:cxn ang="f253">
                    <a:pos x="f570" y="f571"/>
                  </a:cxn>
                  <a:cxn ang="f253">
                    <a:pos x="f572" y="f573"/>
                  </a:cxn>
                  <a:cxn ang="f253">
                    <a:pos x="f574" y="f575"/>
                  </a:cxn>
                  <a:cxn ang="f253">
                    <a:pos x="f576" y="f577"/>
                  </a:cxn>
                  <a:cxn ang="f253">
                    <a:pos x="f578" y="f579"/>
                  </a:cxn>
                  <a:cxn ang="f253">
                    <a:pos x="f580" y="f581"/>
                  </a:cxn>
                  <a:cxn ang="f253">
                    <a:pos x="f582" y="f583"/>
                  </a:cxn>
                  <a:cxn ang="f253">
                    <a:pos x="f584" y="f585"/>
                  </a:cxn>
                  <a:cxn ang="f253">
                    <a:pos x="f586" y="f587"/>
                  </a:cxn>
                  <a:cxn ang="f253">
                    <a:pos x="f588" y="f589"/>
                  </a:cxn>
                  <a:cxn ang="f253">
                    <a:pos x="f590" y="f591"/>
                  </a:cxn>
                  <a:cxn ang="f253">
                    <a:pos x="f592" y="f593"/>
                  </a:cxn>
                  <a:cxn ang="f253">
                    <a:pos x="f594" y="f595"/>
                  </a:cxn>
                  <a:cxn ang="f253">
                    <a:pos x="f596" y="f597"/>
                  </a:cxn>
                  <a:cxn ang="f253">
                    <a:pos x="f598" y="f599"/>
                  </a:cxn>
                  <a:cxn ang="f253">
                    <a:pos x="f600" y="f601"/>
                  </a:cxn>
                  <a:cxn ang="f253">
                    <a:pos x="f602" y="f603"/>
                  </a:cxn>
                  <a:cxn ang="f253">
                    <a:pos x="f604" y="f605"/>
                  </a:cxn>
                  <a:cxn ang="f253">
                    <a:pos x="f606" y="f607"/>
                  </a:cxn>
                  <a:cxn ang="f253">
                    <a:pos x="f608" y="f609"/>
                  </a:cxn>
                  <a:cxn ang="f253">
                    <a:pos x="f608" y="f610"/>
                  </a:cxn>
                  <a:cxn ang="f253">
                    <a:pos x="f611" y="f612"/>
                  </a:cxn>
                  <a:cxn ang="f253">
                    <a:pos x="f613" y="f614"/>
                  </a:cxn>
                  <a:cxn ang="f253">
                    <a:pos x="f615" y="f616"/>
                  </a:cxn>
                  <a:cxn ang="f253">
                    <a:pos x="f617" y="f618"/>
                  </a:cxn>
                  <a:cxn ang="f253">
                    <a:pos x="f500" y="f501"/>
                  </a:cxn>
                </a:cxnLst>
                <a:rect l="f496" t="f499" r="f497" b="f498"/>
                <a:pathLst>
                  <a:path w="700" h="1152">
                    <a:moveTo>
                      <a:pt x="f8" y="f5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13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2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49" y="f68"/>
                    </a:lnTo>
                    <a:lnTo>
                      <a:pt x="f69" y="f70"/>
                    </a:lnTo>
                    <a:lnTo>
                      <a:pt x="f71" y="f7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4" y="f85"/>
                    </a:lnTo>
                    <a:lnTo>
                      <a:pt x="f86" y="f87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108" y="f109"/>
                    </a:lnTo>
                    <a:lnTo>
                      <a:pt x="f110" y="f111"/>
                    </a:lnTo>
                    <a:lnTo>
                      <a:pt x="f6" y="f112"/>
                    </a:lnTo>
                    <a:lnTo>
                      <a:pt x="f6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FFFFF">
                  <a:alpha val="32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</p:grpSp>
        <p:sp>
          <p:nvSpPr>
            <p:cNvPr id="14" name="자유형 42"/>
            <p:cNvSpPr/>
            <p:nvPr/>
          </p:nvSpPr>
          <p:spPr>
            <a:xfrm>
              <a:off x="1057680" y="212400"/>
              <a:ext cx="2592360" cy="25923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88114"/>
                <a:gd name="f7" fmla="val 2178798"/>
                <a:gd name="f8" fmla="val 253151"/>
                <a:gd name="f9" fmla="val 1007434"/>
                <a:gd name="f10" fmla="val 57856"/>
                <a:gd name="f11" fmla="val 1202729"/>
                <a:gd name="f12" fmla="val 2374093"/>
                <a:gd name="f13" fmla="val 3545457"/>
                <a:gd name="f14" fmla="val 4495035"/>
                <a:gd name="f15" fmla="val 3350162"/>
                <a:gd name="f16" fmla="val 4299740"/>
                <a:gd name="f17" fmla="val 2344057"/>
                <a:gd name="f18" fmla="val 3638644"/>
                <a:gd name="f19" fmla="val 1049470"/>
                <a:gd name="f20" fmla="+- 0 0 0"/>
                <a:gd name="f21" fmla="*/ f3 1 4688114"/>
                <a:gd name="f22" fmla="*/ f4 1 4688114"/>
                <a:gd name="f23" fmla="val f5"/>
                <a:gd name="f24" fmla="val f6"/>
                <a:gd name="f25" fmla="*/ f20 f0 1"/>
                <a:gd name="f26" fmla="+- f24 0 f23"/>
                <a:gd name="f27" fmla="*/ f25 1 f2"/>
                <a:gd name="f28" fmla="*/ f26 1 4688114"/>
                <a:gd name="f29" fmla="*/ 2178798 f26 1"/>
                <a:gd name="f30" fmla="*/ 253151 f26 1"/>
                <a:gd name="f31" fmla="*/ 57856 f26 1"/>
                <a:gd name="f32" fmla="*/ 2374093 f26 1"/>
                <a:gd name="f33" fmla="*/ 4495035 f26 1"/>
                <a:gd name="f34" fmla="*/ 4299740 f26 1"/>
                <a:gd name="f35" fmla="*/ 2344057 f26 1"/>
                <a:gd name="f36" fmla="*/ 0 f26 1"/>
                <a:gd name="f37" fmla="*/ 4688114 f26 1"/>
                <a:gd name="f38" fmla="+- f27 0 f1"/>
                <a:gd name="f39" fmla="*/ f29 1 4688114"/>
                <a:gd name="f40" fmla="*/ f30 1 4688114"/>
                <a:gd name="f41" fmla="*/ f31 1 4688114"/>
                <a:gd name="f42" fmla="*/ f32 1 4688114"/>
                <a:gd name="f43" fmla="*/ f33 1 4688114"/>
                <a:gd name="f44" fmla="*/ f34 1 4688114"/>
                <a:gd name="f45" fmla="*/ f35 1 4688114"/>
                <a:gd name="f46" fmla="*/ f36 1 4688114"/>
                <a:gd name="f47" fmla="*/ f37 1 4688114"/>
                <a:gd name="f48" fmla="*/ f23 1 f28"/>
                <a:gd name="f49" fmla="*/ f24 1 f28"/>
                <a:gd name="f50" fmla="*/ f39 1 f28"/>
                <a:gd name="f51" fmla="*/ f40 1 f28"/>
                <a:gd name="f52" fmla="*/ f41 1 f28"/>
                <a:gd name="f53" fmla="*/ f42 1 f28"/>
                <a:gd name="f54" fmla="*/ f43 1 f28"/>
                <a:gd name="f55" fmla="*/ f44 1 f28"/>
                <a:gd name="f56" fmla="*/ f45 1 f28"/>
                <a:gd name="f57" fmla="*/ f46 1 f28"/>
                <a:gd name="f58" fmla="*/ f47 1 f28"/>
                <a:gd name="f59" fmla="*/ f48 f21 1"/>
                <a:gd name="f60" fmla="*/ f49 f21 1"/>
                <a:gd name="f61" fmla="*/ f49 f22 1"/>
                <a:gd name="f62" fmla="*/ f48 f22 1"/>
                <a:gd name="f63" fmla="*/ f50 f21 1"/>
                <a:gd name="f64" fmla="*/ f51 f22 1"/>
                <a:gd name="f65" fmla="*/ f52 f21 1"/>
                <a:gd name="f66" fmla="*/ f53 f22 1"/>
                <a:gd name="f67" fmla="*/ f54 f22 1"/>
                <a:gd name="f68" fmla="*/ f55 f21 1"/>
                <a:gd name="f69" fmla="*/ f56 f21 1"/>
                <a:gd name="f70" fmla="*/ f57 f22 1"/>
                <a:gd name="f71" fmla="*/ f58 f21 1"/>
                <a:gd name="f72" fmla="*/ f56 f22 1"/>
                <a:gd name="f73" fmla="*/ f58 f22 1"/>
                <a:gd name="f74" fmla="*/ f57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63" y="f64"/>
                </a:cxn>
                <a:cxn ang="f38">
                  <a:pos x="f65" y="f66"/>
                </a:cxn>
                <a:cxn ang="f38">
                  <a:pos x="f63" y="f67"/>
                </a:cxn>
                <a:cxn ang="f38">
                  <a:pos x="f68" y="f66"/>
                </a:cxn>
                <a:cxn ang="f38">
                  <a:pos x="f63" y="f64"/>
                </a:cxn>
                <a:cxn ang="f38">
                  <a:pos x="f69" y="f70"/>
                </a:cxn>
                <a:cxn ang="f38">
                  <a:pos x="f71" y="f72"/>
                </a:cxn>
                <a:cxn ang="f38">
                  <a:pos x="f69" y="f73"/>
                </a:cxn>
                <a:cxn ang="f38">
                  <a:pos x="f74" y="f72"/>
                </a:cxn>
                <a:cxn ang="f38">
                  <a:pos x="f69" y="f70"/>
                </a:cxn>
              </a:cxnLst>
              <a:rect l="f59" t="f62" r="f60" b="f61"/>
              <a:pathLst>
                <a:path w="4688114" h="4688114">
                  <a:moveTo>
                    <a:pt x="f7" y="f8"/>
                  </a:moveTo>
                  <a:cubicBezTo>
                    <a:pt x="f9" y="f8"/>
                    <a:pt x="f10" y="f11"/>
                    <a:pt x="f10" y="f12"/>
                  </a:cubicBezTo>
                  <a:cubicBezTo>
                    <a:pt x="f10" y="f13"/>
                    <a:pt x="f9" y="f14"/>
                    <a:pt x="f7" y="f14"/>
                  </a:cubicBezTo>
                  <a:cubicBezTo>
                    <a:pt x="f15" y="f14"/>
                    <a:pt x="f16" y="f13"/>
                    <a:pt x="f16" y="f12"/>
                  </a:cubicBezTo>
                  <a:cubicBezTo>
                    <a:pt x="f16" y="f11"/>
                    <a:pt x="f15" y="f8"/>
                    <a:pt x="f7" y="f8"/>
                  </a:cubicBezTo>
                  <a:close/>
                  <a:moveTo>
                    <a:pt x="f17" y="f5"/>
                  </a:moveTo>
                  <a:cubicBezTo>
                    <a:pt x="f18" y="f5"/>
                    <a:pt x="f6" y="f19"/>
                    <a:pt x="f6" y="f17"/>
                  </a:cubicBezTo>
                  <a:cubicBezTo>
                    <a:pt x="f6" y="f18"/>
                    <a:pt x="f18" y="f6"/>
                    <a:pt x="f17" y="f6"/>
                  </a:cubicBezTo>
                  <a:cubicBezTo>
                    <a:pt x="f19" y="f6"/>
                    <a:pt x="f5" y="f18"/>
                    <a:pt x="f5" y="f17"/>
                  </a:cubicBezTo>
                  <a:cubicBezTo>
                    <a:pt x="f5" y="f19"/>
                    <a:pt x="f19" y="f5"/>
                    <a:pt x="f17" y="f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00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</p:grpSp>
      <p:grpSp>
        <p:nvGrpSpPr>
          <p:cNvPr id="15" name="그룹 243"/>
          <p:cNvGrpSpPr/>
          <p:nvPr/>
        </p:nvGrpSpPr>
        <p:grpSpPr>
          <a:xfrm>
            <a:off x="824760" y="142200"/>
            <a:ext cx="1759680" cy="3110040"/>
            <a:chOff x="824760" y="142200"/>
            <a:chExt cx="1759680" cy="3110040"/>
          </a:xfrm>
        </p:grpSpPr>
        <p:grpSp>
          <p:nvGrpSpPr>
            <p:cNvPr id="16" name="그룹 169"/>
            <p:cNvGrpSpPr/>
            <p:nvPr/>
          </p:nvGrpSpPr>
          <p:grpSpPr>
            <a:xfrm>
              <a:off x="1068840" y="142200"/>
              <a:ext cx="1119239" cy="1609920"/>
              <a:chOff x="1068840" y="142200"/>
              <a:chExt cx="1119239" cy="1609920"/>
            </a:xfrm>
          </p:grpSpPr>
          <p:sp>
            <p:nvSpPr>
              <p:cNvPr id="17" name="직사각형 96"/>
              <p:cNvSpPr/>
              <p:nvPr/>
            </p:nvSpPr>
            <p:spPr>
              <a:xfrm>
                <a:off x="1432080" y="1496160"/>
                <a:ext cx="371520" cy="255960"/>
              </a:xfrm>
              <a:prstGeom prst="rect">
                <a:avLst/>
              </a:prstGeom>
              <a:solidFill>
                <a:srgbClr val="CCA483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grpSp>
            <p:nvGrpSpPr>
              <p:cNvPr id="18" name="그룹 46"/>
              <p:cNvGrpSpPr/>
              <p:nvPr/>
            </p:nvGrpSpPr>
            <p:grpSpPr>
              <a:xfrm>
                <a:off x="1068840" y="142200"/>
                <a:ext cx="1119239" cy="1457640"/>
                <a:chOff x="1068840" y="142200"/>
                <a:chExt cx="1119239" cy="1457640"/>
              </a:xfrm>
            </p:grpSpPr>
            <p:grpSp>
              <p:nvGrpSpPr>
                <p:cNvPr id="19" name="Group 27"/>
                <p:cNvGrpSpPr/>
                <p:nvPr/>
              </p:nvGrpSpPr>
              <p:grpSpPr>
                <a:xfrm>
                  <a:off x="1068840" y="142200"/>
                  <a:ext cx="1119239" cy="1457640"/>
                  <a:chOff x="1068840" y="142200"/>
                  <a:chExt cx="1119239" cy="1457640"/>
                </a:xfrm>
              </p:grpSpPr>
              <p:sp>
                <p:nvSpPr>
                  <p:cNvPr id="20" name="Freeform 33"/>
                  <p:cNvSpPr/>
                  <p:nvPr/>
                </p:nvSpPr>
                <p:spPr>
                  <a:xfrm>
                    <a:off x="1371599" y="1215720"/>
                    <a:ext cx="514080" cy="38412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117"/>
                      <a:gd name="f7" fmla="val 834"/>
                      <a:gd name="f8" fmla="val 118"/>
                      <a:gd name="f9" fmla="val 999"/>
                      <a:gd name="f10" fmla="val 1006"/>
                      <a:gd name="f11" fmla="val 21"/>
                      <a:gd name="f12" fmla="val 1011"/>
                      <a:gd name="f13" fmla="val 50"/>
                      <a:gd name="f14" fmla="val 1015"/>
                      <a:gd name="f15" fmla="val 85"/>
                      <a:gd name="f16" fmla="val 1018"/>
                      <a:gd name="f17" fmla="val 126"/>
                      <a:gd name="f18" fmla="val 1021"/>
                      <a:gd name="f19" fmla="val 171"/>
                      <a:gd name="f20" fmla="val 1025"/>
                      <a:gd name="f21" fmla="val 222"/>
                      <a:gd name="f22" fmla="val 1031"/>
                      <a:gd name="f23" fmla="val 274"/>
                      <a:gd name="f24" fmla="val 1040"/>
                      <a:gd name="f25" fmla="val 330"/>
                      <a:gd name="f26" fmla="val 1051"/>
                      <a:gd name="f27" fmla="val 387"/>
                      <a:gd name="f28" fmla="val 1067"/>
                      <a:gd name="f29" fmla="val 445"/>
                      <a:gd name="f30" fmla="val 1089"/>
                      <a:gd name="f31" fmla="val 503"/>
                      <a:gd name="f32" fmla="val 560"/>
                      <a:gd name="f33" fmla="val 600"/>
                      <a:gd name="f34" fmla="val 639"/>
                      <a:gd name="f35" fmla="val 961"/>
                      <a:gd name="f36" fmla="val 677"/>
                      <a:gd name="f37" fmla="val 903"/>
                      <a:gd name="f38" fmla="val 712"/>
                      <a:gd name="f39" fmla="val 842"/>
                      <a:gd name="f40" fmla="val 745"/>
                      <a:gd name="f41" fmla="val 778"/>
                      <a:gd name="f42" fmla="val 775"/>
                      <a:gd name="f43" fmla="val 709"/>
                      <a:gd name="f44" fmla="val 799"/>
                      <a:gd name="f45" fmla="val 636"/>
                      <a:gd name="f46" fmla="val 820"/>
                      <a:gd name="f47" fmla="val 558"/>
                      <a:gd name="f48" fmla="val 480"/>
                      <a:gd name="f49" fmla="val 408"/>
                      <a:gd name="f50" fmla="val 801"/>
                      <a:gd name="f51" fmla="val 338"/>
                      <a:gd name="f52" fmla="val 776"/>
                      <a:gd name="f53" fmla="val 747"/>
                      <a:gd name="f54" fmla="val 212"/>
                      <a:gd name="f55" fmla="val 713"/>
                      <a:gd name="f56" fmla="val 156"/>
                      <a:gd name="f57" fmla="val 678"/>
                      <a:gd name="f58" fmla="val 100"/>
                      <a:gd name="f59" fmla="val 642"/>
                      <a:gd name="f60" fmla="val 49"/>
                      <a:gd name="f61" fmla="val 602"/>
                      <a:gd name="f62" fmla="val 563"/>
                      <a:gd name="f63" fmla="val 26"/>
                      <a:gd name="f64" fmla="val 506"/>
                      <a:gd name="f65" fmla="val 48"/>
                      <a:gd name="f66" fmla="val 448"/>
                      <a:gd name="f67" fmla="val 65"/>
                      <a:gd name="f68" fmla="val 390"/>
                      <a:gd name="f69" fmla="val 77"/>
                      <a:gd name="f70" fmla="val 333"/>
                      <a:gd name="f71" fmla="val 86"/>
                      <a:gd name="f72" fmla="val 276"/>
                      <a:gd name="f73" fmla="val 91"/>
                      <a:gd name="f74" fmla="val 223"/>
                      <a:gd name="f75" fmla="val 96"/>
                      <a:gd name="f76" fmla="val 172"/>
                      <a:gd name="f77" fmla="val 99"/>
                      <a:gd name="f78" fmla="val 103"/>
                      <a:gd name="f79" fmla="val 106"/>
                      <a:gd name="f80" fmla="val 110"/>
                      <a:gd name="f81" fmla="+- 0 0 0"/>
                      <a:gd name="f82" fmla="*/ f3 1 1117"/>
                      <a:gd name="f83" fmla="*/ f4 1 834"/>
                      <a:gd name="f84" fmla="val f5"/>
                      <a:gd name="f85" fmla="val f6"/>
                      <a:gd name="f86" fmla="val f7"/>
                      <a:gd name="f87" fmla="*/ f81 f0 1"/>
                      <a:gd name="f88" fmla="+- f86 0 f84"/>
                      <a:gd name="f89" fmla="+- f85 0 f84"/>
                      <a:gd name="f90" fmla="*/ f87 1 f2"/>
                      <a:gd name="f91" fmla="*/ f89 1 1117"/>
                      <a:gd name="f92" fmla="*/ f88 1 834"/>
                      <a:gd name="f93" fmla="*/ 118 f89 1"/>
                      <a:gd name="f94" fmla="*/ 0 f88 1"/>
                      <a:gd name="f95" fmla="*/ 999 f89 1"/>
                      <a:gd name="f96" fmla="*/ 1006 f89 1"/>
                      <a:gd name="f97" fmla="*/ 21 f88 1"/>
                      <a:gd name="f98" fmla="*/ 1011 f89 1"/>
                      <a:gd name="f99" fmla="*/ 50 f88 1"/>
                      <a:gd name="f100" fmla="*/ 1015 f89 1"/>
                      <a:gd name="f101" fmla="*/ 85 f88 1"/>
                      <a:gd name="f102" fmla="*/ 1018 f89 1"/>
                      <a:gd name="f103" fmla="*/ 126 f88 1"/>
                      <a:gd name="f104" fmla="*/ 1021 f89 1"/>
                      <a:gd name="f105" fmla="*/ 171 f88 1"/>
                      <a:gd name="f106" fmla="*/ 1025 f89 1"/>
                      <a:gd name="f107" fmla="*/ 222 f88 1"/>
                      <a:gd name="f108" fmla="*/ 1031 f89 1"/>
                      <a:gd name="f109" fmla="*/ 274 f88 1"/>
                      <a:gd name="f110" fmla="*/ 1040 f89 1"/>
                      <a:gd name="f111" fmla="*/ 330 f88 1"/>
                      <a:gd name="f112" fmla="*/ 1051 f89 1"/>
                      <a:gd name="f113" fmla="*/ 387 f88 1"/>
                      <a:gd name="f114" fmla="*/ 1067 f89 1"/>
                      <a:gd name="f115" fmla="*/ 445 f88 1"/>
                      <a:gd name="f116" fmla="*/ 1089 f89 1"/>
                      <a:gd name="f117" fmla="*/ 503 f88 1"/>
                      <a:gd name="f118" fmla="*/ 1117 f89 1"/>
                      <a:gd name="f119" fmla="*/ 560 f88 1"/>
                      <a:gd name="f120" fmla="*/ 600 f88 1"/>
                      <a:gd name="f121" fmla="*/ 639 f88 1"/>
                      <a:gd name="f122" fmla="*/ 961 f89 1"/>
                      <a:gd name="f123" fmla="*/ 677 f88 1"/>
                      <a:gd name="f124" fmla="*/ 903 f89 1"/>
                      <a:gd name="f125" fmla="*/ 712 f88 1"/>
                      <a:gd name="f126" fmla="*/ 842 f89 1"/>
                      <a:gd name="f127" fmla="*/ 745 f88 1"/>
                      <a:gd name="f128" fmla="*/ 778 f89 1"/>
                      <a:gd name="f129" fmla="*/ 775 f88 1"/>
                      <a:gd name="f130" fmla="*/ 709 f89 1"/>
                      <a:gd name="f131" fmla="*/ 799 f88 1"/>
                      <a:gd name="f132" fmla="*/ 636 f89 1"/>
                      <a:gd name="f133" fmla="*/ 820 f88 1"/>
                      <a:gd name="f134" fmla="*/ 558 f89 1"/>
                      <a:gd name="f135" fmla="*/ 834 f88 1"/>
                      <a:gd name="f136" fmla="*/ 480 f89 1"/>
                      <a:gd name="f137" fmla="*/ 408 f89 1"/>
                      <a:gd name="f138" fmla="*/ 801 f88 1"/>
                      <a:gd name="f139" fmla="*/ 338 f89 1"/>
                      <a:gd name="f140" fmla="*/ 776 f88 1"/>
                      <a:gd name="f141" fmla="*/ 274 f89 1"/>
                      <a:gd name="f142" fmla="*/ 747 f88 1"/>
                      <a:gd name="f143" fmla="*/ 212 f89 1"/>
                      <a:gd name="f144" fmla="*/ 713 f88 1"/>
                      <a:gd name="f145" fmla="*/ 156 f89 1"/>
                      <a:gd name="f146" fmla="*/ 678 f88 1"/>
                      <a:gd name="f147" fmla="*/ 100 f89 1"/>
                      <a:gd name="f148" fmla="*/ 642 f88 1"/>
                      <a:gd name="f149" fmla="*/ 49 f89 1"/>
                      <a:gd name="f150" fmla="*/ 602 f88 1"/>
                      <a:gd name="f151" fmla="*/ 0 f89 1"/>
                      <a:gd name="f152" fmla="*/ 563 f88 1"/>
                      <a:gd name="f153" fmla="*/ 26 f89 1"/>
                      <a:gd name="f154" fmla="*/ 506 f88 1"/>
                      <a:gd name="f155" fmla="*/ 48 f89 1"/>
                      <a:gd name="f156" fmla="*/ 448 f88 1"/>
                      <a:gd name="f157" fmla="*/ 65 f89 1"/>
                      <a:gd name="f158" fmla="*/ 390 f88 1"/>
                      <a:gd name="f159" fmla="*/ 77 f89 1"/>
                      <a:gd name="f160" fmla="*/ 333 f88 1"/>
                      <a:gd name="f161" fmla="*/ 86 f89 1"/>
                      <a:gd name="f162" fmla="*/ 276 f88 1"/>
                      <a:gd name="f163" fmla="*/ 91 f89 1"/>
                      <a:gd name="f164" fmla="*/ 223 f88 1"/>
                      <a:gd name="f165" fmla="*/ 96 f89 1"/>
                      <a:gd name="f166" fmla="*/ 172 f88 1"/>
                      <a:gd name="f167" fmla="*/ 99 f89 1"/>
                      <a:gd name="f168" fmla="*/ 103 f89 1"/>
                      <a:gd name="f169" fmla="*/ 106 f89 1"/>
                      <a:gd name="f170" fmla="*/ 110 f89 1"/>
                      <a:gd name="f171" fmla="+- f90 0 f1"/>
                      <a:gd name="f172" fmla="*/ f93 1 1117"/>
                      <a:gd name="f173" fmla="*/ f94 1 834"/>
                      <a:gd name="f174" fmla="*/ f95 1 1117"/>
                      <a:gd name="f175" fmla="*/ f96 1 1117"/>
                      <a:gd name="f176" fmla="*/ f97 1 834"/>
                      <a:gd name="f177" fmla="*/ f98 1 1117"/>
                      <a:gd name="f178" fmla="*/ f99 1 834"/>
                      <a:gd name="f179" fmla="*/ f100 1 1117"/>
                      <a:gd name="f180" fmla="*/ f101 1 834"/>
                      <a:gd name="f181" fmla="*/ f102 1 1117"/>
                      <a:gd name="f182" fmla="*/ f103 1 834"/>
                      <a:gd name="f183" fmla="*/ f104 1 1117"/>
                      <a:gd name="f184" fmla="*/ f105 1 834"/>
                      <a:gd name="f185" fmla="*/ f106 1 1117"/>
                      <a:gd name="f186" fmla="*/ f107 1 834"/>
                      <a:gd name="f187" fmla="*/ f108 1 1117"/>
                      <a:gd name="f188" fmla="*/ f109 1 834"/>
                      <a:gd name="f189" fmla="*/ f110 1 1117"/>
                      <a:gd name="f190" fmla="*/ f111 1 834"/>
                      <a:gd name="f191" fmla="*/ f112 1 1117"/>
                      <a:gd name="f192" fmla="*/ f113 1 834"/>
                      <a:gd name="f193" fmla="*/ f114 1 1117"/>
                      <a:gd name="f194" fmla="*/ f115 1 834"/>
                      <a:gd name="f195" fmla="*/ f116 1 1117"/>
                      <a:gd name="f196" fmla="*/ f117 1 834"/>
                      <a:gd name="f197" fmla="*/ f118 1 1117"/>
                      <a:gd name="f198" fmla="*/ f119 1 834"/>
                      <a:gd name="f199" fmla="*/ f120 1 834"/>
                      <a:gd name="f200" fmla="*/ f121 1 834"/>
                      <a:gd name="f201" fmla="*/ f122 1 1117"/>
                      <a:gd name="f202" fmla="*/ f123 1 834"/>
                      <a:gd name="f203" fmla="*/ f124 1 1117"/>
                      <a:gd name="f204" fmla="*/ f125 1 834"/>
                      <a:gd name="f205" fmla="*/ f126 1 1117"/>
                      <a:gd name="f206" fmla="*/ f127 1 834"/>
                      <a:gd name="f207" fmla="*/ f128 1 1117"/>
                      <a:gd name="f208" fmla="*/ f129 1 834"/>
                      <a:gd name="f209" fmla="*/ f130 1 1117"/>
                      <a:gd name="f210" fmla="*/ f131 1 834"/>
                      <a:gd name="f211" fmla="*/ f132 1 1117"/>
                      <a:gd name="f212" fmla="*/ f133 1 834"/>
                      <a:gd name="f213" fmla="*/ f134 1 1117"/>
                      <a:gd name="f214" fmla="*/ f135 1 834"/>
                      <a:gd name="f215" fmla="*/ f136 1 1117"/>
                      <a:gd name="f216" fmla="*/ f137 1 1117"/>
                      <a:gd name="f217" fmla="*/ f138 1 834"/>
                      <a:gd name="f218" fmla="*/ f139 1 1117"/>
                      <a:gd name="f219" fmla="*/ f140 1 834"/>
                      <a:gd name="f220" fmla="*/ f141 1 1117"/>
                      <a:gd name="f221" fmla="*/ f142 1 834"/>
                      <a:gd name="f222" fmla="*/ f143 1 1117"/>
                      <a:gd name="f223" fmla="*/ f144 1 834"/>
                      <a:gd name="f224" fmla="*/ f145 1 1117"/>
                      <a:gd name="f225" fmla="*/ f146 1 834"/>
                      <a:gd name="f226" fmla="*/ f147 1 1117"/>
                      <a:gd name="f227" fmla="*/ f148 1 834"/>
                      <a:gd name="f228" fmla="*/ f149 1 1117"/>
                      <a:gd name="f229" fmla="*/ f150 1 834"/>
                      <a:gd name="f230" fmla="*/ f151 1 1117"/>
                      <a:gd name="f231" fmla="*/ f152 1 834"/>
                      <a:gd name="f232" fmla="*/ f153 1 1117"/>
                      <a:gd name="f233" fmla="*/ f154 1 834"/>
                      <a:gd name="f234" fmla="*/ f155 1 1117"/>
                      <a:gd name="f235" fmla="*/ f156 1 834"/>
                      <a:gd name="f236" fmla="*/ f157 1 1117"/>
                      <a:gd name="f237" fmla="*/ f158 1 834"/>
                      <a:gd name="f238" fmla="*/ f159 1 1117"/>
                      <a:gd name="f239" fmla="*/ f160 1 834"/>
                      <a:gd name="f240" fmla="*/ f161 1 1117"/>
                      <a:gd name="f241" fmla="*/ f162 1 834"/>
                      <a:gd name="f242" fmla="*/ f163 1 1117"/>
                      <a:gd name="f243" fmla="*/ f164 1 834"/>
                      <a:gd name="f244" fmla="*/ f165 1 1117"/>
                      <a:gd name="f245" fmla="*/ f166 1 834"/>
                      <a:gd name="f246" fmla="*/ f167 1 1117"/>
                      <a:gd name="f247" fmla="*/ f168 1 1117"/>
                      <a:gd name="f248" fmla="*/ f169 1 1117"/>
                      <a:gd name="f249" fmla="*/ f170 1 1117"/>
                      <a:gd name="f250" fmla="*/ 0 1 f91"/>
                      <a:gd name="f251" fmla="*/ f85 1 f91"/>
                      <a:gd name="f252" fmla="*/ 0 1 f92"/>
                      <a:gd name="f253" fmla="*/ f86 1 f92"/>
                      <a:gd name="f254" fmla="*/ f172 1 f91"/>
                      <a:gd name="f255" fmla="*/ f173 1 f92"/>
                      <a:gd name="f256" fmla="*/ f174 1 f91"/>
                      <a:gd name="f257" fmla="*/ f175 1 f91"/>
                      <a:gd name="f258" fmla="*/ f176 1 f92"/>
                      <a:gd name="f259" fmla="*/ f177 1 f91"/>
                      <a:gd name="f260" fmla="*/ f178 1 f92"/>
                      <a:gd name="f261" fmla="*/ f179 1 f91"/>
                      <a:gd name="f262" fmla="*/ f180 1 f92"/>
                      <a:gd name="f263" fmla="*/ f181 1 f91"/>
                      <a:gd name="f264" fmla="*/ f182 1 f92"/>
                      <a:gd name="f265" fmla="*/ f183 1 f91"/>
                      <a:gd name="f266" fmla="*/ f184 1 f92"/>
                      <a:gd name="f267" fmla="*/ f185 1 f91"/>
                      <a:gd name="f268" fmla="*/ f186 1 f92"/>
                      <a:gd name="f269" fmla="*/ f187 1 f91"/>
                      <a:gd name="f270" fmla="*/ f188 1 f92"/>
                      <a:gd name="f271" fmla="*/ f189 1 f91"/>
                      <a:gd name="f272" fmla="*/ f190 1 f92"/>
                      <a:gd name="f273" fmla="*/ f191 1 f91"/>
                      <a:gd name="f274" fmla="*/ f192 1 f92"/>
                      <a:gd name="f275" fmla="*/ f193 1 f91"/>
                      <a:gd name="f276" fmla="*/ f194 1 f92"/>
                      <a:gd name="f277" fmla="*/ f195 1 f91"/>
                      <a:gd name="f278" fmla="*/ f196 1 f92"/>
                      <a:gd name="f279" fmla="*/ f197 1 f91"/>
                      <a:gd name="f280" fmla="*/ f198 1 f92"/>
                      <a:gd name="f281" fmla="*/ f199 1 f92"/>
                      <a:gd name="f282" fmla="*/ f200 1 f92"/>
                      <a:gd name="f283" fmla="*/ f201 1 f91"/>
                      <a:gd name="f284" fmla="*/ f202 1 f92"/>
                      <a:gd name="f285" fmla="*/ f203 1 f91"/>
                      <a:gd name="f286" fmla="*/ f204 1 f92"/>
                      <a:gd name="f287" fmla="*/ f205 1 f91"/>
                      <a:gd name="f288" fmla="*/ f206 1 f92"/>
                      <a:gd name="f289" fmla="*/ f207 1 f91"/>
                      <a:gd name="f290" fmla="*/ f208 1 f92"/>
                      <a:gd name="f291" fmla="*/ f209 1 f91"/>
                      <a:gd name="f292" fmla="*/ f210 1 f92"/>
                      <a:gd name="f293" fmla="*/ f211 1 f91"/>
                      <a:gd name="f294" fmla="*/ f212 1 f92"/>
                      <a:gd name="f295" fmla="*/ f213 1 f91"/>
                      <a:gd name="f296" fmla="*/ f214 1 f92"/>
                      <a:gd name="f297" fmla="*/ f215 1 f91"/>
                      <a:gd name="f298" fmla="*/ f216 1 f91"/>
                      <a:gd name="f299" fmla="*/ f217 1 f92"/>
                      <a:gd name="f300" fmla="*/ f218 1 f91"/>
                      <a:gd name="f301" fmla="*/ f219 1 f92"/>
                      <a:gd name="f302" fmla="*/ f220 1 f91"/>
                      <a:gd name="f303" fmla="*/ f221 1 f92"/>
                      <a:gd name="f304" fmla="*/ f222 1 f91"/>
                      <a:gd name="f305" fmla="*/ f223 1 f92"/>
                      <a:gd name="f306" fmla="*/ f224 1 f91"/>
                      <a:gd name="f307" fmla="*/ f225 1 f92"/>
                      <a:gd name="f308" fmla="*/ f226 1 f91"/>
                      <a:gd name="f309" fmla="*/ f227 1 f92"/>
                      <a:gd name="f310" fmla="*/ f228 1 f91"/>
                      <a:gd name="f311" fmla="*/ f229 1 f92"/>
                      <a:gd name="f312" fmla="*/ f230 1 f91"/>
                      <a:gd name="f313" fmla="*/ f231 1 f92"/>
                      <a:gd name="f314" fmla="*/ f232 1 f91"/>
                      <a:gd name="f315" fmla="*/ f233 1 f92"/>
                      <a:gd name="f316" fmla="*/ f234 1 f91"/>
                      <a:gd name="f317" fmla="*/ f235 1 f92"/>
                      <a:gd name="f318" fmla="*/ f236 1 f91"/>
                      <a:gd name="f319" fmla="*/ f237 1 f92"/>
                      <a:gd name="f320" fmla="*/ f238 1 f91"/>
                      <a:gd name="f321" fmla="*/ f239 1 f92"/>
                      <a:gd name="f322" fmla="*/ f240 1 f91"/>
                      <a:gd name="f323" fmla="*/ f241 1 f92"/>
                      <a:gd name="f324" fmla="*/ f242 1 f91"/>
                      <a:gd name="f325" fmla="*/ f243 1 f92"/>
                      <a:gd name="f326" fmla="*/ f244 1 f91"/>
                      <a:gd name="f327" fmla="*/ f245 1 f92"/>
                      <a:gd name="f328" fmla="*/ f246 1 f91"/>
                      <a:gd name="f329" fmla="*/ f247 1 f91"/>
                      <a:gd name="f330" fmla="*/ f248 1 f91"/>
                      <a:gd name="f331" fmla="*/ f249 1 f91"/>
                      <a:gd name="f332" fmla="*/ f250 f82 1"/>
                      <a:gd name="f333" fmla="*/ f251 f82 1"/>
                      <a:gd name="f334" fmla="*/ f253 f83 1"/>
                      <a:gd name="f335" fmla="*/ f252 f83 1"/>
                      <a:gd name="f336" fmla="*/ f254 f82 1"/>
                      <a:gd name="f337" fmla="*/ f255 f83 1"/>
                      <a:gd name="f338" fmla="*/ f256 f82 1"/>
                      <a:gd name="f339" fmla="*/ f257 f82 1"/>
                      <a:gd name="f340" fmla="*/ f258 f83 1"/>
                      <a:gd name="f341" fmla="*/ f259 f82 1"/>
                      <a:gd name="f342" fmla="*/ f260 f83 1"/>
                      <a:gd name="f343" fmla="*/ f261 f82 1"/>
                      <a:gd name="f344" fmla="*/ f262 f83 1"/>
                      <a:gd name="f345" fmla="*/ f263 f82 1"/>
                      <a:gd name="f346" fmla="*/ f264 f83 1"/>
                      <a:gd name="f347" fmla="*/ f265 f82 1"/>
                      <a:gd name="f348" fmla="*/ f266 f83 1"/>
                      <a:gd name="f349" fmla="*/ f267 f82 1"/>
                      <a:gd name="f350" fmla="*/ f268 f83 1"/>
                      <a:gd name="f351" fmla="*/ f269 f82 1"/>
                      <a:gd name="f352" fmla="*/ f270 f83 1"/>
                      <a:gd name="f353" fmla="*/ f271 f82 1"/>
                      <a:gd name="f354" fmla="*/ f272 f83 1"/>
                      <a:gd name="f355" fmla="*/ f273 f82 1"/>
                      <a:gd name="f356" fmla="*/ f274 f83 1"/>
                      <a:gd name="f357" fmla="*/ f275 f82 1"/>
                      <a:gd name="f358" fmla="*/ f276 f83 1"/>
                      <a:gd name="f359" fmla="*/ f277 f82 1"/>
                      <a:gd name="f360" fmla="*/ f278 f83 1"/>
                      <a:gd name="f361" fmla="*/ f279 f82 1"/>
                      <a:gd name="f362" fmla="*/ f280 f83 1"/>
                      <a:gd name="f363" fmla="*/ f281 f83 1"/>
                      <a:gd name="f364" fmla="*/ f282 f83 1"/>
                      <a:gd name="f365" fmla="*/ f283 f82 1"/>
                      <a:gd name="f366" fmla="*/ f284 f83 1"/>
                      <a:gd name="f367" fmla="*/ f285 f82 1"/>
                      <a:gd name="f368" fmla="*/ f286 f83 1"/>
                      <a:gd name="f369" fmla="*/ f287 f82 1"/>
                      <a:gd name="f370" fmla="*/ f288 f83 1"/>
                      <a:gd name="f371" fmla="*/ f289 f82 1"/>
                      <a:gd name="f372" fmla="*/ f290 f83 1"/>
                      <a:gd name="f373" fmla="*/ f291 f82 1"/>
                      <a:gd name="f374" fmla="*/ f292 f83 1"/>
                      <a:gd name="f375" fmla="*/ f293 f82 1"/>
                      <a:gd name="f376" fmla="*/ f294 f83 1"/>
                      <a:gd name="f377" fmla="*/ f295 f82 1"/>
                      <a:gd name="f378" fmla="*/ f296 f83 1"/>
                      <a:gd name="f379" fmla="*/ f297 f82 1"/>
                      <a:gd name="f380" fmla="*/ f298 f82 1"/>
                      <a:gd name="f381" fmla="*/ f299 f83 1"/>
                      <a:gd name="f382" fmla="*/ f300 f82 1"/>
                      <a:gd name="f383" fmla="*/ f301 f83 1"/>
                      <a:gd name="f384" fmla="*/ f302 f82 1"/>
                      <a:gd name="f385" fmla="*/ f303 f83 1"/>
                      <a:gd name="f386" fmla="*/ f304 f82 1"/>
                      <a:gd name="f387" fmla="*/ f305 f83 1"/>
                      <a:gd name="f388" fmla="*/ f306 f82 1"/>
                      <a:gd name="f389" fmla="*/ f307 f83 1"/>
                      <a:gd name="f390" fmla="*/ f308 f82 1"/>
                      <a:gd name="f391" fmla="*/ f309 f83 1"/>
                      <a:gd name="f392" fmla="*/ f310 f82 1"/>
                      <a:gd name="f393" fmla="*/ f311 f83 1"/>
                      <a:gd name="f394" fmla="*/ f312 f82 1"/>
                      <a:gd name="f395" fmla="*/ f313 f83 1"/>
                      <a:gd name="f396" fmla="*/ f314 f82 1"/>
                      <a:gd name="f397" fmla="*/ f315 f83 1"/>
                      <a:gd name="f398" fmla="*/ f316 f82 1"/>
                      <a:gd name="f399" fmla="*/ f317 f83 1"/>
                      <a:gd name="f400" fmla="*/ f318 f82 1"/>
                      <a:gd name="f401" fmla="*/ f319 f83 1"/>
                      <a:gd name="f402" fmla="*/ f320 f82 1"/>
                      <a:gd name="f403" fmla="*/ f321 f83 1"/>
                      <a:gd name="f404" fmla="*/ f322 f82 1"/>
                      <a:gd name="f405" fmla="*/ f323 f83 1"/>
                      <a:gd name="f406" fmla="*/ f324 f82 1"/>
                      <a:gd name="f407" fmla="*/ f325 f83 1"/>
                      <a:gd name="f408" fmla="*/ f326 f82 1"/>
                      <a:gd name="f409" fmla="*/ f327 f83 1"/>
                      <a:gd name="f410" fmla="*/ f328 f82 1"/>
                      <a:gd name="f411" fmla="*/ f329 f82 1"/>
                      <a:gd name="f412" fmla="*/ f330 f82 1"/>
                      <a:gd name="f413" fmla="*/ f331 f82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71">
                        <a:pos x="f336" y="f337"/>
                      </a:cxn>
                      <a:cxn ang="f171">
                        <a:pos x="f338" y="f337"/>
                      </a:cxn>
                      <a:cxn ang="f171">
                        <a:pos x="f339" y="f340"/>
                      </a:cxn>
                      <a:cxn ang="f171">
                        <a:pos x="f341" y="f342"/>
                      </a:cxn>
                      <a:cxn ang="f171">
                        <a:pos x="f343" y="f344"/>
                      </a:cxn>
                      <a:cxn ang="f171">
                        <a:pos x="f345" y="f346"/>
                      </a:cxn>
                      <a:cxn ang="f171">
                        <a:pos x="f347" y="f348"/>
                      </a:cxn>
                      <a:cxn ang="f171">
                        <a:pos x="f349" y="f350"/>
                      </a:cxn>
                      <a:cxn ang="f171">
                        <a:pos x="f351" y="f352"/>
                      </a:cxn>
                      <a:cxn ang="f171">
                        <a:pos x="f353" y="f354"/>
                      </a:cxn>
                      <a:cxn ang="f171">
                        <a:pos x="f355" y="f356"/>
                      </a:cxn>
                      <a:cxn ang="f171">
                        <a:pos x="f357" y="f358"/>
                      </a:cxn>
                      <a:cxn ang="f171">
                        <a:pos x="f359" y="f360"/>
                      </a:cxn>
                      <a:cxn ang="f171">
                        <a:pos x="f361" y="f362"/>
                      </a:cxn>
                      <a:cxn ang="f171">
                        <a:pos x="f357" y="f363"/>
                      </a:cxn>
                      <a:cxn ang="f171">
                        <a:pos x="f343" y="f364"/>
                      </a:cxn>
                      <a:cxn ang="f171">
                        <a:pos x="f365" y="f366"/>
                      </a:cxn>
                      <a:cxn ang="f171">
                        <a:pos x="f367" y="f368"/>
                      </a:cxn>
                      <a:cxn ang="f171">
                        <a:pos x="f369" y="f370"/>
                      </a:cxn>
                      <a:cxn ang="f171">
                        <a:pos x="f371" y="f372"/>
                      </a:cxn>
                      <a:cxn ang="f171">
                        <a:pos x="f373" y="f374"/>
                      </a:cxn>
                      <a:cxn ang="f171">
                        <a:pos x="f375" y="f376"/>
                      </a:cxn>
                      <a:cxn ang="f171">
                        <a:pos x="f377" y="f378"/>
                      </a:cxn>
                      <a:cxn ang="f171">
                        <a:pos x="f379" y="f376"/>
                      </a:cxn>
                      <a:cxn ang="f171">
                        <a:pos x="f380" y="f381"/>
                      </a:cxn>
                      <a:cxn ang="f171">
                        <a:pos x="f382" y="f383"/>
                      </a:cxn>
                      <a:cxn ang="f171">
                        <a:pos x="f384" y="f385"/>
                      </a:cxn>
                      <a:cxn ang="f171">
                        <a:pos x="f386" y="f387"/>
                      </a:cxn>
                      <a:cxn ang="f171">
                        <a:pos x="f388" y="f389"/>
                      </a:cxn>
                      <a:cxn ang="f171">
                        <a:pos x="f390" y="f391"/>
                      </a:cxn>
                      <a:cxn ang="f171">
                        <a:pos x="f392" y="f393"/>
                      </a:cxn>
                      <a:cxn ang="f171">
                        <a:pos x="f394" y="f395"/>
                      </a:cxn>
                      <a:cxn ang="f171">
                        <a:pos x="f396" y="f397"/>
                      </a:cxn>
                      <a:cxn ang="f171">
                        <a:pos x="f398" y="f399"/>
                      </a:cxn>
                      <a:cxn ang="f171">
                        <a:pos x="f400" y="f401"/>
                      </a:cxn>
                      <a:cxn ang="f171">
                        <a:pos x="f402" y="f403"/>
                      </a:cxn>
                      <a:cxn ang="f171">
                        <a:pos x="f404" y="f405"/>
                      </a:cxn>
                      <a:cxn ang="f171">
                        <a:pos x="f406" y="f407"/>
                      </a:cxn>
                      <a:cxn ang="f171">
                        <a:pos x="f408" y="f409"/>
                      </a:cxn>
                      <a:cxn ang="f171">
                        <a:pos x="f410" y="f346"/>
                      </a:cxn>
                      <a:cxn ang="f171">
                        <a:pos x="f411" y="f344"/>
                      </a:cxn>
                      <a:cxn ang="f171">
                        <a:pos x="f412" y="f342"/>
                      </a:cxn>
                      <a:cxn ang="f171">
                        <a:pos x="f413" y="f340"/>
                      </a:cxn>
                      <a:cxn ang="f171">
                        <a:pos x="f336" y="f337"/>
                      </a:cxn>
                    </a:cxnLst>
                    <a:rect l="f332" t="f335" r="f333" b="f334"/>
                    <a:pathLst>
                      <a:path w="1117" h="834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14" y="f15"/>
                        </a:lnTo>
                        <a:lnTo>
                          <a:pt x="f1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6" y="f32"/>
                        </a:lnTo>
                        <a:lnTo>
                          <a:pt x="f28" y="f33"/>
                        </a:lnTo>
                        <a:lnTo>
                          <a:pt x="f14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46"/>
                        </a:lnTo>
                        <a:lnTo>
                          <a:pt x="f47" y="f7"/>
                        </a:lnTo>
                        <a:lnTo>
                          <a:pt x="f48" y="f46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23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5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17"/>
                        </a:lnTo>
                        <a:lnTo>
                          <a:pt x="f78" y="f15"/>
                        </a:lnTo>
                        <a:lnTo>
                          <a:pt x="f79" y="f13"/>
                        </a:lnTo>
                        <a:lnTo>
                          <a:pt x="f80" y="f11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C69E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1" name="Freeform 42"/>
                  <p:cNvSpPr/>
                  <p:nvPr/>
                </p:nvSpPr>
                <p:spPr>
                  <a:xfrm>
                    <a:off x="2021039" y="815040"/>
                    <a:ext cx="167040" cy="29016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362"/>
                      <a:gd name="f7" fmla="val 631"/>
                      <a:gd name="f8" fmla="val 206"/>
                      <a:gd name="f9" fmla="val 238"/>
                      <a:gd name="f10" fmla="val 264"/>
                      <a:gd name="f11" fmla="val 10"/>
                      <a:gd name="f12" fmla="val 289"/>
                      <a:gd name="f13" fmla="val 26"/>
                      <a:gd name="f14" fmla="val 311"/>
                      <a:gd name="f15" fmla="val 49"/>
                      <a:gd name="f16" fmla="val 328"/>
                      <a:gd name="f17" fmla="val 78"/>
                      <a:gd name="f18" fmla="val 343"/>
                      <a:gd name="f19" fmla="val 115"/>
                      <a:gd name="f20" fmla="val 353"/>
                      <a:gd name="f21" fmla="val 154"/>
                      <a:gd name="f22" fmla="val 359"/>
                      <a:gd name="f23" fmla="val 198"/>
                      <a:gd name="f24" fmla="val 245"/>
                      <a:gd name="f25" fmla="val 294"/>
                      <a:gd name="f26" fmla="val 347"/>
                      <a:gd name="f27" fmla="val 340"/>
                      <a:gd name="f28" fmla="val 402"/>
                      <a:gd name="f29" fmla="val 322"/>
                      <a:gd name="f30" fmla="val 455"/>
                      <a:gd name="f31" fmla="val 300"/>
                      <a:gd name="f32" fmla="val 501"/>
                      <a:gd name="f33" fmla="val 276"/>
                      <a:gd name="f34" fmla="val 542"/>
                      <a:gd name="f35" fmla="val 248"/>
                      <a:gd name="f36" fmla="val 576"/>
                      <a:gd name="f37" fmla="val 219"/>
                      <a:gd name="f38" fmla="val 603"/>
                      <a:gd name="f39" fmla="val 188"/>
                      <a:gd name="f40" fmla="val 622"/>
                      <a:gd name="f41" fmla="val 156"/>
                      <a:gd name="f42" fmla="val 124"/>
                      <a:gd name="f43" fmla="val 96"/>
                      <a:gd name="f44" fmla="val 621"/>
                      <a:gd name="f45" fmla="val 73"/>
                      <a:gd name="f46" fmla="val 605"/>
                      <a:gd name="f47" fmla="val 51"/>
                      <a:gd name="f48" fmla="val 581"/>
                      <a:gd name="f49" fmla="val 34"/>
                      <a:gd name="f50" fmla="val 551"/>
                      <a:gd name="f51" fmla="val 19"/>
                      <a:gd name="f52" fmla="val 516"/>
                      <a:gd name="f53" fmla="val 9"/>
                      <a:gd name="f54" fmla="val 477"/>
                      <a:gd name="f55" fmla="val 3"/>
                      <a:gd name="f56" fmla="val 433"/>
                      <a:gd name="f57" fmla="val 386"/>
                      <a:gd name="f58" fmla="val 337"/>
                      <a:gd name="f59" fmla="val 284"/>
                      <a:gd name="f60" fmla="val 22"/>
                      <a:gd name="f61" fmla="val 229"/>
                      <a:gd name="f62" fmla="val 40"/>
                      <a:gd name="f63" fmla="val 176"/>
                      <a:gd name="f64" fmla="val 61"/>
                      <a:gd name="f65" fmla="val 129"/>
                      <a:gd name="f66" fmla="val 86"/>
                      <a:gd name="f67" fmla="val 89"/>
                      <a:gd name="f68" fmla="val 114"/>
                      <a:gd name="f69" fmla="val 54"/>
                      <a:gd name="f70" fmla="val 143"/>
                      <a:gd name="f71" fmla="val 27"/>
                      <a:gd name="f72" fmla="val 174"/>
                      <a:gd name="f73" fmla="val 8"/>
                      <a:gd name="f74" fmla="+- 0 0 0"/>
                      <a:gd name="f75" fmla="*/ f3 1 362"/>
                      <a:gd name="f76" fmla="*/ f4 1 631"/>
                      <a:gd name="f77" fmla="val f5"/>
                      <a:gd name="f78" fmla="val f6"/>
                      <a:gd name="f79" fmla="val f7"/>
                      <a:gd name="f80" fmla="*/ f74 f0 1"/>
                      <a:gd name="f81" fmla="+- f79 0 f77"/>
                      <a:gd name="f82" fmla="+- f78 0 f77"/>
                      <a:gd name="f83" fmla="*/ f80 1 f2"/>
                      <a:gd name="f84" fmla="*/ f82 1 362"/>
                      <a:gd name="f85" fmla="*/ f81 1 631"/>
                      <a:gd name="f86" fmla="*/ 206 f82 1"/>
                      <a:gd name="f87" fmla="*/ 0 f81 1"/>
                      <a:gd name="f88" fmla="*/ 238 f82 1"/>
                      <a:gd name="f89" fmla="*/ 264 f82 1"/>
                      <a:gd name="f90" fmla="*/ 10 f81 1"/>
                      <a:gd name="f91" fmla="*/ 289 f82 1"/>
                      <a:gd name="f92" fmla="*/ 26 f81 1"/>
                      <a:gd name="f93" fmla="*/ 311 f82 1"/>
                      <a:gd name="f94" fmla="*/ 49 f81 1"/>
                      <a:gd name="f95" fmla="*/ 328 f82 1"/>
                      <a:gd name="f96" fmla="*/ 78 f81 1"/>
                      <a:gd name="f97" fmla="*/ 343 f82 1"/>
                      <a:gd name="f98" fmla="*/ 115 f81 1"/>
                      <a:gd name="f99" fmla="*/ 353 f82 1"/>
                      <a:gd name="f100" fmla="*/ 154 f81 1"/>
                      <a:gd name="f101" fmla="*/ 359 f82 1"/>
                      <a:gd name="f102" fmla="*/ 198 f81 1"/>
                      <a:gd name="f103" fmla="*/ 362 f82 1"/>
                      <a:gd name="f104" fmla="*/ 245 f81 1"/>
                      <a:gd name="f105" fmla="*/ 294 f81 1"/>
                      <a:gd name="f106" fmla="*/ 347 f81 1"/>
                      <a:gd name="f107" fmla="*/ 340 f82 1"/>
                      <a:gd name="f108" fmla="*/ 402 f81 1"/>
                      <a:gd name="f109" fmla="*/ 322 f82 1"/>
                      <a:gd name="f110" fmla="*/ 455 f81 1"/>
                      <a:gd name="f111" fmla="*/ 300 f82 1"/>
                      <a:gd name="f112" fmla="*/ 501 f81 1"/>
                      <a:gd name="f113" fmla="*/ 276 f82 1"/>
                      <a:gd name="f114" fmla="*/ 542 f81 1"/>
                      <a:gd name="f115" fmla="*/ 248 f82 1"/>
                      <a:gd name="f116" fmla="*/ 576 f81 1"/>
                      <a:gd name="f117" fmla="*/ 219 f82 1"/>
                      <a:gd name="f118" fmla="*/ 603 f81 1"/>
                      <a:gd name="f119" fmla="*/ 188 f82 1"/>
                      <a:gd name="f120" fmla="*/ 622 f81 1"/>
                      <a:gd name="f121" fmla="*/ 156 f82 1"/>
                      <a:gd name="f122" fmla="*/ 631 f81 1"/>
                      <a:gd name="f123" fmla="*/ 124 f82 1"/>
                      <a:gd name="f124" fmla="*/ 96 f82 1"/>
                      <a:gd name="f125" fmla="*/ 621 f81 1"/>
                      <a:gd name="f126" fmla="*/ 73 f82 1"/>
                      <a:gd name="f127" fmla="*/ 605 f81 1"/>
                      <a:gd name="f128" fmla="*/ 51 f82 1"/>
                      <a:gd name="f129" fmla="*/ 581 f81 1"/>
                      <a:gd name="f130" fmla="*/ 34 f82 1"/>
                      <a:gd name="f131" fmla="*/ 551 f81 1"/>
                      <a:gd name="f132" fmla="*/ 19 f82 1"/>
                      <a:gd name="f133" fmla="*/ 516 f81 1"/>
                      <a:gd name="f134" fmla="*/ 9 f82 1"/>
                      <a:gd name="f135" fmla="*/ 477 f81 1"/>
                      <a:gd name="f136" fmla="*/ 3 f82 1"/>
                      <a:gd name="f137" fmla="*/ 433 f81 1"/>
                      <a:gd name="f138" fmla="*/ 0 f82 1"/>
                      <a:gd name="f139" fmla="*/ 386 f81 1"/>
                      <a:gd name="f140" fmla="*/ 337 f81 1"/>
                      <a:gd name="f141" fmla="*/ 284 f81 1"/>
                      <a:gd name="f142" fmla="*/ 22 f82 1"/>
                      <a:gd name="f143" fmla="*/ 229 f81 1"/>
                      <a:gd name="f144" fmla="*/ 40 f82 1"/>
                      <a:gd name="f145" fmla="*/ 176 f81 1"/>
                      <a:gd name="f146" fmla="*/ 61 f82 1"/>
                      <a:gd name="f147" fmla="*/ 129 f81 1"/>
                      <a:gd name="f148" fmla="*/ 86 f82 1"/>
                      <a:gd name="f149" fmla="*/ 89 f81 1"/>
                      <a:gd name="f150" fmla="*/ 114 f82 1"/>
                      <a:gd name="f151" fmla="*/ 54 f81 1"/>
                      <a:gd name="f152" fmla="*/ 143 f82 1"/>
                      <a:gd name="f153" fmla="*/ 27 f81 1"/>
                      <a:gd name="f154" fmla="*/ 174 f82 1"/>
                      <a:gd name="f155" fmla="*/ 8 f81 1"/>
                      <a:gd name="f156" fmla="+- f83 0 f1"/>
                      <a:gd name="f157" fmla="*/ f86 1 362"/>
                      <a:gd name="f158" fmla="*/ f87 1 631"/>
                      <a:gd name="f159" fmla="*/ f88 1 362"/>
                      <a:gd name="f160" fmla="*/ f89 1 362"/>
                      <a:gd name="f161" fmla="*/ f90 1 631"/>
                      <a:gd name="f162" fmla="*/ f91 1 362"/>
                      <a:gd name="f163" fmla="*/ f92 1 631"/>
                      <a:gd name="f164" fmla="*/ f93 1 362"/>
                      <a:gd name="f165" fmla="*/ f94 1 631"/>
                      <a:gd name="f166" fmla="*/ f95 1 362"/>
                      <a:gd name="f167" fmla="*/ f96 1 631"/>
                      <a:gd name="f168" fmla="*/ f97 1 362"/>
                      <a:gd name="f169" fmla="*/ f98 1 631"/>
                      <a:gd name="f170" fmla="*/ f99 1 362"/>
                      <a:gd name="f171" fmla="*/ f100 1 631"/>
                      <a:gd name="f172" fmla="*/ f101 1 362"/>
                      <a:gd name="f173" fmla="*/ f102 1 631"/>
                      <a:gd name="f174" fmla="*/ f103 1 362"/>
                      <a:gd name="f175" fmla="*/ f104 1 631"/>
                      <a:gd name="f176" fmla="*/ f105 1 631"/>
                      <a:gd name="f177" fmla="*/ f106 1 631"/>
                      <a:gd name="f178" fmla="*/ f107 1 362"/>
                      <a:gd name="f179" fmla="*/ f108 1 631"/>
                      <a:gd name="f180" fmla="*/ f109 1 362"/>
                      <a:gd name="f181" fmla="*/ f110 1 631"/>
                      <a:gd name="f182" fmla="*/ f111 1 362"/>
                      <a:gd name="f183" fmla="*/ f112 1 631"/>
                      <a:gd name="f184" fmla="*/ f113 1 362"/>
                      <a:gd name="f185" fmla="*/ f114 1 631"/>
                      <a:gd name="f186" fmla="*/ f115 1 362"/>
                      <a:gd name="f187" fmla="*/ f116 1 631"/>
                      <a:gd name="f188" fmla="*/ f117 1 362"/>
                      <a:gd name="f189" fmla="*/ f118 1 631"/>
                      <a:gd name="f190" fmla="*/ f119 1 362"/>
                      <a:gd name="f191" fmla="*/ f120 1 631"/>
                      <a:gd name="f192" fmla="*/ f121 1 362"/>
                      <a:gd name="f193" fmla="*/ f122 1 631"/>
                      <a:gd name="f194" fmla="*/ f123 1 362"/>
                      <a:gd name="f195" fmla="*/ f124 1 362"/>
                      <a:gd name="f196" fmla="*/ f125 1 631"/>
                      <a:gd name="f197" fmla="*/ f126 1 362"/>
                      <a:gd name="f198" fmla="*/ f127 1 631"/>
                      <a:gd name="f199" fmla="*/ f128 1 362"/>
                      <a:gd name="f200" fmla="*/ f129 1 631"/>
                      <a:gd name="f201" fmla="*/ f130 1 362"/>
                      <a:gd name="f202" fmla="*/ f131 1 631"/>
                      <a:gd name="f203" fmla="*/ f132 1 362"/>
                      <a:gd name="f204" fmla="*/ f133 1 631"/>
                      <a:gd name="f205" fmla="*/ f134 1 362"/>
                      <a:gd name="f206" fmla="*/ f135 1 631"/>
                      <a:gd name="f207" fmla="*/ f136 1 362"/>
                      <a:gd name="f208" fmla="*/ f137 1 631"/>
                      <a:gd name="f209" fmla="*/ f138 1 362"/>
                      <a:gd name="f210" fmla="*/ f139 1 631"/>
                      <a:gd name="f211" fmla="*/ f140 1 631"/>
                      <a:gd name="f212" fmla="*/ f141 1 631"/>
                      <a:gd name="f213" fmla="*/ f142 1 362"/>
                      <a:gd name="f214" fmla="*/ f143 1 631"/>
                      <a:gd name="f215" fmla="*/ f144 1 362"/>
                      <a:gd name="f216" fmla="*/ f145 1 631"/>
                      <a:gd name="f217" fmla="*/ f146 1 362"/>
                      <a:gd name="f218" fmla="*/ f147 1 631"/>
                      <a:gd name="f219" fmla="*/ f148 1 362"/>
                      <a:gd name="f220" fmla="*/ f149 1 631"/>
                      <a:gd name="f221" fmla="*/ f150 1 362"/>
                      <a:gd name="f222" fmla="*/ f151 1 631"/>
                      <a:gd name="f223" fmla="*/ f152 1 362"/>
                      <a:gd name="f224" fmla="*/ f153 1 631"/>
                      <a:gd name="f225" fmla="*/ f154 1 362"/>
                      <a:gd name="f226" fmla="*/ f155 1 631"/>
                      <a:gd name="f227" fmla="*/ 0 1 f84"/>
                      <a:gd name="f228" fmla="*/ f78 1 f84"/>
                      <a:gd name="f229" fmla="*/ 0 1 f85"/>
                      <a:gd name="f230" fmla="*/ f79 1 f85"/>
                      <a:gd name="f231" fmla="*/ f157 1 f84"/>
                      <a:gd name="f232" fmla="*/ f158 1 f85"/>
                      <a:gd name="f233" fmla="*/ f159 1 f84"/>
                      <a:gd name="f234" fmla="*/ f160 1 f84"/>
                      <a:gd name="f235" fmla="*/ f161 1 f85"/>
                      <a:gd name="f236" fmla="*/ f162 1 f84"/>
                      <a:gd name="f237" fmla="*/ f163 1 f85"/>
                      <a:gd name="f238" fmla="*/ f164 1 f84"/>
                      <a:gd name="f239" fmla="*/ f165 1 f85"/>
                      <a:gd name="f240" fmla="*/ f166 1 f84"/>
                      <a:gd name="f241" fmla="*/ f167 1 f85"/>
                      <a:gd name="f242" fmla="*/ f168 1 f84"/>
                      <a:gd name="f243" fmla="*/ f169 1 f85"/>
                      <a:gd name="f244" fmla="*/ f170 1 f84"/>
                      <a:gd name="f245" fmla="*/ f171 1 f85"/>
                      <a:gd name="f246" fmla="*/ f172 1 f84"/>
                      <a:gd name="f247" fmla="*/ f173 1 f85"/>
                      <a:gd name="f248" fmla="*/ f174 1 f84"/>
                      <a:gd name="f249" fmla="*/ f175 1 f85"/>
                      <a:gd name="f250" fmla="*/ f176 1 f85"/>
                      <a:gd name="f251" fmla="*/ f177 1 f85"/>
                      <a:gd name="f252" fmla="*/ f178 1 f84"/>
                      <a:gd name="f253" fmla="*/ f179 1 f85"/>
                      <a:gd name="f254" fmla="*/ f180 1 f84"/>
                      <a:gd name="f255" fmla="*/ f181 1 f85"/>
                      <a:gd name="f256" fmla="*/ f182 1 f84"/>
                      <a:gd name="f257" fmla="*/ f183 1 f85"/>
                      <a:gd name="f258" fmla="*/ f184 1 f84"/>
                      <a:gd name="f259" fmla="*/ f185 1 f85"/>
                      <a:gd name="f260" fmla="*/ f186 1 f84"/>
                      <a:gd name="f261" fmla="*/ f187 1 f85"/>
                      <a:gd name="f262" fmla="*/ f188 1 f84"/>
                      <a:gd name="f263" fmla="*/ f189 1 f85"/>
                      <a:gd name="f264" fmla="*/ f190 1 f84"/>
                      <a:gd name="f265" fmla="*/ f191 1 f85"/>
                      <a:gd name="f266" fmla="*/ f192 1 f84"/>
                      <a:gd name="f267" fmla="*/ f193 1 f85"/>
                      <a:gd name="f268" fmla="*/ f194 1 f84"/>
                      <a:gd name="f269" fmla="*/ f195 1 f84"/>
                      <a:gd name="f270" fmla="*/ f196 1 f85"/>
                      <a:gd name="f271" fmla="*/ f197 1 f84"/>
                      <a:gd name="f272" fmla="*/ f198 1 f85"/>
                      <a:gd name="f273" fmla="*/ f199 1 f84"/>
                      <a:gd name="f274" fmla="*/ f200 1 f85"/>
                      <a:gd name="f275" fmla="*/ f201 1 f84"/>
                      <a:gd name="f276" fmla="*/ f202 1 f85"/>
                      <a:gd name="f277" fmla="*/ f203 1 f84"/>
                      <a:gd name="f278" fmla="*/ f204 1 f85"/>
                      <a:gd name="f279" fmla="*/ f205 1 f84"/>
                      <a:gd name="f280" fmla="*/ f206 1 f85"/>
                      <a:gd name="f281" fmla="*/ f207 1 f84"/>
                      <a:gd name="f282" fmla="*/ f208 1 f85"/>
                      <a:gd name="f283" fmla="*/ f209 1 f84"/>
                      <a:gd name="f284" fmla="*/ f210 1 f85"/>
                      <a:gd name="f285" fmla="*/ f211 1 f85"/>
                      <a:gd name="f286" fmla="*/ f212 1 f85"/>
                      <a:gd name="f287" fmla="*/ f213 1 f84"/>
                      <a:gd name="f288" fmla="*/ f214 1 f85"/>
                      <a:gd name="f289" fmla="*/ f215 1 f84"/>
                      <a:gd name="f290" fmla="*/ f216 1 f85"/>
                      <a:gd name="f291" fmla="*/ f217 1 f84"/>
                      <a:gd name="f292" fmla="*/ f218 1 f85"/>
                      <a:gd name="f293" fmla="*/ f219 1 f84"/>
                      <a:gd name="f294" fmla="*/ f220 1 f85"/>
                      <a:gd name="f295" fmla="*/ f221 1 f84"/>
                      <a:gd name="f296" fmla="*/ f222 1 f85"/>
                      <a:gd name="f297" fmla="*/ f223 1 f84"/>
                      <a:gd name="f298" fmla="*/ f224 1 f85"/>
                      <a:gd name="f299" fmla="*/ f225 1 f84"/>
                      <a:gd name="f300" fmla="*/ f226 1 f85"/>
                      <a:gd name="f301" fmla="*/ f227 f75 1"/>
                      <a:gd name="f302" fmla="*/ f228 f75 1"/>
                      <a:gd name="f303" fmla="*/ f230 f76 1"/>
                      <a:gd name="f304" fmla="*/ f229 f76 1"/>
                      <a:gd name="f305" fmla="*/ f231 f75 1"/>
                      <a:gd name="f306" fmla="*/ f232 f76 1"/>
                      <a:gd name="f307" fmla="*/ f233 f75 1"/>
                      <a:gd name="f308" fmla="*/ f234 f75 1"/>
                      <a:gd name="f309" fmla="*/ f235 f76 1"/>
                      <a:gd name="f310" fmla="*/ f236 f75 1"/>
                      <a:gd name="f311" fmla="*/ f237 f76 1"/>
                      <a:gd name="f312" fmla="*/ f238 f75 1"/>
                      <a:gd name="f313" fmla="*/ f239 f76 1"/>
                      <a:gd name="f314" fmla="*/ f240 f75 1"/>
                      <a:gd name="f315" fmla="*/ f241 f76 1"/>
                      <a:gd name="f316" fmla="*/ f242 f75 1"/>
                      <a:gd name="f317" fmla="*/ f243 f76 1"/>
                      <a:gd name="f318" fmla="*/ f244 f75 1"/>
                      <a:gd name="f319" fmla="*/ f245 f76 1"/>
                      <a:gd name="f320" fmla="*/ f246 f75 1"/>
                      <a:gd name="f321" fmla="*/ f247 f76 1"/>
                      <a:gd name="f322" fmla="*/ f248 f75 1"/>
                      <a:gd name="f323" fmla="*/ f249 f76 1"/>
                      <a:gd name="f324" fmla="*/ f250 f76 1"/>
                      <a:gd name="f325" fmla="*/ f251 f76 1"/>
                      <a:gd name="f326" fmla="*/ f252 f75 1"/>
                      <a:gd name="f327" fmla="*/ f253 f76 1"/>
                      <a:gd name="f328" fmla="*/ f254 f75 1"/>
                      <a:gd name="f329" fmla="*/ f255 f76 1"/>
                      <a:gd name="f330" fmla="*/ f256 f75 1"/>
                      <a:gd name="f331" fmla="*/ f257 f76 1"/>
                      <a:gd name="f332" fmla="*/ f258 f75 1"/>
                      <a:gd name="f333" fmla="*/ f259 f76 1"/>
                      <a:gd name="f334" fmla="*/ f260 f75 1"/>
                      <a:gd name="f335" fmla="*/ f261 f76 1"/>
                      <a:gd name="f336" fmla="*/ f262 f75 1"/>
                      <a:gd name="f337" fmla="*/ f263 f76 1"/>
                      <a:gd name="f338" fmla="*/ f264 f75 1"/>
                      <a:gd name="f339" fmla="*/ f265 f76 1"/>
                      <a:gd name="f340" fmla="*/ f266 f75 1"/>
                      <a:gd name="f341" fmla="*/ f267 f76 1"/>
                      <a:gd name="f342" fmla="*/ f268 f75 1"/>
                      <a:gd name="f343" fmla="*/ f269 f75 1"/>
                      <a:gd name="f344" fmla="*/ f270 f76 1"/>
                      <a:gd name="f345" fmla="*/ f271 f75 1"/>
                      <a:gd name="f346" fmla="*/ f272 f76 1"/>
                      <a:gd name="f347" fmla="*/ f273 f75 1"/>
                      <a:gd name="f348" fmla="*/ f274 f76 1"/>
                      <a:gd name="f349" fmla="*/ f275 f75 1"/>
                      <a:gd name="f350" fmla="*/ f276 f76 1"/>
                      <a:gd name="f351" fmla="*/ f277 f75 1"/>
                      <a:gd name="f352" fmla="*/ f278 f76 1"/>
                      <a:gd name="f353" fmla="*/ f279 f75 1"/>
                      <a:gd name="f354" fmla="*/ f280 f76 1"/>
                      <a:gd name="f355" fmla="*/ f281 f75 1"/>
                      <a:gd name="f356" fmla="*/ f282 f76 1"/>
                      <a:gd name="f357" fmla="*/ f283 f75 1"/>
                      <a:gd name="f358" fmla="*/ f284 f76 1"/>
                      <a:gd name="f359" fmla="*/ f285 f76 1"/>
                      <a:gd name="f360" fmla="*/ f286 f76 1"/>
                      <a:gd name="f361" fmla="*/ f287 f75 1"/>
                      <a:gd name="f362" fmla="*/ f288 f76 1"/>
                      <a:gd name="f363" fmla="*/ f289 f75 1"/>
                      <a:gd name="f364" fmla="*/ f290 f76 1"/>
                      <a:gd name="f365" fmla="*/ f291 f75 1"/>
                      <a:gd name="f366" fmla="*/ f292 f76 1"/>
                      <a:gd name="f367" fmla="*/ f293 f75 1"/>
                      <a:gd name="f368" fmla="*/ f294 f76 1"/>
                      <a:gd name="f369" fmla="*/ f295 f75 1"/>
                      <a:gd name="f370" fmla="*/ f296 f76 1"/>
                      <a:gd name="f371" fmla="*/ f297 f75 1"/>
                      <a:gd name="f372" fmla="*/ f298 f76 1"/>
                      <a:gd name="f373" fmla="*/ f299 f75 1"/>
                      <a:gd name="f374" fmla="*/ f300 f7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56">
                        <a:pos x="f305" y="f306"/>
                      </a:cxn>
                      <a:cxn ang="f156">
                        <a:pos x="f307" y="f306"/>
                      </a:cxn>
                      <a:cxn ang="f156">
                        <a:pos x="f308" y="f309"/>
                      </a:cxn>
                      <a:cxn ang="f156">
                        <a:pos x="f310" y="f311"/>
                      </a:cxn>
                      <a:cxn ang="f156">
                        <a:pos x="f312" y="f313"/>
                      </a:cxn>
                      <a:cxn ang="f156">
                        <a:pos x="f314" y="f315"/>
                      </a:cxn>
                      <a:cxn ang="f156">
                        <a:pos x="f316" y="f317"/>
                      </a:cxn>
                      <a:cxn ang="f156">
                        <a:pos x="f318" y="f319"/>
                      </a:cxn>
                      <a:cxn ang="f156">
                        <a:pos x="f320" y="f321"/>
                      </a:cxn>
                      <a:cxn ang="f156">
                        <a:pos x="f322" y="f323"/>
                      </a:cxn>
                      <a:cxn ang="f156">
                        <a:pos x="f320" y="f324"/>
                      </a:cxn>
                      <a:cxn ang="f156">
                        <a:pos x="f318" y="f325"/>
                      </a:cxn>
                      <a:cxn ang="f156">
                        <a:pos x="f326" y="f327"/>
                      </a:cxn>
                      <a:cxn ang="f156">
                        <a:pos x="f328" y="f329"/>
                      </a:cxn>
                      <a:cxn ang="f156">
                        <a:pos x="f330" y="f331"/>
                      </a:cxn>
                      <a:cxn ang="f156">
                        <a:pos x="f332" y="f333"/>
                      </a:cxn>
                      <a:cxn ang="f156">
                        <a:pos x="f334" y="f335"/>
                      </a:cxn>
                      <a:cxn ang="f156">
                        <a:pos x="f336" y="f337"/>
                      </a:cxn>
                      <a:cxn ang="f156">
                        <a:pos x="f338" y="f339"/>
                      </a:cxn>
                      <a:cxn ang="f156">
                        <a:pos x="f340" y="f341"/>
                      </a:cxn>
                      <a:cxn ang="f156">
                        <a:pos x="f342" y="f341"/>
                      </a:cxn>
                      <a:cxn ang="f156">
                        <a:pos x="f343" y="f344"/>
                      </a:cxn>
                      <a:cxn ang="f156">
                        <a:pos x="f345" y="f346"/>
                      </a:cxn>
                      <a:cxn ang="f156">
                        <a:pos x="f347" y="f348"/>
                      </a:cxn>
                      <a:cxn ang="f156">
                        <a:pos x="f349" y="f350"/>
                      </a:cxn>
                      <a:cxn ang="f156">
                        <a:pos x="f351" y="f352"/>
                      </a:cxn>
                      <a:cxn ang="f156">
                        <a:pos x="f353" y="f354"/>
                      </a:cxn>
                      <a:cxn ang="f156">
                        <a:pos x="f355" y="f356"/>
                      </a:cxn>
                      <a:cxn ang="f156">
                        <a:pos x="f357" y="f358"/>
                      </a:cxn>
                      <a:cxn ang="f156">
                        <a:pos x="f355" y="f359"/>
                      </a:cxn>
                      <a:cxn ang="f156">
                        <a:pos x="f353" y="f360"/>
                      </a:cxn>
                      <a:cxn ang="f156">
                        <a:pos x="f361" y="f362"/>
                      </a:cxn>
                      <a:cxn ang="f156">
                        <a:pos x="f363" y="f364"/>
                      </a:cxn>
                      <a:cxn ang="f156">
                        <a:pos x="f365" y="f366"/>
                      </a:cxn>
                      <a:cxn ang="f156">
                        <a:pos x="f367" y="f368"/>
                      </a:cxn>
                      <a:cxn ang="f156">
                        <a:pos x="f369" y="f370"/>
                      </a:cxn>
                      <a:cxn ang="f156">
                        <a:pos x="f371" y="f372"/>
                      </a:cxn>
                      <a:cxn ang="f156">
                        <a:pos x="f373" y="f374"/>
                      </a:cxn>
                      <a:cxn ang="f156">
                        <a:pos x="f305" y="f306"/>
                      </a:cxn>
                    </a:cxnLst>
                    <a:rect l="f301" t="f304" r="f302" b="f303"/>
                    <a:pathLst>
                      <a:path w="362" h="631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14" y="f15"/>
                        </a:lnTo>
                        <a:lnTo>
                          <a:pt x="f1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6" y="f24"/>
                        </a:lnTo>
                        <a:lnTo>
                          <a:pt x="f22" y="f25"/>
                        </a:lnTo>
                        <a:lnTo>
                          <a:pt x="f20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7"/>
                        </a:lnTo>
                        <a:lnTo>
                          <a:pt x="f42" y="f7"/>
                        </a:lnTo>
                        <a:lnTo>
                          <a:pt x="f43" y="f44"/>
                        </a:lnTo>
                        <a:lnTo>
                          <a:pt x="f45" y="f46"/>
                        </a:lnTo>
                        <a:lnTo>
                          <a:pt x="f47" y="f48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" y="f57"/>
                        </a:lnTo>
                        <a:lnTo>
                          <a:pt x="f55" y="f58"/>
                        </a:lnTo>
                        <a:lnTo>
                          <a:pt x="f53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CCA483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2" name="Freeform 43"/>
                  <p:cNvSpPr/>
                  <p:nvPr/>
                </p:nvSpPr>
                <p:spPr>
                  <a:xfrm>
                    <a:off x="1068840" y="815040"/>
                    <a:ext cx="165960" cy="29016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361"/>
                      <a:gd name="f7" fmla="val 631"/>
                      <a:gd name="f8" fmla="val 156"/>
                      <a:gd name="f9" fmla="val 186"/>
                      <a:gd name="f10" fmla="val 10"/>
                      <a:gd name="f11" fmla="val 217"/>
                      <a:gd name="f12" fmla="val 27"/>
                      <a:gd name="f13" fmla="val 247"/>
                      <a:gd name="f14" fmla="val 55"/>
                      <a:gd name="f15" fmla="val 275"/>
                      <a:gd name="f16" fmla="val 89"/>
                      <a:gd name="f17" fmla="val 300"/>
                      <a:gd name="f18" fmla="val 129"/>
                      <a:gd name="f19" fmla="val 320"/>
                      <a:gd name="f20" fmla="val 176"/>
                      <a:gd name="f21" fmla="val 338"/>
                      <a:gd name="f22" fmla="val 229"/>
                      <a:gd name="f23" fmla="val 351"/>
                      <a:gd name="f24" fmla="val 284"/>
                      <a:gd name="f25" fmla="val 358"/>
                      <a:gd name="f26" fmla="val 337"/>
                      <a:gd name="f27" fmla="val 386"/>
                      <a:gd name="f28" fmla="val 433"/>
                      <a:gd name="f29" fmla="val 352"/>
                      <a:gd name="f30" fmla="val 477"/>
                      <a:gd name="f31" fmla="val 341"/>
                      <a:gd name="f32" fmla="val 517"/>
                      <a:gd name="f33" fmla="val 327"/>
                      <a:gd name="f34" fmla="val 552"/>
                      <a:gd name="f35" fmla="val 309"/>
                      <a:gd name="f36" fmla="val 581"/>
                      <a:gd name="f37" fmla="val 288"/>
                      <a:gd name="f38" fmla="val 605"/>
                      <a:gd name="f39" fmla="val 263"/>
                      <a:gd name="f40" fmla="val 622"/>
                      <a:gd name="f41" fmla="val 237"/>
                      <a:gd name="f42" fmla="val 205"/>
                      <a:gd name="f43" fmla="val 173"/>
                      <a:gd name="f44" fmla="val 142"/>
                      <a:gd name="f45" fmla="val 603"/>
                      <a:gd name="f46" fmla="val 113"/>
                      <a:gd name="f47" fmla="val 577"/>
                      <a:gd name="f48" fmla="val 86"/>
                      <a:gd name="f49" fmla="val 542"/>
                      <a:gd name="f50" fmla="val 61"/>
                      <a:gd name="f51" fmla="val 501"/>
                      <a:gd name="f52" fmla="val 39"/>
                      <a:gd name="f53" fmla="val 455"/>
                      <a:gd name="f54" fmla="val 22"/>
                      <a:gd name="f55" fmla="val 402"/>
                      <a:gd name="f56" fmla="val 8"/>
                      <a:gd name="f57" fmla="val 347"/>
                      <a:gd name="f58" fmla="val 1"/>
                      <a:gd name="f59" fmla="val 294"/>
                      <a:gd name="f60" fmla="val 245"/>
                      <a:gd name="f61" fmla="val 198"/>
                      <a:gd name="f62" fmla="val 154"/>
                      <a:gd name="f63" fmla="val 19"/>
                      <a:gd name="f64" fmla="val 115"/>
                      <a:gd name="f65" fmla="val 33"/>
                      <a:gd name="f66" fmla="val 80"/>
                      <a:gd name="f67" fmla="val 51"/>
                      <a:gd name="f68" fmla="val 49"/>
                      <a:gd name="f69" fmla="val 73"/>
                      <a:gd name="f70" fmla="val 26"/>
                      <a:gd name="f71" fmla="val 96"/>
                      <a:gd name="f72" fmla="val 123"/>
                      <a:gd name="f73" fmla="+- 0 0 0"/>
                      <a:gd name="f74" fmla="*/ f3 1 361"/>
                      <a:gd name="f75" fmla="*/ f4 1 631"/>
                      <a:gd name="f76" fmla="val f5"/>
                      <a:gd name="f77" fmla="val f6"/>
                      <a:gd name="f78" fmla="val f7"/>
                      <a:gd name="f79" fmla="*/ f73 f0 1"/>
                      <a:gd name="f80" fmla="+- f78 0 f76"/>
                      <a:gd name="f81" fmla="+- f77 0 f76"/>
                      <a:gd name="f82" fmla="*/ f79 1 f2"/>
                      <a:gd name="f83" fmla="*/ f81 1 361"/>
                      <a:gd name="f84" fmla="*/ f80 1 631"/>
                      <a:gd name="f85" fmla="*/ 156 f81 1"/>
                      <a:gd name="f86" fmla="*/ 0 f80 1"/>
                      <a:gd name="f87" fmla="*/ 186 f81 1"/>
                      <a:gd name="f88" fmla="*/ 10 f80 1"/>
                      <a:gd name="f89" fmla="*/ 217 f81 1"/>
                      <a:gd name="f90" fmla="*/ 27 f80 1"/>
                      <a:gd name="f91" fmla="*/ 247 f81 1"/>
                      <a:gd name="f92" fmla="*/ 55 f80 1"/>
                      <a:gd name="f93" fmla="*/ 275 f81 1"/>
                      <a:gd name="f94" fmla="*/ 89 f80 1"/>
                      <a:gd name="f95" fmla="*/ 300 f81 1"/>
                      <a:gd name="f96" fmla="*/ 129 f80 1"/>
                      <a:gd name="f97" fmla="*/ 320 f81 1"/>
                      <a:gd name="f98" fmla="*/ 176 f80 1"/>
                      <a:gd name="f99" fmla="*/ 338 f81 1"/>
                      <a:gd name="f100" fmla="*/ 229 f80 1"/>
                      <a:gd name="f101" fmla="*/ 351 f81 1"/>
                      <a:gd name="f102" fmla="*/ 284 f80 1"/>
                      <a:gd name="f103" fmla="*/ 358 f81 1"/>
                      <a:gd name="f104" fmla="*/ 337 f80 1"/>
                      <a:gd name="f105" fmla="*/ 361 f81 1"/>
                      <a:gd name="f106" fmla="*/ 386 f80 1"/>
                      <a:gd name="f107" fmla="*/ 433 f80 1"/>
                      <a:gd name="f108" fmla="*/ 352 f81 1"/>
                      <a:gd name="f109" fmla="*/ 477 f80 1"/>
                      <a:gd name="f110" fmla="*/ 341 f81 1"/>
                      <a:gd name="f111" fmla="*/ 517 f80 1"/>
                      <a:gd name="f112" fmla="*/ 327 f81 1"/>
                      <a:gd name="f113" fmla="*/ 552 f80 1"/>
                      <a:gd name="f114" fmla="*/ 309 f81 1"/>
                      <a:gd name="f115" fmla="*/ 581 f80 1"/>
                      <a:gd name="f116" fmla="*/ 288 f81 1"/>
                      <a:gd name="f117" fmla="*/ 605 f80 1"/>
                      <a:gd name="f118" fmla="*/ 263 f81 1"/>
                      <a:gd name="f119" fmla="*/ 622 f80 1"/>
                      <a:gd name="f120" fmla="*/ 237 f81 1"/>
                      <a:gd name="f121" fmla="*/ 631 f80 1"/>
                      <a:gd name="f122" fmla="*/ 205 f81 1"/>
                      <a:gd name="f123" fmla="*/ 173 f81 1"/>
                      <a:gd name="f124" fmla="*/ 142 f81 1"/>
                      <a:gd name="f125" fmla="*/ 603 f80 1"/>
                      <a:gd name="f126" fmla="*/ 113 f81 1"/>
                      <a:gd name="f127" fmla="*/ 577 f80 1"/>
                      <a:gd name="f128" fmla="*/ 86 f81 1"/>
                      <a:gd name="f129" fmla="*/ 542 f80 1"/>
                      <a:gd name="f130" fmla="*/ 61 f81 1"/>
                      <a:gd name="f131" fmla="*/ 501 f80 1"/>
                      <a:gd name="f132" fmla="*/ 39 f81 1"/>
                      <a:gd name="f133" fmla="*/ 455 f80 1"/>
                      <a:gd name="f134" fmla="*/ 22 f81 1"/>
                      <a:gd name="f135" fmla="*/ 402 f80 1"/>
                      <a:gd name="f136" fmla="*/ 8 f81 1"/>
                      <a:gd name="f137" fmla="*/ 347 f80 1"/>
                      <a:gd name="f138" fmla="*/ 1 f81 1"/>
                      <a:gd name="f139" fmla="*/ 294 f80 1"/>
                      <a:gd name="f140" fmla="*/ 0 f81 1"/>
                      <a:gd name="f141" fmla="*/ 245 f80 1"/>
                      <a:gd name="f142" fmla="*/ 198 f80 1"/>
                      <a:gd name="f143" fmla="*/ 154 f80 1"/>
                      <a:gd name="f144" fmla="*/ 19 f81 1"/>
                      <a:gd name="f145" fmla="*/ 115 f80 1"/>
                      <a:gd name="f146" fmla="*/ 33 f81 1"/>
                      <a:gd name="f147" fmla="*/ 80 f80 1"/>
                      <a:gd name="f148" fmla="*/ 51 f81 1"/>
                      <a:gd name="f149" fmla="*/ 49 f80 1"/>
                      <a:gd name="f150" fmla="*/ 73 f81 1"/>
                      <a:gd name="f151" fmla="*/ 26 f80 1"/>
                      <a:gd name="f152" fmla="*/ 96 f81 1"/>
                      <a:gd name="f153" fmla="*/ 123 f81 1"/>
                      <a:gd name="f154" fmla="+- f82 0 f1"/>
                      <a:gd name="f155" fmla="*/ f85 1 361"/>
                      <a:gd name="f156" fmla="*/ f86 1 631"/>
                      <a:gd name="f157" fmla="*/ f87 1 361"/>
                      <a:gd name="f158" fmla="*/ f88 1 631"/>
                      <a:gd name="f159" fmla="*/ f89 1 361"/>
                      <a:gd name="f160" fmla="*/ f90 1 631"/>
                      <a:gd name="f161" fmla="*/ f91 1 361"/>
                      <a:gd name="f162" fmla="*/ f92 1 631"/>
                      <a:gd name="f163" fmla="*/ f93 1 361"/>
                      <a:gd name="f164" fmla="*/ f94 1 631"/>
                      <a:gd name="f165" fmla="*/ f95 1 361"/>
                      <a:gd name="f166" fmla="*/ f96 1 631"/>
                      <a:gd name="f167" fmla="*/ f97 1 361"/>
                      <a:gd name="f168" fmla="*/ f98 1 631"/>
                      <a:gd name="f169" fmla="*/ f99 1 361"/>
                      <a:gd name="f170" fmla="*/ f100 1 631"/>
                      <a:gd name="f171" fmla="*/ f101 1 361"/>
                      <a:gd name="f172" fmla="*/ f102 1 631"/>
                      <a:gd name="f173" fmla="*/ f103 1 361"/>
                      <a:gd name="f174" fmla="*/ f104 1 631"/>
                      <a:gd name="f175" fmla="*/ f105 1 361"/>
                      <a:gd name="f176" fmla="*/ f106 1 631"/>
                      <a:gd name="f177" fmla="*/ f107 1 631"/>
                      <a:gd name="f178" fmla="*/ f108 1 361"/>
                      <a:gd name="f179" fmla="*/ f109 1 631"/>
                      <a:gd name="f180" fmla="*/ f110 1 361"/>
                      <a:gd name="f181" fmla="*/ f111 1 631"/>
                      <a:gd name="f182" fmla="*/ f112 1 361"/>
                      <a:gd name="f183" fmla="*/ f113 1 631"/>
                      <a:gd name="f184" fmla="*/ f114 1 361"/>
                      <a:gd name="f185" fmla="*/ f115 1 631"/>
                      <a:gd name="f186" fmla="*/ f116 1 361"/>
                      <a:gd name="f187" fmla="*/ f117 1 631"/>
                      <a:gd name="f188" fmla="*/ f118 1 361"/>
                      <a:gd name="f189" fmla="*/ f119 1 631"/>
                      <a:gd name="f190" fmla="*/ f120 1 361"/>
                      <a:gd name="f191" fmla="*/ f121 1 631"/>
                      <a:gd name="f192" fmla="*/ f122 1 361"/>
                      <a:gd name="f193" fmla="*/ f123 1 361"/>
                      <a:gd name="f194" fmla="*/ f124 1 361"/>
                      <a:gd name="f195" fmla="*/ f125 1 631"/>
                      <a:gd name="f196" fmla="*/ f126 1 361"/>
                      <a:gd name="f197" fmla="*/ f127 1 631"/>
                      <a:gd name="f198" fmla="*/ f128 1 361"/>
                      <a:gd name="f199" fmla="*/ f129 1 631"/>
                      <a:gd name="f200" fmla="*/ f130 1 361"/>
                      <a:gd name="f201" fmla="*/ f131 1 631"/>
                      <a:gd name="f202" fmla="*/ f132 1 361"/>
                      <a:gd name="f203" fmla="*/ f133 1 631"/>
                      <a:gd name="f204" fmla="*/ f134 1 361"/>
                      <a:gd name="f205" fmla="*/ f135 1 631"/>
                      <a:gd name="f206" fmla="*/ f136 1 361"/>
                      <a:gd name="f207" fmla="*/ f137 1 631"/>
                      <a:gd name="f208" fmla="*/ f138 1 361"/>
                      <a:gd name="f209" fmla="*/ f139 1 631"/>
                      <a:gd name="f210" fmla="*/ f140 1 361"/>
                      <a:gd name="f211" fmla="*/ f141 1 631"/>
                      <a:gd name="f212" fmla="*/ f142 1 631"/>
                      <a:gd name="f213" fmla="*/ f143 1 631"/>
                      <a:gd name="f214" fmla="*/ f144 1 361"/>
                      <a:gd name="f215" fmla="*/ f145 1 631"/>
                      <a:gd name="f216" fmla="*/ f146 1 361"/>
                      <a:gd name="f217" fmla="*/ f147 1 631"/>
                      <a:gd name="f218" fmla="*/ f148 1 361"/>
                      <a:gd name="f219" fmla="*/ f149 1 631"/>
                      <a:gd name="f220" fmla="*/ f150 1 361"/>
                      <a:gd name="f221" fmla="*/ f151 1 631"/>
                      <a:gd name="f222" fmla="*/ f152 1 361"/>
                      <a:gd name="f223" fmla="*/ f153 1 361"/>
                      <a:gd name="f224" fmla="*/ 0 1 f83"/>
                      <a:gd name="f225" fmla="*/ f77 1 f83"/>
                      <a:gd name="f226" fmla="*/ 0 1 f84"/>
                      <a:gd name="f227" fmla="*/ f78 1 f84"/>
                      <a:gd name="f228" fmla="*/ f155 1 f83"/>
                      <a:gd name="f229" fmla="*/ f156 1 f84"/>
                      <a:gd name="f230" fmla="*/ f157 1 f83"/>
                      <a:gd name="f231" fmla="*/ f158 1 f84"/>
                      <a:gd name="f232" fmla="*/ f159 1 f83"/>
                      <a:gd name="f233" fmla="*/ f160 1 f84"/>
                      <a:gd name="f234" fmla="*/ f161 1 f83"/>
                      <a:gd name="f235" fmla="*/ f162 1 f84"/>
                      <a:gd name="f236" fmla="*/ f163 1 f83"/>
                      <a:gd name="f237" fmla="*/ f164 1 f84"/>
                      <a:gd name="f238" fmla="*/ f165 1 f83"/>
                      <a:gd name="f239" fmla="*/ f166 1 f84"/>
                      <a:gd name="f240" fmla="*/ f167 1 f83"/>
                      <a:gd name="f241" fmla="*/ f168 1 f84"/>
                      <a:gd name="f242" fmla="*/ f169 1 f83"/>
                      <a:gd name="f243" fmla="*/ f170 1 f84"/>
                      <a:gd name="f244" fmla="*/ f171 1 f83"/>
                      <a:gd name="f245" fmla="*/ f172 1 f84"/>
                      <a:gd name="f246" fmla="*/ f173 1 f83"/>
                      <a:gd name="f247" fmla="*/ f174 1 f84"/>
                      <a:gd name="f248" fmla="*/ f175 1 f83"/>
                      <a:gd name="f249" fmla="*/ f176 1 f84"/>
                      <a:gd name="f250" fmla="*/ f177 1 f84"/>
                      <a:gd name="f251" fmla="*/ f178 1 f83"/>
                      <a:gd name="f252" fmla="*/ f179 1 f84"/>
                      <a:gd name="f253" fmla="*/ f180 1 f83"/>
                      <a:gd name="f254" fmla="*/ f181 1 f84"/>
                      <a:gd name="f255" fmla="*/ f182 1 f83"/>
                      <a:gd name="f256" fmla="*/ f183 1 f84"/>
                      <a:gd name="f257" fmla="*/ f184 1 f83"/>
                      <a:gd name="f258" fmla="*/ f185 1 f84"/>
                      <a:gd name="f259" fmla="*/ f186 1 f83"/>
                      <a:gd name="f260" fmla="*/ f187 1 f84"/>
                      <a:gd name="f261" fmla="*/ f188 1 f83"/>
                      <a:gd name="f262" fmla="*/ f189 1 f84"/>
                      <a:gd name="f263" fmla="*/ f190 1 f83"/>
                      <a:gd name="f264" fmla="*/ f191 1 f84"/>
                      <a:gd name="f265" fmla="*/ f192 1 f83"/>
                      <a:gd name="f266" fmla="*/ f193 1 f83"/>
                      <a:gd name="f267" fmla="*/ f194 1 f83"/>
                      <a:gd name="f268" fmla="*/ f195 1 f84"/>
                      <a:gd name="f269" fmla="*/ f196 1 f83"/>
                      <a:gd name="f270" fmla="*/ f197 1 f84"/>
                      <a:gd name="f271" fmla="*/ f198 1 f83"/>
                      <a:gd name="f272" fmla="*/ f199 1 f84"/>
                      <a:gd name="f273" fmla="*/ f200 1 f83"/>
                      <a:gd name="f274" fmla="*/ f201 1 f84"/>
                      <a:gd name="f275" fmla="*/ f202 1 f83"/>
                      <a:gd name="f276" fmla="*/ f203 1 f84"/>
                      <a:gd name="f277" fmla="*/ f204 1 f83"/>
                      <a:gd name="f278" fmla="*/ f205 1 f84"/>
                      <a:gd name="f279" fmla="*/ f206 1 f83"/>
                      <a:gd name="f280" fmla="*/ f207 1 f84"/>
                      <a:gd name="f281" fmla="*/ f208 1 f83"/>
                      <a:gd name="f282" fmla="*/ f209 1 f84"/>
                      <a:gd name="f283" fmla="*/ f210 1 f83"/>
                      <a:gd name="f284" fmla="*/ f211 1 f84"/>
                      <a:gd name="f285" fmla="*/ f212 1 f84"/>
                      <a:gd name="f286" fmla="*/ f213 1 f84"/>
                      <a:gd name="f287" fmla="*/ f214 1 f83"/>
                      <a:gd name="f288" fmla="*/ f215 1 f84"/>
                      <a:gd name="f289" fmla="*/ f216 1 f83"/>
                      <a:gd name="f290" fmla="*/ f217 1 f84"/>
                      <a:gd name="f291" fmla="*/ f218 1 f83"/>
                      <a:gd name="f292" fmla="*/ f219 1 f84"/>
                      <a:gd name="f293" fmla="*/ f220 1 f83"/>
                      <a:gd name="f294" fmla="*/ f221 1 f84"/>
                      <a:gd name="f295" fmla="*/ f222 1 f83"/>
                      <a:gd name="f296" fmla="*/ f223 1 f83"/>
                      <a:gd name="f297" fmla="*/ f224 f74 1"/>
                      <a:gd name="f298" fmla="*/ f225 f74 1"/>
                      <a:gd name="f299" fmla="*/ f227 f75 1"/>
                      <a:gd name="f300" fmla="*/ f226 f75 1"/>
                      <a:gd name="f301" fmla="*/ f228 f74 1"/>
                      <a:gd name="f302" fmla="*/ f229 f75 1"/>
                      <a:gd name="f303" fmla="*/ f230 f74 1"/>
                      <a:gd name="f304" fmla="*/ f231 f75 1"/>
                      <a:gd name="f305" fmla="*/ f232 f74 1"/>
                      <a:gd name="f306" fmla="*/ f233 f75 1"/>
                      <a:gd name="f307" fmla="*/ f234 f74 1"/>
                      <a:gd name="f308" fmla="*/ f235 f75 1"/>
                      <a:gd name="f309" fmla="*/ f236 f74 1"/>
                      <a:gd name="f310" fmla="*/ f237 f75 1"/>
                      <a:gd name="f311" fmla="*/ f238 f74 1"/>
                      <a:gd name="f312" fmla="*/ f239 f75 1"/>
                      <a:gd name="f313" fmla="*/ f240 f74 1"/>
                      <a:gd name="f314" fmla="*/ f241 f75 1"/>
                      <a:gd name="f315" fmla="*/ f242 f74 1"/>
                      <a:gd name="f316" fmla="*/ f243 f75 1"/>
                      <a:gd name="f317" fmla="*/ f244 f74 1"/>
                      <a:gd name="f318" fmla="*/ f245 f75 1"/>
                      <a:gd name="f319" fmla="*/ f246 f74 1"/>
                      <a:gd name="f320" fmla="*/ f247 f75 1"/>
                      <a:gd name="f321" fmla="*/ f248 f74 1"/>
                      <a:gd name="f322" fmla="*/ f249 f75 1"/>
                      <a:gd name="f323" fmla="*/ f250 f75 1"/>
                      <a:gd name="f324" fmla="*/ f251 f74 1"/>
                      <a:gd name="f325" fmla="*/ f252 f75 1"/>
                      <a:gd name="f326" fmla="*/ f253 f74 1"/>
                      <a:gd name="f327" fmla="*/ f254 f75 1"/>
                      <a:gd name="f328" fmla="*/ f255 f74 1"/>
                      <a:gd name="f329" fmla="*/ f256 f75 1"/>
                      <a:gd name="f330" fmla="*/ f257 f74 1"/>
                      <a:gd name="f331" fmla="*/ f258 f75 1"/>
                      <a:gd name="f332" fmla="*/ f259 f74 1"/>
                      <a:gd name="f333" fmla="*/ f260 f75 1"/>
                      <a:gd name="f334" fmla="*/ f261 f74 1"/>
                      <a:gd name="f335" fmla="*/ f262 f75 1"/>
                      <a:gd name="f336" fmla="*/ f263 f74 1"/>
                      <a:gd name="f337" fmla="*/ f264 f75 1"/>
                      <a:gd name="f338" fmla="*/ f265 f74 1"/>
                      <a:gd name="f339" fmla="*/ f266 f74 1"/>
                      <a:gd name="f340" fmla="*/ f267 f74 1"/>
                      <a:gd name="f341" fmla="*/ f268 f75 1"/>
                      <a:gd name="f342" fmla="*/ f269 f74 1"/>
                      <a:gd name="f343" fmla="*/ f270 f75 1"/>
                      <a:gd name="f344" fmla="*/ f271 f74 1"/>
                      <a:gd name="f345" fmla="*/ f272 f75 1"/>
                      <a:gd name="f346" fmla="*/ f273 f74 1"/>
                      <a:gd name="f347" fmla="*/ f274 f75 1"/>
                      <a:gd name="f348" fmla="*/ f275 f74 1"/>
                      <a:gd name="f349" fmla="*/ f276 f75 1"/>
                      <a:gd name="f350" fmla="*/ f277 f74 1"/>
                      <a:gd name="f351" fmla="*/ f278 f75 1"/>
                      <a:gd name="f352" fmla="*/ f279 f74 1"/>
                      <a:gd name="f353" fmla="*/ f280 f75 1"/>
                      <a:gd name="f354" fmla="*/ f281 f74 1"/>
                      <a:gd name="f355" fmla="*/ f282 f75 1"/>
                      <a:gd name="f356" fmla="*/ f283 f74 1"/>
                      <a:gd name="f357" fmla="*/ f284 f75 1"/>
                      <a:gd name="f358" fmla="*/ f285 f75 1"/>
                      <a:gd name="f359" fmla="*/ f286 f75 1"/>
                      <a:gd name="f360" fmla="*/ f287 f74 1"/>
                      <a:gd name="f361" fmla="*/ f288 f75 1"/>
                      <a:gd name="f362" fmla="*/ f289 f74 1"/>
                      <a:gd name="f363" fmla="*/ f290 f75 1"/>
                      <a:gd name="f364" fmla="*/ f291 f74 1"/>
                      <a:gd name="f365" fmla="*/ f292 f75 1"/>
                      <a:gd name="f366" fmla="*/ f293 f74 1"/>
                      <a:gd name="f367" fmla="*/ f294 f75 1"/>
                      <a:gd name="f368" fmla="*/ f295 f74 1"/>
                      <a:gd name="f369" fmla="*/ f296 f7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54">
                        <a:pos x="f301" y="f302"/>
                      </a:cxn>
                      <a:cxn ang="f154">
                        <a:pos x="f303" y="f304"/>
                      </a:cxn>
                      <a:cxn ang="f154">
                        <a:pos x="f305" y="f306"/>
                      </a:cxn>
                      <a:cxn ang="f154">
                        <a:pos x="f307" y="f308"/>
                      </a:cxn>
                      <a:cxn ang="f154">
                        <a:pos x="f309" y="f310"/>
                      </a:cxn>
                      <a:cxn ang="f154">
                        <a:pos x="f311" y="f312"/>
                      </a:cxn>
                      <a:cxn ang="f154">
                        <a:pos x="f313" y="f314"/>
                      </a:cxn>
                      <a:cxn ang="f154">
                        <a:pos x="f315" y="f316"/>
                      </a:cxn>
                      <a:cxn ang="f154">
                        <a:pos x="f317" y="f318"/>
                      </a:cxn>
                      <a:cxn ang="f154">
                        <a:pos x="f319" y="f320"/>
                      </a:cxn>
                      <a:cxn ang="f154">
                        <a:pos x="f321" y="f322"/>
                      </a:cxn>
                      <a:cxn ang="f154">
                        <a:pos x="f319" y="f323"/>
                      </a:cxn>
                      <a:cxn ang="f154">
                        <a:pos x="f324" y="f325"/>
                      </a:cxn>
                      <a:cxn ang="f154">
                        <a:pos x="f326" y="f327"/>
                      </a:cxn>
                      <a:cxn ang="f154">
                        <a:pos x="f328" y="f329"/>
                      </a:cxn>
                      <a:cxn ang="f154">
                        <a:pos x="f330" y="f331"/>
                      </a:cxn>
                      <a:cxn ang="f154">
                        <a:pos x="f332" y="f333"/>
                      </a:cxn>
                      <a:cxn ang="f154">
                        <a:pos x="f334" y="f335"/>
                      </a:cxn>
                      <a:cxn ang="f154">
                        <a:pos x="f336" y="f337"/>
                      </a:cxn>
                      <a:cxn ang="f154">
                        <a:pos x="f338" y="f337"/>
                      </a:cxn>
                      <a:cxn ang="f154">
                        <a:pos x="f339" y="f335"/>
                      </a:cxn>
                      <a:cxn ang="f154">
                        <a:pos x="f340" y="f341"/>
                      </a:cxn>
                      <a:cxn ang="f154">
                        <a:pos x="f342" y="f343"/>
                      </a:cxn>
                      <a:cxn ang="f154">
                        <a:pos x="f344" y="f345"/>
                      </a:cxn>
                      <a:cxn ang="f154">
                        <a:pos x="f346" y="f347"/>
                      </a:cxn>
                      <a:cxn ang="f154">
                        <a:pos x="f348" y="f349"/>
                      </a:cxn>
                      <a:cxn ang="f154">
                        <a:pos x="f350" y="f351"/>
                      </a:cxn>
                      <a:cxn ang="f154">
                        <a:pos x="f352" y="f353"/>
                      </a:cxn>
                      <a:cxn ang="f154">
                        <a:pos x="f354" y="f355"/>
                      </a:cxn>
                      <a:cxn ang="f154">
                        <a:pos x="f356" y="f357"/>
                      </a:cxn>
                      <a:cxn ang="f154">
                        <a:pos x="f354" y="f358"/>
                      </a:cxn>
                      <a:cxn ang="f154">
                        <a:pos x="f352" y="f359"/>
                      </a:cxn>
                      <a:cxn ang="f154">
                        <a:pos x="f360" y="f361"/>
                      </a:cxn>
                      <a:cxn ang="f154">
                        <a:pos x="f362" y="f363"/>
                      </a:cxn>
                      <a:cxn ang="f154">
                        <a:pos x="f364" y="f365"/>
                      </a:cxn>
                      <a:cxn ang="f154">
                        <a:pos x="f366" y="f367"/>
                      </a:cxn>
                      <a:cxn ang="f154">
                        <a:pos x="f368" y="f304"/>
                      </a:cxn>
                      <a:cxn ang="f154">
                        <a:pos x="f369" y="f302"/>
                      </a:cxn>
                      <a:cxn ang="f154">
                        <a:pos x="f301" y="f302"/>
                      </a:cxn>
                    </a:cxnLst>
                    <a:rect l="f297" t="f300" r="f298" b="f299"/>
                    <a:pathLst>
                      <a:path w="361" h="631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6" y="f27"/>
                        </a:lnTo>
                        <a:lnTo>
                          <a:pt x="f25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7"/>
                        </a:lnTo>
                        <a:lnTo>
                          <a:pt x="f42" y="f7"/>
                        </a:lnTo>
                        <a:lnTo>
                          <a:pt x="f43" y="f40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5" y="f60"/>
                        </a:lnTo>
                        <a:lnTo>
                          <a:pt x="f58" y="f61"/>
                        </a:lnTo>
                        <a:lnTo>
                          <a:pt x="f56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10"/>
                        </a:lnTo>
                        <a:lnTo>
                          <a:pt x="f72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DBB491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3" name="Freeform 44"/>
                  <p:cNvSpPr/>
                  <p:nvPr/>
                </p:nvSpPr>
                <p:spPr>
                  <a:xfrm>
                    <a:off x="1142280" y="469440"/>
                    <a:ext cx="971280" cy="110952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109"/>
                      <a:gd name="f7" fmla="val 2409"/>
                      <a:gd name="f8" fmla="val 95"/>
                      <a:gd name="f9" fmla="val 2016"/>
                      <a:gd name="f10" fmla="val 3"/>
                      <a:gd name="f11" fmla="val 2019"/>
                      <a:gd name="f12" fmla="val 11"/>
                      <a:gd name="f13" fmla="val 2022"/>
                      <a:gd name="f14" fmla="val 27"/>
                      <a:gd name="f15" fmla="val 2026"/>
                      <a:gd name="f16" fmla="val 46"/>
                      <a:gd name="f17" fmla="val 2032"/>
                      <a:gd name="f18" fmla="val 73"/>
                      <a:gd name="f19" fmla="val 2038"/>
                      <a:gd name="f20" fmla="val 103"/>
                      <a:gd name="f21" fmla="val 2044"/>
                      <a:gd name="f22" fmla="val 138"/>
                      <a:gd name="f23" fmla="val 2051"/>
                      <a:gd name="f24" fmla="val 178"/>
                      <a:gd name="f25" fmla="val 2058"/>
                      <a:gd name="f26" fmla="val 221"/>
                      <a:gd name="f27" fmla="val 2066"/>
                      <a:gd name="f28" fmla="val 268"/>
                      <a:gd name="f29" fmla="val 2073"/>
                      <a:gd name="f30" fmla="val 319"/>
                      <a:gd name="f31" fmla="val 2080"/>
                      <a:gd name="f32" fmla="val 374"/>
                      <a:gd name="f33" fmla="val 2086"/>
                      <a:gd name="f34" fmla="val 431"/>
                      <a:gd name="f35" fmla="val 2093"/>
                      <a:gd name="f36" fmla="val 493"/>
                      <a:gd name="f37" fmla="val 2098"/>
                      <a:gd name="f38" fmla="val 555"/>
                      <a:gd name="f39" fmla="val 2103"/>
                      <a:gd name="f40" fmla="val 621"/>
                      <a:gd name="f41" fmla="val 2106"/>
                      <a:gd name="f42" fmla="val 689"/>
                      <a:gd name="f43" fmla="val 758"/>
                      <a:gd name="f44" fmla="val 829"/>
                      <a:gd name="f45" fmla="val 902"/>
                      <a:gd name="f46" fmla="val 2108"/>
                      <a:gd name="f47" fmla="val 975"/>
                      <a:gd name="f48" fmla="val 1050"/>
                      <a:gd name="f49" fmla="val 1124"/>
                      <a:gd name="f50" fmla="val 2090"/>
                      <a:gd name="f51" fmla="val 1200"/>
                      <a:gd name="f52" fmla="val 2079"/>
                      <a:gd name="f53" fmla="val 1276"/>
                      <a:gd name="f54" fmla="val 2067"/>
                      <a:gd name="f55" fmla="val 1350"/>
                      <a:gd name="f56" fmla="val 1424"/>
                      <a:gd name="f57" fmla="val 2034"/>
                      <a:gd name="f58" fmla="val 1499"/>
                      <a:gd name="f59" fmla="val 2012"/>
                      <a:gd name="f60" fmla="val 1572"/>
                      <a:gd name="f61" fmla="val 1988"/>
                      <a:gd name="f62" fmla="val 1643"/>
                      <a:gd name="f63" fmla="val 1961"/>
                      <a:gd name="f64" fmla="val 1713"/>
                      <a:gd name="f65" fmla="val 1930"/>
                      <a:gd name="f66" fmla="val 1782"/>
                      <a:gd name="f67" fmla="val 1897"/>
                      <a:gd name="f68" fmla="val 1847"/>
                      <a:gd name="f69" fmla="val 1857"/>
                      <a:gd name="f70" fmla="val 1911"/>
                      <a:gd name="f71" fmla="val 1816"/>
                      <a:gd name="f72" fmla="val 1973"/>
                      <a:gd name="f73" fmla="val 1770"/>
                      <a:gd name="f74" fmla="val 1720"/>
                      <a:gd name="f75" fmla="val 2088"/>
                      <a:gd name="f76" fmla="val 1666"/>
                      <a:gd name="f77" fmla="val 2140"/>
                      <a:gd name="f78" fmla="val 1607"/>
                      <a:gd name="f79" fmla="val 2188"/>
                      <a:gd name="f80" fmla="val 1543"/>
                      <a:gd name="f81" fmla="val 2234"/>
                      <a:gd name="f82" fmla="val 1474"/>
                      <a:gd name="f83" fmla="val 2274"/>
                      <a:gd name="f84" fmla="val 1401"/>
                      <a:gd name="f85" fmla="val 2311"/>
                      <a:gd name="f86" fmla="val 1323"/>
                      <a:gd name="f87" fmla="val 2343"/>
                      <a:gd name="f88" fmla="val 1240"/>
                      <a:gd name="f89" fmla="val 2371"/>
                      <a:gd name="f90" fmla="val 1149"/>
                      <a:gd name="f91" fmla="val 2393"/>
                      <a:gd name="f92" fmla="val 1055"/>
                      <a:gd name="f93" fmla="val 960"/>
                      <a:gd name="f94" fmla="val 871"/>
                      <a:gd name="f95" fmla="val 787"/>
                      <a:gd name="f96" fmla="val 708"/>
                      <a:gd name="f97" fmla="val 635"/>
                      <a:gd name="f98" fmla="val 567"/>
                      <a:gd name="f99" fmla="val 502"/>
                      <a:gd name="f100" fmla="val 444"/>
                      <a:gd name="f101" fmla="val 389"/>
                      <a:gd name="f102" fmla="val 339"/>
                      <a:gd name="f103" fmla="val 294"/>
                      <a:gd name="f104" fmla="val 252"/>
                      <a:gd name="f105" fmla="val 214"/>
                      <a:gd name="f106" fmla="val 179"/>
                      <a:gd name="f107" fmla="val 149"/>
                      <a:gd name="f108" fmla="val 122"/>
                      <a:gd name="f109" fmla="val 98"/>
                      <a:gd name="f110" fmla="val 77"/>
                      <a:gd name="f111" fmla="val 58"/>
                      <a:gd name="f112" fmla="val 44"/>
                      <a:gd name="f113" fmla="val 31"/>
                      <a:gd name="f114" fmla="val 20"/>
                      <a:gd name="f115" fmla="val 13"/>
                      <a:gd name="f116" fmla="val 7"/>
                      <a:gd name="f117" fmla="val 1"/>
                      <a:gd name="f118" fmla="val 4"/>
                      <a:gd name="f119" fmla="val 12"/>
                      <a:gd name="f120" fmla="val 17"/>
                      <a:gd name="f121" fmla="val 23"/>
                      <a:gd name="f122" fmla="val 38"/>
                      <a:gd name="f123" fmla="val 45"/>
                      <a:gd name="f124" fmla="val 52"/>
                      <a:gd name="f125" fmla="val 60"/>
                      <a:gd name="f126" fmla="val 65"/>
                      <a:gd name="f127" fmla="val 79"/>
                      <a:gd name="f128" fmla="val 84"/>
                      <a:gd name="f129" fmla="val 89"/>
                      <a:gd name="f130" fmla="val 92"/>
                      <a:gd name="f131" fmla="val 93"/>
                      <a:gd name="f132" fmla="+- 0 0 0"/>
                      <a:gd name="f133" fmla="*/ f3 1 2109"/>
                      <a:gd name="f134" fmla="*/ f4 1 2409"/>
                      <a:gd name="f135" fmla="val f5"/>
                      <a:gd name="f136" fmla="val f6"/>
                      <a:gd name="f137" fmla="val f7"/>
                      <a:gd name="f138" fmla="*/ f132 f0 1"/>
                      <a:gd name="f139" fmla="+- f137 0 f135"/>
                      <a:gd name="f140" fmla="+- f136 0 f135"/>
                      <a:gd name="f141" fmla="*/ f138 1 f2"/>
                      <a:gd name="f142" fmla="*/ f140 1 2109"/>
                      <a:gd name="f143" fmla="*/ f139 1 2409"/>
                      <a:gd name="f144" fmla="*/ 2016 f140 1"/>
                      <a:gd name="f145" fmla="*/ 0 f139 1"/>
                      <a:gd name="f146" fmla="*/ 2019 f140 1"/>
                      <a:gd name="f147" fmla="*/ 11 f139 1"/>
                      <a:gd name="f148" fmla="*/ 2026 f140 1"/>
                      <a:gd name="f149" fmla="*/ 46 f139 1"/>
                      <a:gd name="f150" fmla="*/ 2038 f140 1"/>
                      <a:gd name="f151" fmla="*/ 103 f139 1"/>
                      <a:gd name="f152" fmla="*/ 2051 f140 1"/>
                      <a:gd name="f153" fmla="*/ 178 f139 1"/>
                      <a:gd name="f154" fmla="*/ 2066 f140 1"/>
                      <a:gd name="f155" fmla="*/ 268 f139 1"/>
                      <a:gd name="f156" fmla="*/ 2080 f140 1"/>
                      <a:gd name="f157" fmla="*/ 374 f139 1"/>
                      <a:gd name="f158" fmla="*/ 2093 f140 1"/>
                      <a:gd name="f159" fmla="*/ 493 f139 1"/>
                      <a:gd name="f160" fmla="*/ 2103 f140 1"/>
                      <a:gd name="f161" fmla="*/ 621 f139 1"/>
                      <a:gd name="f162" fmla="*/ 2109 f140 1"/>
                      <a:gd name="f163" fmla="*/ 758 f139 1"/>
                      <a:gd name="f164" fmla="*/ 902 f139 1"/>
                      <a:gd name="f165" fmla="*/ 1050 f139 1"/>
                      <a:gd name="f166" fmla="*/ 2090 f140 1"/>
                      <a:gd name="f167" fmla="*/ 1200 f139 1"/>
                      <a:gd name="f168" fmla="*/ 2067 f140 1"/>
                      <a:gd name="f169" fmla="*/ 1350 f139 1"/>
                      <a:gd name="f170" fmla="*/ 2034 f140 1"/>
                      <a:gd name="f171" fmla="*/ 1499 f139 1"/>
                      <a:gd name="f172" fmla="*/ 1988 f140 1"/>
                      <a:gd name="f173" fmla="*/ 1643 f139 1"/>
                      <a:gd name="f174" fmla="*/ 1930 f140 1"/>
                      <a:gd name="f175" fmla="*/ 1782 f139 1"/>
                      <a:gd name="f176" fmla="*/ 1857 f140 1"/>
                      <a:gd name="f177" fmla="*/ 1911 f139 1"/>
                      <a:gd name="f178" fmla="*/ 1770 f140 1"/>
                      <a:gd name="f179" fmla="*/ 2032 f139 1"/>
                      <a:gd name="f180" fmla="*/ 1666 f140 1"/>
                      <a:gd name="f181" fmla="*/ 2140 f139 1"/>
                      <a:gd name="f182" fmla="*/ 1543 f140 1"/>
                      <a:gd name="f183" fmla="*/ 2234 f139 1"/>
                      <a:gd name="f184" fmla="*/ 1401 f140 1"/>
                      <a:gd name="f185" fmla="*/ 2311 f139 1"/>
                      <a:gd name="f186" fmla="*/ 1240 f140 1"/>
                      <a:gd name="f187" fmla="*/ 2371 f139 1"/>
                      <a:gd name="f188" fmla="*/ 1055 f140 1"/>
                      <a:gd name="f189" fmla="*/ 2409 f139 1"/>
                      <a:gd name="f190" fmla="*/ 871 f140 1"/>
                      <a:gd name="f191" fmla="*/ 708 f140 1"/>
                      <a:gd name="f192" fmla="*/ 567 f140 1"/>
                      <a:gd name="f193" fmla="*/ 444 f140 1"/>
                      <a:gd name="f194" fmla="*/ 339 f140 1"/>
                      <a:gd name="f195" fmla="*/ 252 f140 1"/>
                      <a:gd name="f196" fmla="*/ 179 f140 1"/>
                      <a:gd name="f197" fmla="*/ 122 f140 1"/>
                      <a:gd name="f198" fmla="*/ 77 f140 1"/>
                      <a:gd name="f199" fmla="*/ 44 f140 1"/>
                      <a:gd name="f200" fmla="*/ 20 f140 1"/>
                      <a:gd name="f201" fmla="*/ 7 f140 1"/>
                      <a:gd name="f202" fmla="*/ 0 f140 1"/>
                      <a:gd name="f203" fmla="*/ 1 f140 1"/>
                      <a:gd name="f204" fmla="*/ 17 f140 1"/>
                      <a:gd name="f205" fmla="*/ 31 f140 1"/>
                      <a:gd name="f206" fmla="*/ 45 f140 1"/>
                      <a:gd name="f207" fmla="*/ 60 f140 1"/>
                      <a:gd name="f208" fmla="*/ 73 f140 1"/>
                      <a:gd name="f209" fmla="*/ 84 f140 1"/>
                      <a:gd name="f210" fmla="*/ 92 f140 1"/>
                      <a:gd name="f211" fmla="*/ 95 f140 1"/>
                      <a:gd name="f212" fmla="+- f141 0 f1"/>
                      <a:gd name="f213" fmla="*/ f144 1 2109"/>
                      <a:gd name="f214" fmla="*/ f145 1 2409"/>
                      <a:gd name="f215" fmla="*/ f146 1 2109"/>
                      <a:gd name="f216" fmla="*/ f147 1 2409"/>
                      <a:gd name="f217" fmla="*/ f148 1 2109"/>
                      <a:gd name="f218" fmla="*/ f149 1 2409"/>
                      <a:gd name="f219" fmla="*/ f150 1 2109"/>
                      <a:gd name="f220" fmla="*/ f151 1 2409"/>
                      <a:gd name="f221" fmla="*/ f152 1 2109"/>
                      <a:gd name="f222" fmla="*/ f153 1 2409"/>
                      <a:gd name="f223" fmla="*/ f154 1 2109"/>
                      <a:gd name="f224" fmla="*/ f155 1 2409"/>
                      <a:gd name="f225" fmla="*/ f156 1 2109"/>
                      <a:gd name="f226" fmla="*/ f157 1 2409"/>
                      <a:gd name="f227" fmla="*/ f158 1 2109"/>
                      <a:gd name="f228" fmla="*/ f159 1 2409"/>
                      <a:gd name="f229" fmla="*/ f160 1 2109"/>
                      <a:gd name="f230" fmla="*/ f161 1 2409"/>
                      <a:gd name="f231" fmla="*/ f162 1 2109"/>
                      <a:gd name="f232" fmla="*/ f163 1 2409"/>
                      <a:gd name="f233" fmla="*/ f164 1 2409"/>
                      <a:gd name="f234" fmla="*/ f165 1 2409"/>
                      <a:gd name="f235" fmla="*/ f166 1 2109"/>
                      <a:gd name="f236" fmla="*/ f167 1 2409"/>
                      <a:gd name="f237" fmla="*/ f168 1 2109"/>
                      <a:gd name="f238" fmla="*/ f169 1 2409"/>
                      <a:gd name="f239" fmla="*/ f170 1 2109"/>
                      <a:gd name="f240" fmla="*/ f171 1 2409"/>
                      <a:gd name="f241" fmla="*/ f172 1 2109"/>
                      <a:gd name="f242" fmla="*/ f173 1 2409"/>
                      <a:gd name="f243" fmla="*/ f174 1 2109"/>
                      <a:gd name="f244" fmla="*/ f175 1 2409"/>
                      <a:gd name="f245" fmla="*/ f176 1 2109"/>
                      <a:gd name="f246" fmla="*/ f177 1 2409"/>
                      <a:gd name="f247" fmla="*/ f178 1 2109"/>
                      <a:gd name="f248" fmla="*/ f179 1 2409"/>
                      <a:gd name="f249" fmla="*/ f180 1 2109"/>
                      <a:gd name="f250" fmla="*/ f181 1 2409"/>
                      <a:gd name="f251" fmla="*/ f182 1 2109"/>
                      <a:gd name="f252" fmla="*/ f183 1 2409"/>
                      <a:gd name="f253" fmla="*/ f184 1 2109"/>
                      <a:gd name="f254" fmla="*/ f185 1 2409"/>
                      <a:gd name="f255" fmla="*/ f186 1 2109"/>
                      <a:gd name="f256" fmla="*/ f187 1 2409"/>
                      <a:gd name="f257" fmla="*/ f188 1 2109"/>
                      <a:gd name="f258" fmla="*/ f189 1 2409"/>
                      <a:gd name="f259" fmla="*/ f190 1 2109"/>
                      <a:gd name="f260" fmla="*/ f191 1 2109"/>
                      <a:gd name="f261" fmla="*/ f192 1 2109"/>
                      <a:gd name="f262" fmla="*/ f193 1 2109"/>
                      <a:gd name="f263" fmla="*/ f194 1 2109"/>
                      <a:gd name="f264" fmla="*/ f195 1 2109"/>
                      <a:gd name="f265" fmla="*/ f196 1 2109"/>
                      <a:gd name="f266" fmla="*/ f197 1 2109"/>
                      <a:gd name="f267" fmla="*/ f198 1 2109"/>
                      <a:gd name="f268" fmla="*/ f199 1 2109"/>
                      <a:gd name="f269" fmla="*/ f200 1 2109"/>
                      <a:gd name="f270" fmla="*/ f201 1 2109"/>
                      <a:gd name="f271" fmla="*/ f202 1 2109"/>
                      <a:gd name="f272" fmla="*/ f203 1 2109"/>
                      <a:gd name="f273" fmla="*/ f204 1 2109"/>
                      <a:gd name="f274" fmla="*/ f205 1 2109"/>
                      <a:gd name="f275" fmla="*/ f206 1 2109"/>
                      <a:gd name="f276" fmla="*/ f207 1 2109"/>
                      <a:gd name="f277" fmla="*/ f208 1 2109"/>
                      <a:gd name="f278" fmla="*/ f209 1 2109"/>
                      <a:gd name="f279" fmla="*/ f210 1 2109"/>
                      <a:gd name="f280" fmla="*/ f211 1 2109"/>
                      <a:gd name="f281" fmla="*/ 0 1 f142"/>
                      <a:gd name="f282" fmla="*/ f136 1 f142"/>
                      <a:gd name="f283" fmla="*/ 0 1 f143"/>
                      <a:gd name="f284" fmla="*/ f137 1 f143"/>
                      <a:gd name="f285" fmla="*/ f213 1 f142"/>
                      <a:gd name="f286" fmla="*/ f214 1 f143"/>
                      <a:gd name="f287" fmla="*/ f215 1 f142"/>
                      <a:gd name="f288" fmla="*/ f216 1 f143"/>
                      <a:gd name="f289" fmla="*/ f217 1 f142"/>
                      <a:gd name="f290" fmla="*/ f218 1 f143"/>
                      <a:gd name="f291" fmla="*/ f219 1 f142"/>
                      <a:gd name="f292" fmla="*/ f220 1 f143"/>
                      <a:gd name="f293" fmla="*/ f221 1 f142"/>
                      <a:gd name="f294" fmla="*/ f222 1 f143"/>
                      <a:gd name="f295" fmla="*/ f223 1 f142"/>
                      <a:gd name="f296" fmla="*/ f224 1 f143"/>
                      <a:gd name="f297" fmla="*/ f225 1 f142"/>
                      <a:gd name="f298" fmla="*/ f226 1 f143"/>
                      <a:gd name="f299" fmla="*/ f227 1 f142"/>
                      <a:gd name="f300" fmla="*/ f228 1 f143"/>
                      <a:gd name="f301" fmla="*/ f229 1 f142"/>
                      <a:gd name="f302" fmla="*/ f230 1 f143"/>
                      <a:gd name="f303" fmla="*/ f231 1 f142"/>
                      <a:gd name="f304" fmla="*/ f232 1 f143"/>
                      <a:gd name="f305" fmla="*/ f233 1 f143"/>
                      <a:gd name="f306" fmla="*/ f234 1 f143"/>
                      <a:gd name="f307" fmla="*/ f235 1 f142"/>
                      <a:gd name="f308" fmla="*/ f236 1 f143"/>
                      <a:gd name="f309" fmla="*/ f237 1 f142"/>
                      <a:gd name="f310" fmla="*/ f238 1 f143"/>
                      <a:gd name="f311" fmla="*/ f239 1 f142"/>
                      <a:gd name="f312" fmla="*/ f240 1 f143"/>
                      <a:gd name="f313" fmla="*/ f241 1 f142"/>
                      <a:gd name="f314" fmla="*/ f242 1 f143"/>
                      <a:gd name="f315" fmla="*/ f243 1 f142"/>
                      <a:gd name="f316" fmla="*/ f244 1 f143"/>
                      <a:gd name="f317" fmla="*/ f245 1 f142"/>
                      <a:gd name="f318" fmla="*/ f246 1 f143"/>
                      <a:gd name="f319" fmla="*/ f247 1 f142"/>
                      <a:gd name="f320" fmla="*/ f248 1 f143"/>
                      <a:gd name="f321" fmla="*/ f249 1 f142"/>
                      <a:gd name="f322" fmla="*/ f250 1 f143"/>
                      <a:gd name="f323" fmla="*/ f251 1 f142"/>
                      <a:gd name="f324" fmla="*/ f252 1 f143"/>
                      <a:gd name="f325" fmla="*/ f253 1 f142"/>
                      <a:gd name="f326" fmla="*/ f254 1 f143"/>
                      <a:gd name="f327" fmla="*/ f255 1 f142"/>
                      <a:gd name="f328" fmla="*/ f256 1 f143"/>
                      <a:gd name="f329" fmla="*/ f257 1 f142"/>
                      <a:gd name="f330" fmla="*/ f258 1 f143"/>
                      <a:gd name="f331" fmla="*/ f259 1 f142"/>
                      <a:gd name="f332" fmla="*/ f260 1 f142"/>
                      <a:gd name="f333" fmla="*/ f261 1 f142"/>
                      <a:gd name="f334" fmla="*/ f262 1 f142"/>
                      <a:gd name="f335" fmla="*/ f263 1 f142"/>
                      <a:gd name="f336" fmla="*/ f264 1 f142"/>
                      <a:gd name="f337" fmla="*/ f265 1 f142"/>
                      <a:gd name="f338" fmla="*/ f266 1 f142"/>
                      <a:gd name="f339" fmla="*/ f267 1 f142"/>
                      <a:gd name="f340" fmla="*/ f268 1 f142"/>
                      <a:gd name="f341" fmla="*/ f269 1 f142"/>
                      <a:gd name="f342" fmla="*/ f270 1 f142"/>
                      <a:gd name="f343" fmla="*/ f271 1 f142"/>
                      <a:gd name="f344" fmla="*/ f272 1 f142"/>
                      <a:gd name="f345" fmla="*/ f273 1 f142"/>
                      <a:gd name="f346" fmla="*/ f274 1 f142"/>
                      <a:gd name="f347" fmla="*/ f275 1 f142"/>
                      <a:gd name="f348" fmla="*/ f276 1 f142"/>
                      <a:gd name="f349" fmla="*/ f277 1 f142"/>
                      <a:gd name="f350" fmla="*/ f278 1 f142"/>
                      <a:gd name="f351" fmla="*/ f279 1 f142"/>
                      <a:gd name="f352" fmla="*/ f280 1 f142"/>
                      <a:gd name="f353" fmla="*/ f281 f133 1"/>
                      <a:gd name="f354" fmla="*/ f282 f133 1"/>
                      <a:gd name="f355" fmla="*/ f284 f134 1"/>
                      <a:gd name="f356" fmla="*/ f283 f134 1"/>
                      <a:gd name="f357" fmla="*/ f285 f133 1"/>
                      <a:gd name="f358" fmla="*/ f286 f134 1"/>
                      <a:gd name="f359" fmla="*/ f287 f133 1"/>
                      <a:gd name="f360" fmla="*/ f288 f134 1"/>
                      <a:gd name="f361" fmla="*/ f289 f133 1"/>
                      <a:gd name="f362" fmla="*/ f290 f134 1"/>
                      <a:gd name="f363" fmla="*/ f291 f133 1"/>
                      <a:gd name="f364" fmla="*/ f292 f134 1"/>
                      <a:gd name="f365" fmla="*/ f293 f133 1"/>
                      <a:gd name="f366" fmla="*/ f294 f134 1"/>
                      <a:gd name="f367" fmla="*/ f295 f133 1"/>
                      <a:gd name="f368" fmla="*/ f296 f134 1"/>
                      <a:gd name="f369" fmla="*/ f297 f133 1"/>
                      <a:gd name="f370" fmla="*/ f298 f134 1"/>
                      <a:gd name="f371" fmla="*/ f299 f133 1"/>
                      <a:gd name="f372" fmla="*/ f300 f134 1"/>
                      <a:gd name="f373" fmla="*/ f301 f133 1"/>
                      <a:gd name="f374" fmla="*/ f302 f134 1"/>
                      <a:gd name="f375" fmla="*/ f303 f133 1"/>
                      <a:gd name="f376" fmla="*/ f304 f134 1"/>
                      <a:gd name="f377" fmla="*/ f305 f134 1"/>
                      <a:gd name="f378" fmla="*/ f306 f134 1"/>
                      <a:gd name="f379" fmla="*/ f307 f133 1"/>
                      <a:gd name="f380" fmla="*/ f308 f134 1"/>
                      <a:gd name="f381" fmla="*/ f309 f133 1"/>
                      <a:gd name="f382" fmla="*/ f310 f134 1"/>
                      <a:gd name="f383" fmla="*/ f311 f133 1"/>
                      <a:gd name="f384" fmla="*/ f312 f134 1"/>
                      <a:gd name="f385" fmla="*/ f313 f133 1"/>
                      <a:gd name="f386" fmla="*/ f314 f134 1"/>
                      <a:gd name="f387" fmla="*/ f315 f133 1"/>
                      <a:gd name="f388" fmla="*/ f316 f134 1"/>
                      <a:gd name="f389" fmla="*/ f317 f133 1"/>
                      <a:gd name="f390" fmla="*/ f318 f134 1"/>
                      <a:gd name="f391" fmla="*/ f319 f133 1"/>
                      <a:gd name="f392" fmla="*/ f320 f134 1"/>
                      <a:gd name="f393" fmla="*/ f321 f133 1"/>
                      <a:gd name="f394" fmla="*/ f322 f134 1"/>
                      <a:gd name="f395" fmla="*/ f323 f133 1"/>
                      <a:gd name="f396" fmla="*/ f324 f134 1"/>
                      <a:gd name="f397" fmla="*/ f325 f133 1"/>
                      <a:gd name="f398" fmla="*/ f326 f134 1"/>
                      <a:gd name="f399" fmla="*/ f327 f133 1"/>
                      <a:gd name="f400" fmla="*/ f328 f134 1"/>
                      <a:gd name="f401" fmla="*/ f329 f133 1"/>
                      <a:gd name="f402" fmla="*/ f330 f134 1"/>
                      <a:gd name="f403" fmla="*/ f331 f133 1"/>
                      <a:gd name="f404" fmla="*/ f332 f133 1"/>
                      <a:gd name="f405" fmla="*/ f333 f133 1"/>
                      <a:gd name="f406" fmla="*/ f334 f133 1"/>
                      <a:gd name="f407" fmla="*/ f335 f133 1"/>
                      <a:gd name="f408" fmla="*/ f336 f133 1"/>
                      <a:gd name="f409" fmla="*/ f337 f133 1"/>
                      <a:gd name="f410" fmla="*/ f338 f133 1"/>
                      <a:gd name="f411" fmla="*/ f339 f133 1"/>
                      <a:gd name="f412" fmla="*/ f340 f133 1"/>
                      <a:gd name="f413" fmla="*/ f341 f133 1"/>
                      <a:gd name="f414" fmla="*/ f342 f133 1"/>
                      <a:gd name="f415" fmla="*/ f343 f133 1"/>
                      <a:gd name="f416" fmla="*/ f344 f133 1"/>
                      <a:gd name="f417" fmla="*/ f345 f133 1"/>
                      <a:gd name="f418" fmla="*/ f346 f133 1"/>
                      <a:gd name="f419" fmla="*/ f347 f133 1"/>
                      <a:gd name="f420" fmla="*/ f348 f133 1"/>
                      <a:gd name="f421" fmla="*/ f349 f133 1"/>
                      <a:gd name="f422" fmla="*/ f350 f133 1"/>
                      <a:gd name="f423" fmla="*/ f351 f133 1"/>
                      <a:gd name="f424" fmla="*/ f352 f13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12">
                        <a:pos x="f357" y="f358"/>
                      </a:cxn>
                      <a:cxn ang="f212">
                        <a:pos x="f359" y="f360"/>
                      </a:cxn>
                      <a:cxn ang="f212">
                        <a:pos x="f361" y="f362"/>
                      </a:cxn>
                      <a:cxn ang="f212">
                        <a:pos x="f363" y="f364"/>
                      </a:cxn>
                      <a:cxn ang="f212">
                        <a:pos x="f365" y="f366"/>
                      </a:cxn>
                      <a:cxn ang="f212">
                        <a:pos x="f367" y="f368"/>
                      </a:cxn>
                      <a:cxn ang="f212">
                        <a:pos x="f369" y="f370"/>
                      </a:cxn>
                      <a:cxn ang="f212">
                        <a:pos x="f371" y="f372"/>
                      </a:cxn>
                      <a:cxn ang="f212">
                        <a:pos x="f373" y="f374"/>
                      </a:cxn>
                      <a:cxn ang="f212">
                        <a:pos x="f375" y="f376"/>
                      </a:cxn>
                      <a:cxn ang="f212">
                        <a:pos x="f375" y="f377"/>
                      </a:cxn>
                      <a:cxn ang="f212">
                        <a:pos x="f373" y="f378"/>
                      </a:cxn>
                      <a:cxn ang="f212">
                        <a:pos x="f379" y="f380"/>
                      </a:cxn>
                      <a:cxn ang="f212">
                        <a:pos x="f381" y="f382"/>
                      </a:cxn>
                      <a:cxn ang="f212">
                        <a:pos x="f383" y="f384"/>
                      </a:cxn>
                      <a:cxn ang="f212">
                        <a:pos x="f385" y="f386"/>
                      </a:cxn>
                      <a:cxn ang="f212">
                        <a:pos x="f387" y="f388"/>
                      </a:cxn>
                      <a:cxn ang="f212">
                        <a:pos x="f389" y="f390"/>
                      </a:cxn>
                      <a:cxn ang="f212">
                        <a:pos x="f391" y="f392"/>
                      </a:cxn>
                      <a:cxn ang="f212">
                        <a:pos x="f393" y="f394"/>
                      </a:cxn>
                      <a:cxn ang="f212">
                        <a:pos x="f395" y="f396"/>
                      </a:cxn>
                      <a:cxn ang="f212">
                        <a:pos x="f397" y="f398"/>
                      </a:cxn>
                      <a:cxn ang="f212">
                        <a:pos x="f399" y="f400"/>
                      </a:cxn>
                      <a:cxn ang="f212">
                        <a:pos x="f401" y="f402"/>
                      </a:cxn>
                      <a:cxn ang="f212">
                        <a:pos x="f403" y="f400"/>
                      </a:cxn>
                      <a:cxn ang="f212">
                        <a:pos x="f404" y="f398"/>
                      </a:cxn>
                      <a:cxn ang="f212">
                        <a:pos x="f405" y="f396"/>
                      </a:cxn>
                      <a:cxn ang="f212">
                        <a:pos x="f406" y="f394"/>
                      </a:cxn>
                      <a:cxn ang="f212">
                        <a:pos x="f407" y="f392"/>
                      </a:cxn>
                      <a:cxn ang="f212">
                        <a:pos x="f408" y="f390"/>
                      </a:cxn>
                      <a:cxn ang="f212">
                        <a:pos x="f409" y="f388"/>
                      </a:cxn>
                      <a:cxn ang="f212">
                        <a:pos x="f410" y="f386"/>
                      </a:cxn>
                      <a:cxn ang="f212">
                        <a:pos x="f411" y="f384"/>
                      </a:cxn>
                      <a:cxn ang="f212">
                        <a:pos x="f412" y="f382"/>
                      </a:cxn>
                      <a:cxn ang="f212">
                        <a:pos x="f413" y="f380"/>
                      </a:cxn>
                      <a:cxn ang="f212">
                        <a:pos x="f414" y="f378"/>
                      </a:cxn>
                      <a:cxn ang="f212">
                        <a:pos x="f415" y="f377"/>
                      </a:cxn>
                      <a:cxn ang="f212">
                        <a:pos x="f416" y="f376"/>
                      </a:cxn>
                      <a:cxn ang="f212">
                        <a:pos x="f414" y="f374"/>
                      </a:cxn>
                      <a:cxn ang="f212">
                        <a:pos x="f417" y="f372"/>
                      </a:cxn>
                      <a:cxn ang="f212">
                        <a:pos x="f418" y="f370"/>
                      </a:cxn>
                      <a:cxn ang="f212">
                        <a:pos x="f419" y="f368"/>
                      </a:cxn>
                      <a:cxn ang="f212">
                        <a:pos x="f420" y="f366"/>
                      </a:cxn>
                      <a:cxn ang="f212">
                        <a:pos x="f421" y="f364"/>
                      </a:cxn>
                      <a:cxn ang="f212">
                        <a:pos x="f422" y="f362"/>
                      </a:cxn>
                      <a:cxn ang="f212">
                        <a:pos x="f423" y="f360"/>
                      </a:cxn>
                      <a:cxn ang="f212">
                        <a:pos x="f424" y="f358"/>
                      </a:cxn>
                    </a:cxnLst>
                    <a:rect l="f353" t="f356" r="f354" b="f355"/>
                    <a:pathLst>
                      <a:path w="2109" h="2409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6" y="f43"/>
                        </a:lnTo>
                        <a:lnTo>
                          <a:pt x="f6" y="f44"/>
                        </a:lnTo>
                        <a:lnTo>
                          <a:pt x="f6" y="f45"/>
                        </a:lnTo>
                        <a:lnTo>
                          <a:pt x="f46" y="f47"/>
                        </a:lnTo>
                        <a:lnTo>
                          <a:pt x="f39" y="f48"/>
                        </a:lnTo>
                        <a:lnTo>
                          <a:pt x="f37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23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17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7"/>
                        </a:lnTo>
                        <a:lnTo>
                          <a:pt x="f93" y="f91"/>
                        </a:lnTo>
                        <a:lnTo>
                          <a:pt x="f94" y="f89"/>
                        </a:lnTo>
                        <a:lnTo>
                          <a:pt x="f95" y="f87"/>
                        </a:lnTo>
                        <a:lnTo>
                          <a:pt x="f96" y="f85"/>
                        </a:lnTo>
                        <a:lnTo>
                          <a:pt x="f97" y="f83"/>
                        </a:lnTo>
                        <a:lnTo>
                          <a:pt x="f98" y="f81"/>
                        </a:lnTo>
                        <a:lnTo>
                          <a:pt x="f99" y="f79"/>
                        </a:lnTo>
                        <a:lnTo>
                          <a:pt x="f100" y="f77"/>
                        </a:lnTo>
                        <a:lnTo>
                          <a:pt x="f101" y="f75"/>
                        </a:lnTo>
                        <a:lnTo>
                          <a:pt x="f102" y="f17"/>
                        </a:lnTo>
                        <a:lnTo>
                          <a:pt x="f103" y="f72"/>
                        </a:lnTo>
                        <a:lnTo>
                          <a:pt x="f104" y="f70"/>
                        </a:lnTo>
                        <a:lnTo>
                          <a:pt x="f105" y="f68"/>
                        </a:lnTo>
                        <a:lnTo>
                          <a:pt x="f106" y="f66"/>
                        </a:lnTo>
                        <a:lnTo>
                          <a:pt x="f107" y="f64"/>
                        </a:lnTo>
                        <a:lnTo>
                          <a:pt x="f108" y="f62"/>
                        </a:lnTo>
                        <a:lnTo>
                          <a:pt x="f109" y="f60"/>
                        </a:lnTo>
                        <a:lnTo>
                          <a:pt x="f110" y="f58"/>
                        </a:lnTo>
                        <a:lnTo>
                          <a:pt x="f111" y="f56"/>
                        </a:lnTo>
                        <a:lnTo>
                          <a:pt x="f112" y="f55"/>
                        </a:lnTo>
                        <a:lnTo>
                          <a:pt x="f113" y="f53"/>
                        </a:lnTo>
                        <a:lnTo>
                          <a:pt x="f114" y="f51"/>
                        </a:lnTo>
                        <a:lnTo>
                          <a:pt x="f115" y="f49"/>
                        </a:lnTo>
                        <a:lnTo>
                          <a:pt x="f116" y="f48"/>
                        </a:lnTo>
                        <a:lnTo>
                          <a:pt x="f10" y="f47"/>
                        </a:lnTo>
                        <a:lnTo>
                          <a:pt x="f5" y="f45"/>
                        </a:lnTo>
                        <a:lnTo>
                          <a:pt x="f5" y="f44"/>
                        </a:lnTo>
                        <a:lnTo>
                          <a:pt x="f117" y="f43"/>
                        </a:lnTo>
                        <a:lnTo>
                          <a:pt x="f118" y="f42"/>
                        </a:lnTo>
                        <a:lnTo>
                          <a:pt x="f116" y="f40"/>
                        </a:lnTo>
                        <a:lnTo>
                          <a:pt x="f119" y="f38"/>
                        </a:lnTo>
                        <a:lnTo>
                          <a:pt x="f120" y="f36"/>
                        </a:lnTo>
                        <a:lnTo>
                          <a:pt x="f121" y="f34"/>
                        </a:lnTo>
                        <a:lnTo>
                          <a:pt x="f113" y="f32"/>
                        </a:lnTo>
                        <a:lnTo>
                          <a:pt x="f122" y="f30"/>
                        </a:lnTo>
                        <a:lnTo>
                          <a:pt x="f123" y="f28"/>
                        </a:lnTo>
                        <a:lnTo>
                          <a:pt x="f124" y="f26"/>
                        </a:lnTo>
                        <a:lnTo>
                          <a:pt x="f125" y="f24"/>
                        </a:lnTo>
                        <a:lnTo>
                          <a:pt x="f126" y="f22"/>
                        </a:lnTo>
                        <a:lnTo>
                          <a:pt x="f18" y="f20"/>
                        </a:lnTo>
                        <a:lnTo>
                          <a:pt x="f127" y="f18"/>
                        </a:lnTo>
                        <a:lnTo>
                          <a:pt x="f128" y="f16"/>
                        </a:lnTo>
                        <a:lnTo>
                          <a:pt x="f129" y="f14"/>
                        </a:lnTo>
                        <a:lnTo>
                          <a:pt x="f130" y="f12"/>
                        </a:lnTo>
                        <a:lnTo>
                          <a:pt x="f131" y="f10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E2C3A6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4" name="Freeform 45"/>
                  <p:cNvSpPr/>
                  <p:nvPr/>
                </p:nvSpPr>
                <p:spPr>
                  <a:xfrm>
                    <a:off x="1628639" y="469440"/>
                    <a:ext cx="484920" cy="110952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054"/>
                      <a:gd name="f7" fmla="val 2409"/>
                      <a:gd name="f8" fmla="val 735"/>
                      <a:gd name="f9" fmla="val 961"/>
                      <a:gd name="f10" fmla="val 3"/>
                      <a:gd name="f11" fmla="val 964"/>
                      <a:gd name="f12" fmla="val 11"/>
                      <a:gd name="f13" fmla="val 967"/>
                      <a:gd name="f14" fmla="val 27"/>
                      <a:gd name="f15" fmla="val 971"/>
                      <a:gd name="f16" fmla="val 46"/>
                      <a:gd name="f17" fmla="val 977"/>
                      <a:gd name="f18" fmla="val 73"/>
                      <a:gd name="f19" fmla="val 983"/>
                      <a:gd name="f20" fmla="val 103"/>
                      <a:gd name="f21" fmla="val 989"/>
                      <a:gd name="f22" fmla="val 138"/>
                      <a:gd name="f23" fmla="val 996"/>
                      <a:gd name="f24" fmla="val 178"/>
                      <a:gd name="f25" fmla="val 1003"/>
                      <a:gd name="f26" fmla="val 221"/>
                      <a:gd name="f27" fmla="val 1011"/>
                      <a:gd name="f28" fmla="val 268"/>
                      <a:gd name="f29" fmla="val 1018"/>
                      <a:gd name="f30" fmla="val 319"/>
                      <a:gd name="f31" fmla="val 1025"/>
                      <a:gd name="f32" fmla="val 374"/>
                      <a:gd name="f33" fmla="val 1031"/>
                      <a:gd name="f34" fmla="val 431"/>
                      <a:gd name="f35" fmla="val 1038"/>
                      <a:gd name="f36" fmla="val 493"/>
                      <a:gd name="f37" fmla="val 1043"/>
                      <a:gd name="f38" fmla="val 555"/>
                      <a:gd name="f39" fmla="val 1048"/>
                      <a:gd name="f40" fmla="val 621"/>
                      <a:gd name="f41" fmla="val 1051"/>
                      <a:gd name="f42" fmla="val 689"/>
                      <a:gd name="f43" fmla="val 758"/>
                      <a:gd name="f44" fmla="val 829"/>
                      <a:gd name="f45" fmla="val 902"/>
                      <a:gd name="f46" fmla="val 1053"/>
                      <a:gd name="f47" fmla="val 975"/>
                      <a:gd name="f48" fmla="val 1050"/>
                      <a:gd name="f49" fmla="val 1124"/>
                      <a:gd name="f50" fmla="val 1035"/>
                      <a:gd name="f51" fmla="val 1200"/>
                      <a:gd name="f52" fmla="val 1024"/>
                      <a:gd name="f53" fmla="val 1276"/>
                      <a:gd name="f54" fmla="val 1012"/>
                      <a:gd name="f55" fmla="val 1350"/>
                      <a:gd name="f56" fmla="val 1424"/>
                      <a:gd name="f57" fmla="val 979"/>
                      <a:gd name="f58" fmla="val 1499"/>
                      <a:gd name="f59" fmla="val 957"/>
                      <a:gd name="f60" fmla="val 1572"/>
                      <a:gd name="f61" fmla="val 933"/>
                      <a:gd name="f62" fmla="val 1643"/>
                      <a:gd name="f63" fmla="val 906"/>
                      <a:gd name="f64" fmla="val 1713"/>
                      <a:gd name="f65" fmla="val 875"/>
                      <a:gd name="f66" fmla="val 1782"/>
                      <a:gd name="f67" fmla="val 842"/>
                      <a:gd name="f68" fmla="val 1847"/>
                      <a:gd name="f69" fmla="val 802"/>
                      <a:gd name="f70" fmla="val 1911"/>
                      <a:gd name="f71" fmla="val 761"/>
                      <a:gd name="f72" fmla="val 1973"/>
                      <a:gd name="f73" fmla="val 715"/>
                      <a:gd name="f74" fmla="val 2032"/>
                      <a:gd name="f75" fmla="val 665"/>
                      <a:gd name="f76" fmla="val 2088"/>
                      <a:gd name="f77" fmla="val 611"/>
                      <a:gd name="f78" fmla="val 2140"/>
                      <a:gd name="f79" fmla="val 552"/>
                      <a:gd name="f80" fmla="val 2188"/>
                      <a:gd name="f81" fmla="val 488"/>
                      <a:gd name="f82" fmla="val 2234"/>
                      <a:gd name="f83" fmla="val 419"/>
                      <a:gd name="f84" fmla="val 2274"/>
                      <a:gd name="f85" fmla="val 346"/>
                      <a:gd name="f86" fmla="val 2311"/>
                      <a:gd name="f87" fmla="val 2343"/>
                      <a:gd name="f88" fmla="val 185"/>
                      <a:gd name="f89" fmla="val 2371"/>
                      <a:gd name="f90" fmla="val 94"/>
                      <a:gd name="f91" fmla="val 2393"/>
                      <a:gd name="f92" fmla="val 2407"/>
                      <a:gd name="f93" fmla="val 13"/>
                      <a:gd name="f94" fmla="val 2406"/>
                      <a:gd name="f95" fmla="val 2400"/>
                      <a:gd name="f96" fmla="val 49"/>
                      <a:gd name="f97" fmla="val 2391"/>
                      <a:gd name="f98" fmla="val 75"/>
                      <a:gd name="f99" fmla="val 2379"/>
                      <a:gd name="f100" fmla="val 106"/>
                      <a:gd name="f101" fmla="val 2363"/>
                      <a:gd name="f102" fmla="val 141"/>
                      <a:gd name="f103" fmla="val 179"/>
                      <a:gd name="f104" fmla="val 2317"/>
                      <a:gd name="f105" fmla="val 222"/>
                      <a:gd name="f106" fmla="val 2285"/>
                      <a:gd name="f107" fmla="val 2245"/>
                      <a:gd name="f108" fmla="val 316"/>
                      <a:gd name="f109" fmla="val 2200"/>
                      <a:gd name="f110" fmla="val 367"/>
                      <a:gd name="f111" fmla="val 2146"/>
                      <a:gd name="f112" fmla="val 2085"/>
                      <a:gd name="f113" fmla="val 473"/>
                      <a:gd name="f114" fmla="val 2015"/>
                      <a:gd name="f115" fmla="val 530"/>
                      <a:gd name="f116" fmla="val 1936"/>
                      <a:gd name="f117" fmla="val 591"/>
                      <a:gd name="f118" fmla="val 1837"/>
                      <a:gd name="f119" fmla="val 642"/>
                      <a:gd name="f120" fmla="val 1738"/>
                      <a:gd name="f121" fmla="val 684"/>
                      <a:gd name="f122" fmla="val 1639"/>
                      <a:gd name="f123" fmla="val 719"/>
                      <a:gd name="f124" fmla="val 1538"/>
                      <a:gd name="f125" fmla="val 745"/>
                      <a:gd name="f126" fmla="val 1436"/>
                      <a:gd name="f127" fmla="val 766"/>
                      <a:gd name="f128" fmla="val 1331"/>
                      <a:gd name="f129" fmla="val 780"/>
                      <a:gd name="f130" fmla="val 1225"/>
                      <a:gd name="f131" fmla="val 788"/>
                      <a:gd name="f132" fmla="val 1112"/>
                      <a:gd name="f133" fmla="val 792"/>
                      <a:gd name="f134" fmla="val 997"/>
                      <a:gd name="f135" fmla="val 791"/>
                      <a:gd name="f136" fmla="val 876"/>
                      <a:gd name="f137" fmla="val 786"/>
                      <a:gd name="f138" fmla="val 748"/>
                      <a:gd name="f139" fmla="val 779"/>
                      <a:gd name="f140" fmla="val 615"/>
                      <a:gd name="f141" fmla="val 770"/>
                      <a:gd name="f142" fmla="val 474"/>
                      <a:gd name="f143" fmla="val 759"/>
                      <a:gd name="f144" fmla="val 325"/>
                      <a:gd name="f145" fmla="val 167"/>
                      <a:gd name="f146" fmla="+- 0 0 0"/>
                      <a:gd name="f147" fmla="*/ f3 1 1054"/>
                      <a:gd name="f148" fmla="*/ f4 1 2409"/>
                      <a:gd name="f149" fmla="val f5"/>
                      <a:gd name="f150" fmla="val f6"/>
                      <a:gd name="f151" fmla="val f7"/>
                      <a:gd name="f152" fmla="*/ f146 f0 1"/>
                      <a:gd name="f153" fmla="+- f151 0 f149"/>
                      <a:gd name="f154" fmla="+- f150 0 f149"/>
                      <a:gd name="f155" fmla="*/ f152 1 f2"/>
                      <a:gd name="f156" fmla="*/ f154 1 1054"/>
                      <a:gd name="f157" fmla="*/ f153 1 2409"/>
                      <a:gd name="f158" fmla="*/ 961 f154 1"/>
                      <a:gd name="f159" fmla="*/ 0 f153 1"/>
                      <a:gd name="f160" fmla="*/ 964 f154 1"/>
                      <a:gd name="f161" fmla="*/ 11 f153 1"/>
                      <a:gd name="f162" fmla="*/ 971 f154 1"/>
                      <a:gd name="f163" fmla="*/ 46 f153 1"/>
                      <a:gd name="f164" fmla="*/ 983 f154 1"/>
                      <a:gd name="f165" fmla="*/ 103 f153 1"/>
                      <a:gd name="f166" fmla="*/ 996 f154 1"/>
                      <a:gd name="f167" fmla="*/ 178 f153 1"/>
                      <a:gd name="f168" fmla="*/ 1011 f154 1"/>
                      <a:gd name="f169" fmla="*/ 268 f153 1"/>
                      <a:gd name="f170" fmla="*/ 1025 f154 1"/>
                      <a:gd name="f171" fmla="*/ 374 f153 1"/>
                      <a:gd name="f172" fmla="*/ 1038 f154 1"/>
                      <a:gd name="f173" fmla="*/ 493 f153 1"/>
                      <a:gd name="f174" fmla="*/ 1048 f154 1"/>
                      <a:gd name="f175" fmla="*/ 621 f153 1"/>
                      <a:gd name="f176" fmla="*/ 1054 f154 1"/>
                      <a:gd name="f177" fmla="*/ 758 f153 1"/>
                      <a:gd name="f178" fmla="*/ 902 f153 1"/>
                      <a:gd name="f179" fmla="*/ 1050 f153 1"/>
                      <a:gd name="f180" fmla="*/ 1035 f154 1"/>
                      <a:gd name="f181" fmla="*/ 1200 f153 1"/>
                      <a:gd name="f182" fmla="*/ 1012 f154 1"/>
                      <a:gd name="f183" fmla="*/ 1350 f153 1"/>
                      <a:gd name="f184" fmla="*/ 979 f154 1"/>
                      <a:gd name="f185" fmla="*/ 1499 f153 1"/>
                      <a:gd name="f186" fmla="*/ 933 f154 1"/>
                      <a:gd name="f187" fmla="*/ 1643 f153 1"/>
                      <a:gd name="f188" fmla="*/ 875 f154 1"/>
                      <a:gd name="f189" fmla="*/ 1782 f153 1"/>
                      <a:gd name="f190" fmla="*/ 802 f154 1"/>
                      <a:gd name="f191" fmla="*/ 1911 f153 1"/>
                      <a:gd name="f192" fmla="*/ 715 f154 1"/>
                      <a:gd name="f193" fmla="*/ 2032 f153 1"/>
                      <a:gd name="f194" fmla="*/ 611 f154 1"/>
                      <a:gd name="f195" fmla="*/ 2140 f153 1"/>
                      <a:gd name="f196" fmla="*/ 488 f154 1"/>
                      <a:gd name="f197" fmla="*/ 2234 f153 1"/>
                      <a:gd name="f198" fmla="*/ 346 f154 1"/>
                      <a:gd name="f199" fmla="*/ 2311 f153 1"/>
                      <a:gd name="f200" fmla="*/ 185 f154 1"/>
                      <a:gd name="f201" fmla="*/ 2371 f153 1"/>
                      <a:gd name="f202" fmla="*/ 0 f154 1"/>
                      <a:gd name="f203" fmla="*/ 2409 f153 1"/>
                      <a:gd name="f204" fmla="*/ 13 f154 1"/>
                      <a:gd name="f205" fmla="*/ 2406 f153 1"/>
                      <a:gd name="f206" fmla="*/ 49 f154 1"/>
                      <a:gd name="f207" fmla="*/ 2391 f153 1"/>
                      <a:gd name="f208" fmla="*/ 106 f154 1"/>
                      <a:gd name="f209" fmla="*/ 2363 f153 1"/>
                      <a:gd name="f210" fmla="*/ 179 f154 1"/>
                      <a:gd name="f211" fmla="*/ 2317 f153 1"/>
                      <a:gd name="f212" fmla="*/ 268 f154 1"/>
                      <a:gd name="f213" fmla="*/ 2245 f153 1"/>
                      <a:gd name="f214" fmla="*/ 367 f154 1"/>
                      <a:gd name="f215" fmla="*/ 2146 f153 1"/>
                      <a:gd name="f216" fmla="*/ 473 f154 1"/>
                      <a:gd name="f217" fmla="*/ 2015 f153 1"/>
                      <a:gd name="f218" fmla="*/ 591 f154 1"/>
                      <a:gd name="f219" fmla="*/ 1837 f153 1"/>
                      <a:gd name="f220" fmla="*/ 684 f154 1"/>
                      <a:gd name="f221" fmla="*/ 1639 f153 1"/>
                      <a:gd name="f222" fmla="*/ 745 f154 1"/>
                      <a:gd name="f223" fmla="*/ 1436 f153 1"/>
                      <a:gd name="f224" fmla="*/ 780 f154 1"/>
                      <a:gd name="f225" fmla="*/ 1225 f153 1"/>
                      <a:gd name="f226" fmla="*/ 792 f154 1"/>
                      <a:gd name="f227" fmla="*/ 997 f153 1"/>
                      <a:gd name="f228" fmla="*/ 786 f154 1"/>
                      <a:gd name="f229" fmla="*/ 748 f153 1"/>
                      <a:gd name="f230" fmla="*/ 770 f154 1"/>
                      <a:gd name="f231" fmla="*/ 474 f153 1"/>
                      <a:gd name="f232" fmla="*/ 748 f154 1"/>
                      <a:gd name="f233" fmla="*/ 167 f153 1"/>
                      <a:gd name="f234" fmla="+- f155 0 f1"/>
                      <a:gd name="f235" fmla="*/ f158 1 1054"/>
                      <a:gd name="f236" fmla="*/ f159 1 2409"/>
                      <a:gd name="f237" fmla="*/ f160 1 1054"/>
                      <a:gd name="f238" fmla="*/ f161 1 2409"/>
                      <a:gd name="f239" fmla="*/ f162 1 1054"/>
                      <a:gd name="f240" fmla="*/ f163 1 2409"/>
                      <a:gd name="f241" fmla="*/ f164 1 1054"/>
                      <a:gd name="f242" fmla="*/ f165 1 2409"/>
                      <a:gd name="f243" fmla="*/ f166 1 1054"/>
                      <a:gd name="f244" fmla="*/ f167 1 2409"/>
                      <a:gd name="f245" fmla="*/ f168 1 1054"/>
                      <a:gd name="f246" fmla="*/ f169 1 2409"/>
                      <a:gd name="f247" fmla="*/ f170 1 1054"/>
                      <a:gd name="f248" fmla="*/ f171 1 2409"/>
                      <a:gd name="f249" fmla="*/ f172 1 1054"/>
                      <a:gd name="f250" fmla="*/ f173 1 2409"/>
                      <a:gd name="f251" fmla="*/ f174 1 1054"/>
                      <a:gd name="f252" fmla="*/ f175 1 2409"/>
                      <a:gd name="f253" fmla="*/ f176 1 1054"/>
                      <a:gd name="f254" fmla="*/ f177 1 2409"/>
                      <a:gd name="f255" fmla="*/ f178 1 2409"/>
                      <a:gd name="f256" fmla="*/ f179 1 2409"/>
                      <a:gd name="f257" fmla="*/ f180 1 1054"/>
                      <a:gd name="f258" fmla="*/ f181 1 2409"/>
                      <a:gd name="f259" fmla="*/ f182 1 1054"/>
                      <a:gd name="f260" fmla="*/ f183 1 2409"/>
                      <a:gd name="f261" fmla="*/ f184 1 1054"/>
                      <a:gd name="f262" fmla="*/ f185 1 2409"/>
                      <a:gd name="f263" fmla="*/ f186 1 1054"/>
                      <a:gd name="f264" fmla="*/ f187 1 2409"/>
                      <a:gd name="f265" fmla="*/ f188 1 1054"/>
                      <a:gd name="f266" fmla="*/ f189 1 2409"/>
                      <a:gd name="f267" fmla="*/ f190 1 1054"/>
                      <a:gd name="f268" fmla="*/ f191 1 2409"/>
                      <a:gd name="f269" fmla="*/ f192 1 1054"/>
                      <a:gd name="f270" fmla="*/ f193 1 2409"/>
                      <a:gd name="f271" fmla="*/ f194 1 1054"/>
                      <a:gd name="f272" fmla="*/ f195 1 2409"/>
                      <a:gd name="f273" fmla="*/ f196 1 1054"/>
                      <a:gd name="f274" fmla="*/ f197 1 2409"/>
                      <a:gd name="f275" fmla="*/ f198 1 1054"/>
                      <a:gd name="f276" fmla="*/ f199 1 2409"/>
                      <a:gd name="f277" fmla="*/ f200 1 1054"/>
                      <a:gd name="f278" fmla="*/ f201 1 2409"/>
                      <a:gd name="f279" fmla="*/ f202 1 1054"/>
                      <a:gd name="f280" fmla="*/ f203 1 2409"/>
                      <a:gd name="f281" fmla="*/ f204 1 1054"/>
                      <a:gd name="f282" fmla="*/ f205 1 2409"/>
                      <a:gd name="f283" fmla="*/ f206 1 1054"/>
                      <a:gd name="f284" fmla="*/ f207 1 2409"/>
                      <a:gd name="f285" fmla="*/ f208 1 1054"/>
                      <a:gd name="f286" fmla="*/ f209 1 2409"/>
                      <a:gd name="f287" fmla="*/ f210 1 1054"/>
                      <a:gd name="f288" fmla="*/ f211 1 2409"/>
                      <a:gd name="f289" fmla="*/ f212 1 1054"/>
                      <a:gd name="f290" fmla="*/ f213 1 2409"/>
                      <a:gd name="f291" fmla="*/ f214 1 1054"/>
                      <a:gd name="f292" fmla="*/ f215 1 2409"/>
                      <a:gd name="f293" fmla="*/ f216 1 1054"/>
                      <a:gd name="f294" fmla="*/ f217 1 2409"/>
                      <a:gd name="f295" fmla="*/ f218 1 1054"/>
                      <a:gd name="f296" fmla="*/ f219 1 2409"/>
                      <a:gd name="f297" fmla="*/ f220 1 1054"/>
                      <a:gd name="f298" fmla="*/ f221 1 2409"/>
                      <a:gd name="f299" fmla="*/ f222 1 1054"/>
                      <a:gd name="f300" fmla="*/ f223 1 2409"/>
                      <a:gd name="f301" fmla="*/ f224 1 1054"/>
                      <a:gd name="f302" fmla="*/ f225 1 2409"/>
                      <a:gd name="f303" fmla="*/ f226 1 1054"/>
                      <a:gd name="f304" fmla="*/ f227 1 2409"/>
                      <a:gd name="f305" fmla="*/ f228 1 1054"/>
                      <a:gd name="f306" fmla="*/ f229 1 2409"/>
                      <a:gd name="f307" fmla="*/ f230 1 1054"/>
                      <a:gd name="f308" fmla="*/ f231 1 2409"/>
                      <a:gd name="f309" fmla="*/ f232 1 1054"/>
                      <a:gd name="f310" fmla="*/ f233 1 2409"/>
                      <a:gd name="f311" fmla="*/ 0 1 f156"/>
                      <a:gd name="f312" fmla="*/ f150 1 f156"/>
                      <a:gd name="f313" fmla="*/ 0 1 f157"/>
                      <a:gd name="f314" fmla="*/ f151 1 f157"/>
                      <a:gd name="f315" fmla="*/ f235 1 f156"/>
                      <a:gd name="f316" fmla="*/ f236 1 f157"/>
                      <a:gd name="f317" fmla="*/ f237 1 f156"/>
                      <a:gd name="f318" fmla="*/ f238 1 f157"/>
                      <a:gd name="f319" fmla="*/ f239 1 f156"/>
                      <a:gd name="f320" fmla="*/ f240 1 f157"/>
                      <a:gd name="f321" fmla="*/ f241 1 f156"/>
                      <a:gd name="f322" fmla="*/ f242 1 f157"/>
                      <a:gd name="f323" fmla="*/ f243 1 f156"/>
                      <a:gd name="f324" fmla="*/ f244 1 f157"/>
                      <a:gd name="f325" fmla="*/ f245 1 f156"/>
                      <a:gd name="f326" fmla="*/ f246 1 f157"/>
                      <a:gd name="f327" fmla="*/ f247 1 f156"/>
                      <a:gd name="f328" fmla="*/ f248 1 f157"/>
                      <a:gd name="f329" fmla="*/ f249 1 f156"/>
                      <a:gd name="f330" fmla="*/ f250 1 f157"/>
                      <a:gd name="f331" fmla="*/ f251 1 f156"/>
                      <a:gd name="f332" fmla="*/ f252 1 f157"/>
                      <a:gd name="f333" fmla="*/ f253 1 f156"/>
                      <a:gd name="f334" fmla="*/ f254 1 f157"/>
                      <a:gd name="f335" fmla="*/ f255 1 f157"/>
                      <a:gd name="f336" fmla="*/ f256 1 f157"/>
                      <a:gd name="f337" fmla="*/ f257 1 f156"/>
                      <a:gd name="f338" fmla="*/ f258 1 f157"/>
                      <a:gd name="f339" fmla="*/ f259 1 f156"/>
                      <a:gd name="f340" fmla="*/ f260 1 f157"/>
                      <a:gd name="f341" fmla="*/ f261 1 f156"/>
                      <a:gd name="f342" fmla="*/ f262 1 f157"/>
                      <a:gd name="f343" fmla="*/ f263 1 f156"/>
                      <a:gd name="f344" fmla="*/ f264 1 f157"/>
                      <a:gd name="f345" fmla="*/ f265 1 f156"/>
                      <a:gd name="f346" fmla="*/ f266 1 f157"/>
                      <a:gd name="f347" fmla="*/ f267 1 f156"/>
                      <a:gd name="f348" fmla="*/ f268 1 f157"/>
                      <a:gd name="f349" fmla="*/ f269 1 f156"/>
                      <a:gd name="f350" fmla="*/ f270 1 f157"/>
                      <a:gd name="f351" fmla="*/ f271 1 f156"/>
                      <a:gd name="f352" fmla="*/ f272 1 f157"/>
                      <a:gd name="f353" fmla="*/ f273 1 f156"/>
                      <a:gd name="f354" fmla="*/ f274 1 f157"/>
                      <a:gd name="f355" fmla="*/ f275 1 f156"/>
                      <a:gd name="f356" fmla="*/ f276 1 f157"/>
                      <a:gd name="f357" fmla="*/ f277 1 f156"/>
                      <a:gd name="f358" fmla="*/ f278 1 f157"/>
                      <a:gd name="f359" fmla="*/ f279 1 f156"/>
                      <a:gd name="f360" fmla="*/ f280 1 f157"/>
                      <a:gd name="f361" fmla="*/ f281 1 f156"/>
                      <a:gd name="f362" fmla="*/ f282 1 f157"/>
                      <a:gd name="f363" fmla="*/ f283 1 f156"/>
                      <a:gd name="f364" fmla="*/ f284 1 f157"/>
                      <a:gd name="f365" fmla="*/ f285 1 f156"/>
                      <a:gd name="f366" fmla="*/ f286 1 f157"/>
                      <a:gd name="f367" fmla="*/ f287 1 f156"/>
                      <a:gd name="f368" fmla="*/ f288 1 f157"/>
                      <a:gd name="f369" fmla="*/ f289 1 f156"/>
                      <a:gd name="f370" fmla="*/ f290 1 f157"/>
                      <a:gd name="f371" fmla="*/ f291 1 f156"/>
                      <a:gd name="f372" fmla="*/ f292 1 f157"/>
                      <a:gd name="f373" fmla="*/ f293 1 f156"/>
                      <a:gd name="f374" fmla="*/ f294 1 f157"/>
                      <a:gd name="f375" fmla="*/ f295 1 f156"/>
                      <a:gd name="f376" fmla="*/ f296 1 f157"/>
                      <a:gd name="f377" fmla="*/ f297 1 f156"/>
                      <a:gd name="f378" fmla="*/ f298 1 f157"/>
                      <a:gd name="f379" fmla="*/ f299 1 f156"/>
                      <a:gd name="f380" fmla="*/ f300 1 f157"/>
                      <a:gd name="f381" fmla="*/ f301 1 f156"/>
                      <a:gd name="f382" fmla="*/ f302 1 f157"/>
                      <a:gd name="f383" fmla="*/ f303 1 f156"/>
                      <a:gd name="f384" fmla="*/ f304 1 f157"/>
                      <a:gd name="f385" fmla="*/ f305 1 f156"/>
                      <a:gd name="f386" fmla="*/ f306 1 f157"/>
                      <a:gd name="f387" fmla="*/ f307 1 f156"/>
                      <a:gd name="f388" fmla="*/ f308 1 f157"/>
                      <a:gd name="f389" fmla="*/ f309 1 f156"/>
                      <a:gd name="f390" fmla="*/ f310 1 f157"/>
                      <a:gd name="f391" fmla="*/ f311 f147 1"/>
                      <a:gd name="f392" fmla="*/ f312 f147 1"/>
                      <a:gd name="f393" fmla="*/ f314 f148 1"/>
                      <a:gd name="f394" fmla="*/ f313 f148 1"/>
                      <a:gd name="f395" fmla="*/ f315 f147 1"/>
                      <a:gd name="f396" fmla="*/ f316 f148 1"/>
                      <a:gd name="f397" fmla="*/ f317 f147 1"/>
                      <a:gd name="f398" fmla="*/ f318 f148 1"/>
                      <a:gd name="f399" fmla="*/ f319 f147 1"/>
                      <a:gd name="f400" fmla="*/ f320 f148 1"/>
                      <a:gd name="f401" fmla="*/ f321 f147 1"/>
                      <a:gd name="f402" fmla="*/ f322 f148 1"/>
                      <a:gd name="f403" fmla="*/ f323 f147 1"/>
                      <a:gd name="f404" fmla="*/ f324 f148 1"/>
                      <a:gd name="f405" fmla="*/ f325 f147 1"/>
                      <a:gd name="f406" fmla="*/ f326 f148 1"/>
                      <a:gd name="f407" fmla="*/ f327 f147 1"/>
                      <a:gd name="f408" fmla="*/ f328 f148 1"/>
                      <a:gd name="f409" fmla="*/ f329 f147 1"/>
                      <a:gd name="f410" fmla="*/ f330 f148 1"/>
                      <a:gd name="f411" fmla="*/ f331 f147 1"/>
                      <a:gd name="f412" fmla="*/ f332 f148 1"/>
                      <a:gd name="f413" fmla="*/ f333 f147 1"/>
                      <a:gd name="f414" fmla="*/ f334 f148 1"/>
                      <a:gd name="f415" fmla="*/ f335 f148 1"/>
                      <a:gd name="f416" fmla="*/ f336 f148 1"/>
                      <a:gd name="f417" fmla="*/ f337 f147 1"/>
                      <a:gd name="f418" fmla="*/ f338 f148 1"/>
                      <a:gd name="f419" fmla="*/ f339 f147 1"/>
                      <a:gd name="f420" fmla="*/ f340 f148 1"/>
                      <a:gd name="f421" fmla="*/ f341 f147 1"/>
                      <a:gd name="f422" fmla="*/ f342 f148 1"/>
                      <a:gd name="f423" fmla="*/ f343 f147 1"/>
                      <a:gd name="f424" fmla="*/ f344 f148 1"/>
                      <a:gd name="f425" fmla="*/ f345 f147 1"/>
                      <a:gd name="f426" fmla="*/ f346 f148 1"/>
                      <a:gd name="f427" fmla="*/ f347 f147 1"/>
                      <a:gd name="f428" fmla="*/ f348 f148 1"/>
                      <a:gd name="f429" fmla="*/ f349 f147 1"/>
                      <a:gd name="f430" fmla="*/ f350 f148 1"/>
                      <a:gd name="f431" fmla="*/ f351 f147 1"/>
                      <a:gd name="f432" fmla="*/ f352 f148 1"/>
                      <a:gd name="f433" fmla="*/ f353 f147 1"/>
                      <a:gd name="f434" fmla="*/ f354 f148 1"/>
                      <a:gd name="f435" fmla="*/ f355 f147 1"/>
                      <a:gd name="f436" fmla="*/ f356 f148 1"/>
                      <a:gd name="f437" fmla="*/ f357 f147 1"/>
                      <a:gd name="f438" fmla="*/ f358 f148 1"/>
                      <a:gd name="f439" fmla="*/ f359 f147 1"/>
                      <a:gd name="f440" fmla="*/ f360 f148 1"/>
                      <a:gd name="f441" fmla="*/ f361 f147 1"/>
                      <a:gd name="f442" fmla="*/ f362 f148 1"/>
                      <a:gd name="f443" fmla="*/ f363 f147 1"/>
                      <a:gd name="f444" fmla="*/ f364 f148 1"/>
                      <a:gd name="f445" fmla="*/ f365 f147 1"/>
                      <a:gd name="f446" fmla="*/ f366 f148 1"/>
                      <a:gd name="f447" fmla="*/ f367 f147 1"/>
                      <a:gd name="f448" fmla="*/ f368 f148 1"/>
                      <a:gd name="f449" fmla="*/ f369 f147 1"/>
                      <a:gd name="f450" fmla="*/ f370 f148 1"/>
                      <a:gd name="f451" fmla="*/ f371 f147 1"/>
                      <a:gd name="f452" fmla="*/ f372 f148 1"/>
                      <a:gd name="f453" fmla="*/ f373 f147 1"/>
                      <a:gd name="f454" fmla="*/ f374 f148 1"/>
                      <a:gd name="f455" fmla="*/ f375 f147 1"/>
                      <a:gd name="f456" fmla="*/ f376 f148 1"/>
                      <a:gd name="f457" fmla="*/ f377 f147 1"/>
                      <a:gd name="f458" fmla="*/ f378 f148 1"/>
                      <a:gd name="f459" fmla="*/ f379 f147 1"/>
                      <a:gd name="f460" fmla="*/ f380 f148 1"/>
                      <a:gd name="f461" fmla="*/ f381 f147 1"/>
                      <a:gd name="f462" fmla="*/ f382 f148 1"/>
                      <a:gd name="f463" fmla="*/ f383 f147 1"/>
                      <a:gd name="f464" fmla="*/ f384 f148 1"/>
                      <a:gd name="f465" fmla="*/ f385 f147 1"/>
                      <a:gd name="f466" fmla="*/ f386 f148 1"/>
                      <a:gd name="f467" fmla="*/ f387 f147 1"/>
                      <a:gd name="f468" fmla="*/ f388 f148 1"/>
                      <a:gd name="f469" fmla="*/ f389 f147 1"/>
                      <a:gd name="f470" fmla="*/ f390 f148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34">
                        <a:pos x="f395" y="f396"/>
                      </a:cxn>
                      <a:cxn ang="f234">
                        <a:pos x="f397" y="f398"/>
                      </a:cxn>
                      <a:cxn ang="f234">
                        <a:pos x="f399" y="f400"/>
                      </a:cxn>
                      <a:cxn ang="f234">
                        <a:pos x="f401" y="f402"/>
                      </a:cxn>
                      <a:cxn ang="f234">
                        <a:pos x="f403" y="f404"/>
                      </a:cxn>
                      <a:cxn ang="f234">
                        <a:pos x="f405" y="f406"/>
                      </a:cxn>
                      <a:cxn ang="f234">
                        <a:pos x="f407" y="f408"/>
                      </a:cxn>
                      <a:cxn ang="f234">
                        <a:pos x="f409" y="f410"/>
                      </a:cxn>
                      <a:cxn ang="f234">
                        <a:pos x="f411" y="f412"/>
                      </a:cxn>
                      <a:cxn ang="f234">
                        <a:pos x="f413" y="f414"/>
                      </a:cxn>
                      <a:cxn ang="f234">
                        <a:pos x="f413" y="f415"/>
                      </a:cxn>
                      <a:cxn ang="f234">
                        <a:pos x="f411" y="f416"/>
                      </a:cxn>
                      <a:cxn ang="f234">
                        <a:pos x="f417" y="f418"/>
                      </a:cxn>
                      <a:cxn ang="f234">
                        <a:pos x="f419" y="f420"/>
                      </a:cxn>
                      <a:cxn ang="f234">
                        <a:pos x="f421" y="f422"/>
                      </a:cxn>
                      <a:cxn ang="f234">
                        <a:pos x="f423" y="f424"/>
                      </a:cxn>
                      <a:cxn ang="f234">
                        <a:pos x="f425" y="f426"/>
                      </a:cxn>
                      <a:cxn ang="f234">
                        <a:pos x="f427" y="f428"/>
                      </a:cxn>
                      <a:cxn ang="f234">
                        <a:pos x="f429" y="f430"/>
                      </a:cxn>
                      <a:cxn ang="f234">
                        <a:pos x="f431" y="f432"/>
                      </a:cxn>
                      <a:cxn ang="f234">
                        <a:pos x="f433" y="f434"/>
                      </a:cxn>
                      <a:cxn ang="f234">
                        <a:pos x="f435" y="f436"/>
                      </a:cxn>
                      <a:cxn ang="f234">
                        <a:pos x="f437" y="f438"/>
                      </a:cxn>
                      <a:cxn ang="f234">
                        <a:pos x="f439" y="f440"/>
                      </a:cxn>
                      <a:cxn ang="f234">
                        <a:pos x="f441" y="f442"/>
                      </a:cxn>
                      <a:cxn ang="f234">
                        <a:pos x="f443" y="f444"/>
                      </a:cxn>
                      <a:cxn ang="f234">
                        <a:pos x="f445" y="f446"/>
                      </a:cxn>
                      <a:cxn ang="f234">
                        <a:pos x="f447" y="f448"/>
                      </a:cxn>
                      <a:cxn ang="f234">
                        <a:pos x="f449" y="f450"/>
                      </a:cxn>
                      <a:cxn ang="f234">
                        <a:pos x="f451" y="f452"/>
                      </a:cxn>
                      <a:cxn ang="f234">
                        <a:pos x="f453" y="f454"/>
                      </a:cxn>
                      <a:cxn ang="f234">
                        <a:pos x="f455" y="f456"/>
                      </a:cxn>
                      <a:cxn ang="f234">
                        <a:pos x="f457" y="f458"/>
                      </a:cxn>
                      <a:cxn ang="f234">
                        <a:pos x="f459" y="f460"/>
                      </a:cxn>
                      <a:cxn ang="f234">
                        <a:pos x="f461" y="f462"/>
                      </a:cxn>
                      <a:cxn ang="f234">
                        <a:pos x="f463" y="f464"/>
                      </a:cxn>
                      <a:cxn ang="f234">
                        <a:pos x="f465" y="f466"/>
                      </a:cxn>
                      <a:cxn ang="f234">
                        <a:pos x="f467" y="f468"/>
                      </a:cxn>
                      <a:cxn ang="f234">
                        <a:pos x="f469" y="f470"/>
                      </a:cxn>
                    </a:cxnLst>
                    <a:rect l="f391" t="f394" r="f392" b="f393"/>
                    <a:pathLst>
                      <a:path w="1054" h="2409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6" y="f43"/>
                        </a:lnTo>
                        <a:lnTo>
                          <a:pt x="f6" y="f44"/>
                        </a:lnTo>
                        <a:lnTo>
                          <a:pt x="f6" y="f45"/>
                        </a:lnTo>
                        <a:lnTo>
                          <a:pt x="f46" y="f47"/>
                        </a:lnTo>
                        <a:lnTo>
                          <a:pt x="f39" y="f48"/>
                        </a:lnTo>
                        <a:lnTo>
                          <a:pt x="f37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23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78"/>
                        </a:lnTo>
                        <a:lnTo>
                          <a:pt x="f79" y="f80"/>
                        </a:lnTo>
                        <a:lnTo>
                          <a:pt x="f81" y="f82"/>
                        </a:lnTo>
                        <a:lnTo>
                          <a:pt x="f83" y="f84"/>
                        </a:lnTo>
                        <a:lnTo>
                          <a:pt x="f85" y="f86"/>
                        </a:lnTo>
                        <a:lnTo>
                          <a:pt x="f28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5" y="f7"/>
                        </a:lnTo>
                        <a:lnTo>
                          <a:pt x="f10" y="f92"/>
                        </a:lnTo>
                        <a:lnTo>
                          <a:pt x="f93" y="f94"/>
                        </a:lnTo>
                        <a:lnTo>
                          <a:pt x="f1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87"/>
                        </a:lnTo>
                        <a:lnTo>
                          <a:pt x="f103" y="f104"/>
                        </a:lnTo>
                        <a:lnTo>
                          <a:pt x="f105" y="f106"/>
                        </a:lnTo>
                        <a:lnTo>
                          <a:pt x="f28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83" y="f112"/>
                        </a:lnTo>
                        <a:lnTo>
                          <a:pt x="f113" y="f114"/>
                        </a:lnTo>
                        <a:lnTo>
                          <a:pt x="f115" y="f116"/>
                        </a:lnTo>
                        <a:lnTo>
                          <a:pt x="f117" y="f118"/>
                        </a:lnTo>
                        <a:lnTo>
                          <a:pt x="f119" y="f120"/>
                        </a:lnTo>
                        <a:lnTo>
                          <a:pt x="f121" y="f122"/>
                        </a:lnTo>
                        <a:lnTo>
                          <a:pt x="f123" y="f124"/>
                        </a:lnTo>
                        <a:lnTo>
                          <a:pt x="f125" y="f126"/>
                        </a:lnTo>
                        <a:lnTo>
                          <a:pt x="f127" y="f128"/>
                        </a:lnTo>
                        <a:lnTo>
                          <a:pt x="f129" y="f130"/>
                        </a:lnTo>
                        <a:lnTo>
                          <a:pt x="f131" y="f132"/>
                        </a:lnTo>
                        <a:lnTo>
                          <a:pt x="f133" y="f134"/>
                        </a:lnTo>
                        <a:lnTo>
                          <a:pt x="f135" y="f136"/>
                        </a:lnTo>
                        <a:lnTo>
                          <a:pt x="f137" y="f138"/>
                        </a:lnTo>
                        <a:lnTo>
                          <a:pt x="f139" y="f140"/>
                        </a:lnTo>
                        <a:lnTo>
                          <a:pt x="f141" y="f142"/>
                        </a:lnTo>
                        <a:lnTo>
                          <a:pt x="f143" y="f144"/>
                        </a:lnTo>
                        <a:lnTo>
                          <a:pt x="f138" y="f14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DDB897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5" name="Freeform 46"/>
                  <p:cNvSpPr/>
                  <p:nvPr/>
                </p:nvSpPr>
                <p:spPr>
                  <a:xfrm>
                    <a:off x="1102320" y="172440"/>
                    <a:ext cx="1053000" cy="7750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284"/>
                      <a:gd name="f7" fmla="val 1681"/>
                      <a:gd name="f8" fmla="val 1142"/>
                      <a:gd name="f9" fmla="val 1244"/>
                      <a:gd name="f10" fmla="val 3"/>
                      <a:gd name="f11" fmla="val 1343"/>
                      <a:gd name="f12" fmla="val 13"/>
                      <a:gd name="f13" fmla="val 1436"/>
                      <a:gd name="f14" fmla="val 29"/>
                      <a:gd name="f15" fmla="val 1528"/>
                      <a:gd name="f16" fmla="val 52"/>
                      <a:gd name="f17" fmla="val 1614"/>
                      <a:gd name="f18" fmla="val 80"/>
                      <a:gd name="f19" fmla="val 1696"/>
                      <a:gd name="f20" fmla="val 112"/>
                      <a:gd name="f21" fmla="val 1774"/>
                      <a:gd name="f22" fmla="val 150"/>
                      <a:gd name="f23" fmla="val 1847"/>
                      <a:gd name="f24" fmla="val 191"/>
                      <a:gd name="f25" fmla="val 1914"/>
                      <a:gd name="f26" fmla="val 236"/>
                      <a:gd name="f27" fmla="val 1978"/>
                      <a:gd name="f28" fmla="val 284"/>
                      <a:gd name="f29" fmla="val 2035"/>
                      <a:gd name="f30" fmla="val 335"/>
                      <a:gd name="f31" fmla="val 2087"/>
                      <a:gd name="f32" fmla="val 388"/>
                      <a:gd name="f33" fmla="val 2136"/>
                      <a:gd name="f34" fmla="val 443"/>
                      <a:gd name="f35" fmla="val 2176"/>
                      <a:gd name="f36" fmla="val 500"/>
                      <a:gd name="f37" fmla="val 2213"/>
                      <a:gd name="f38" fmla="val 557"/>
                      <a:gd name="f39" fmla="val 2242"/>
                      <a:gd name="f40" fmla="val 614"/>
                      <a:gd name="f41" fmla="val 2267"/>
                      <a:gd name="f42" fmla="val 672"/>
                      <a:gd name="f43" fmla="val 729"/>
                      <a:gd name="f44" fmla="val 2169"/>
                      <a:gd name="f45" fmla="val 1677"/>
                      <a:gd name="f46" fmla="val 1663"/>
                      <a:gd name="f47" fmla="val 1644"/>
                      <a:gd name="f48" fmla="val 2170"/>
                      <a:gd name="f49" fmla="val 1618"/>
                      <a:gd name="f50" fmla="val 1588"/>
                      <a:gd name="f51" fmla="val 1556"/>
                      <a:gd name="f52" fmla="val 1521"/>
                      <a:gd name="f53" fmla="val 1484"/>
                      <a:gd name="f54" fmla="val 2168"/>
                      <a:gd name="f55" fmla="val 1449"/>
                      <a:gd name="f56" fmla="val 2165"/>
                      <a:gd name="f57" fmla="val 1417"/>
                      <a:gd name="f58" fmla="val 2160"/>
                      <a:gd name="f59" fmla="val 1379"/>
                      <a:gd name="f60" fmla="val 2154"/>
                      <a:gd name="f61" fmla="val 1341"/>
                      <a:gd name="f62" fmla="val 2147"/>
                      <a:gd name="f63" fmla="val 1303"/>
                      <a:gd name="f64" fmla="val 2138"/>
                      <a:gd name="f65" fmla="val 1267"/>
                      <a:gd name="f66" fmla="val 2125"/>
                      <a:gd name="f67" fmla="val 1230"/>
                      <a:gd name="f68" fmla="val 2111"/>
                      <a:gd name="f69" fmla="val 1197"/>
                      <a:gd name="f70" fmla="val 2092"/>
                      <a:gd name="f71" fmla="val 1163"/>
                      <a:gd name="f72" fmla="val 2070"/>
                      <a:gd name="f73" fmla="val 1133"/>
                      <a:gd name="f74" fmla="val 2044"/>
                      <a:gd name="f75" fmla="val 1105"/>
                      <a:gd name="f76" fmla="val 2013"/>
                      <a:gd name="f77" fmla="val 1079"/>
                      <a:gd name="f78" fmla="val 1977"/>
                      <a:gd name="f79" fmla="val 1055"/>
                      <a:gd name="f80" fmla="val 1935"/>
                      <a:gd name="f81" fmla="val 1036"/>
                      <a:gd name="f82" fmla="val 1886"/>
                      <a:gd name="f83" fmla="val 1019"/>
                      <a:gd name="f84" fmla="val 1833"/>
                      <a:gd name="f85" fmla="val 1007"/>
                      <a:gd name="f86" fmla="val 1760"/>
                      <a:gd name="f87" fmla="val 996"/>
                      <a:gd name="f88" fmla="val 1691"/>
                      <a:gd name="f89" fmla="val 990"/>
                      <a:gd name="f90" fmla="val 1624"/>
                      <a:gd name="f91" fmla="val 988"/>
                      <a:gd name="f92" fmla="val 1559"/>
                      <a:gd name="f93" fmla="val 1496"/>
                      <a:gd name="f94" fmla="val 994"/>
                      <a:gd name="f95" fmla="val 1433"/>
                      <a:gd name="f96" fmla="val 999"/>
                      <a:gd name="f97" fmla="val 1371"/>
                      <a:gd name="f98" fmla="val 1003"/>
                      <a:gd name="f99" fmla="val 1310"/>
                      <a:gd name="f100" fmla="val 1006"/>
                      <a:gd name="f101" fmla="val 1245"/>
                      <a:gd name="f102" fmla="val 1181"/>
                      <a:gd name="f103" fmla="val 1116"/>
                      <a:gd name="f104" fmla="val 1047"/>
                      <a:gd name="f105" fmla="val 982"/>
                      <a:gd name="f106" fmla="val 983"/>
                      <a:gd name="f107" fmla="val 964"/>
                      <a:gd name="f108" fmla="val 921"/>
                      <a:gd name="f109" fmla="val 940"/>
                      <a:gd name="f110" fmla="val 861"/>
                      <a:gd name="f111" fmla="val 914"/>
                      <a:gd name="f112" fmla="val 803"/>
                      <a:gd name="f113" fmla="val 886"/>
                      <a:gd name="f114" fmla="val 747"/>
                      <a:gd name="f115" fmla="val 860"/>
                      <a:gd name="f116" fmla="val 692"/>
                      <a:gd name="f117" fmla="val 834"/>
                      <a:gd name="f118" fmla="val 639"/>
                      <a:gd name="f119" fmla="val 812"/>
                      <a:gd name="f120" fmla="val 587"/>
                      <a:gd name="f121" fmla="val 794"/>
                      <a:gd name="f122" fmla="val 535"/>
                      <a:gd name="f123" fmla="val 783"/>
                      <a:gd name="f124" fmla="val 484"/>
                      <a:gd name="f125" fmla="val 777"/>
                      <a:gd name="f126" fmla="val 434"/>
                      <a:gd name="f127" fmla="val 780"/>
                      <a:gd name="f128" fmla="val 390"/>
                      <a:gd name="f129" fmla="val 787"/>
                      <a:gd name="f130" fmla="val 350"/>
                      <a:gd name="f131" fmla="val 802"/>
                      <a:gd name="f132" fmla="val 315"/>
                      <a:gd name="f133" fmla="val 819"/>
                      <a:gd name="f134" fmla="val 841"/>
                      <a:gd name="f135" fmla="val 256"/>
                      <a:gd name="f136" fmla="val 867"/>
                      <a:gd name="f137" fmla="val 232"/>
                      <a:gd name="f138" fmla="val 896"/>
                      <a:gd name="f139" fmla="val 211"/>
                      <a:gd name="f140" fmla="val 927"/>
                      <a:gd name="f141" fmla="val 194"/>
                      <a:gd name="f142" fmla="val 961"/>
                      <a:gd name="f143" fmla="val 179"/>
                      <a:gd name="f144" fmla="val 997"/>
                      <a:gd name="f145" fmla="val 166"/>
                      <a:gd name="f146" fmla="val 1034"/>
                      <a:gd name="f147" fmla="val 156"/>
                      <a:gd name="f148" fmla="val 1070"/>
                      <a:gd name="f149" fmla="val 147"/>
                      <a:gd name="f150" fmla="val 1108"/>
                      <a:gd name="f151" fmla="val 141"/>
                      <a:gd name="f152" fmla="val 1144"/>
                      <a:gd name="f153" fmla="val 135"/>
                      <a:gd name="f154" fmla="val 133"/>
                      <a:gd name="f155" fmla="val 1214"/>
                      <a:gd name="f156" fmla="val 130"/>
                      <a:gd name="f157" fmla="val 1248"/>
                      <a:gd name="f158" fmla="val 125"/>
                      <a:gd name="f159" fmla="val 1293"/>
                      <a:gd name="f160" fmla="val 122"/>
                      <a:gd name="f161" fmla="val 121"/>
                      <a:gd name="f162" fmla="val 1391"/>
                      <a:gd name="f163" fmla="val 119"/>
                      <a:gd name="f164" fmla="val 1439"/>
                      <a:gd name="f165" fmla="val 118"/>
                      <a:gd name="f166" fmla="val 1487"/>
                      <a:gd name="f167" fmla="val 117"/>
                      <a:gd name="f168" fmla="val 1531"/>
                      <a:gd name="f169" fmla="val 1572"/>
                      <a:gd name="f170" fmla="val 115"/>
                      <a:gd name="f171" fmla="val 1608"/>
                      <a:gd name="f172" fmla="val 1639"/>
                      <a:gd name="f173" fmla="val 1662"/>
                      <a:gd name="f174" fmla="val 10"/>
                      <a:gd name="f175" fmla="val 25"/>
                      <a:gd name="f176" fmla="val 659"/>
                      <a:gd name="f177" fmla="val 42"/>
                      <a:gd name="f178" fmla="val 630"/>
                      <a:gd name="f179" fmla="val 61"/>
                      <a:gd name="f180" fmla="val 602"/>
                      <a:gd name="f181" fmla="val 82"/>
                      <a:gd name="f182" fmla="val 579"/>
                      <a:gd name="f183" fmla="val 100"/>
                      <a:gd name="f184" fmla="val 558"/>
                      <a:gd name="f185" fmla="val 542"/>
                      <a:gd name="f186" fmla="val 529"/>
                      <a:gd name="f187" fmla="val 149"/>
                      <a:gd name="f188" fmla="val 519"/>
                      <a:gd name="f189" fmla="val 157"/>
                      <a:gd name="f190" fmla="val 513"/>
                      <a:gd name="f191" fmla="val 160"/>
                      <a:gd name="f192" fmla="val 511"/>
                      <a:gd name="f193" fmla="val 507"/>
                      <a:gd name="f194" fmla="val 165"/>
                      <a:gd name="f195" fmla="val 495"/>
                      <a:gd name="f196" fmla="val 170"/>
                      <a:gd name="f197" fmla="val 478"/>
                      <a:gd name="f198" fmla="val 181"/>
                      <a:gd name="f199" fmla="val 455"/>
                      <a:gd name="f200" fmla="val 195"/>
                      <a:gd name="f201" fmla="val 427"/>
                      <a:gd name="f202" fmla="val 214"/>
                      <a:gd name="f203" fmla="val 396"/>
                      <a:gd name="f204" fmla="val 363"/>
                      <a:gd name="f205" fmla="val 265"/>
                      <a:gd name="f206" fmla="val 328"/>
                      <a:gd name="f207" fmla="val 299"/>
                      <a:gd name="f208" fmla="val 293"/>
                      <a:gd name="f209" fmla="val 339"/>
                      <a:gd name="f210" fmla="val 258"/>
                      <a:gd name="f211" fmla="val 408"/>
                      <a:gd name="f212" fmla="val 208"/>
                      <a:gd name="f213" fmla="val 482"/>
                      <a:gd name="f214" fmla="val 163"/>
                      <a:gd name="f215" fmla="val 562"/>
                      <a:gd name="f216" fmla="val 647"/>
                      <a:gd name="f217" fmla="val 86"/>
                      <a:gd name="f218" fmla="val 737"/>
                      <a:gd name="f219" fmla="val 57"/>
                      <a:gd name="f220" fmla="val 832"/>
                      <a:gd name="f221" fmla="val 32"/>
                      <a:gd name="f222" fmla="val 931"/>
                      <a:gd name="f223" fmla="val 14"/>
                      <a:gd name="f224" fmla="+- 0 0 0"/>
                      <a:gd name="f225" fmla="*/ f3 1 2284"/>
                      <a:gd name="f226" fmla="*/ f4 1 1681"/>
                      <a:gd name="f227" fmla="val f5"/>
                      <a:gd name="f228" fmla="val f6"/>
                      <a:gd name="f229" fmla="val f7"/>
                      <a:gd name="f230" fmla="*/ f224 f0 1"/>
                      <a:gd name="f231" fmla="+- f229 0 f227"/>
                      <a:gd name="f232" fmla="+- f228 0 f227"/>
                      <a:gd name="f233" fmla="*/ f230 1 f2"/>
                      <a:gd name="f234" fmla="*/ f232 1 2284"/>
                      <a:gd name="f235" fmla="*/ f231 1 1681"/>
                      <a:gd name="f236" fmla="*/ 1244 f232 1"/>
                      <a:gd name="f237" fmla="*/ 3 f231 1"/>
                      <a:gd name="f238" fmla="*/ 1436 f232 1"/>
                      <a:gd name="f239" fmla="*/ 29 f231 1"/>
                      <a:gd name="f240" fmla="*/ 1614 f232 1"/>
                      <a:gd name="f241" fmla="*/ 80 f231 1"/>
                      <a:gd name="f242" fmla="*/ 1774 f232 1"/>
                      <a:gd name="f243" fmla="*/ 150 f231 1"/>
                      <a:gd name="f244" fmla="*/ 1914 f232 1"/>
                      <a:gd name="f245" fmla="*/ 236 f231 1"/>
                      <a:gd name="f246" fmla="*/ 2035 f232 1"/>
                      <a:gd name="f247" fmla="*/ 335 f231 1"/>
                      <a:gd name="f248" fmla="*/ 2136 f232 1"/>
                      <a:gd name="f249" fmla="*/ 443 f231 1"/>
                      <a:gd name="f250" fmla="*/ 2213 f232 1"/>
                      <a:gd name="f251" fmla="*/ 557 f231 1"/>
                      <a:gd name="f252" fmla="*/ 2267 f232 1"/>
                      <a:gd name="f253" fmla="*/ 672 f231 1"/>
                      <a:gd name="f254" fmla="*/ 2169 f232 1"/>
                      <a:gd name="f255" fmla="*/ 1681 f231 1"/>
                      <a:gd name="f256" fmla="*/ 1663 f231 1"/>
                      <a:gd name="f257" fmla="*/ 2170 f232 1"/>
                      <a:gd name="f258" fmla="*/ 1618 f231 1"/>
                      <a:gd name="f259" fmla="*/ 1556 f231 1"/>
                      <a:gd name="f260" fmla="*/ 1484 f231 1"/>
                      <a:gd name="f261" fmla="*/ 2165 f232 1"/>
                      <a:gd name="f262" fmla="*/ 1417 f231 1"/>
                      <a:gd name="f263" fmla="*/ 2154 f232 1"/>
                      <a:gd name="f264" fmla="*/ 1341 f231 1"/>
                      <a:gd name="f265" fmla="*/ 2138 f232 1"/>
                      <a:gd name="f266" fmla="*/ 1267 f231 1"/>
                      <a:gd name="f267" fmla="*/ 2111 f232 1"/>
                      <a:gd name="f268" fmla="*/ 1197 f231 1"/>
                      <a:gd name="f269" fmla="*/ 2070 f232 1"/>
                      <a:gd name="f270" fmla="*/ 1133 f231 1"/>
                      <a:gd name="f271" fmla="*/ 2013 f232 1"/>
                      <a:gd name="f272" fmla="*/ 1079 f231 1"/>
                      <a:gd name="f273" fmla="*/ 1935 f232 1"/>
                      <a:gd name="f274" fmla="*/ 1036 f231 1"/>
                      <a:gd name="f275" fmla="*/ 1833 f232 1"/>
                      <a:gd name="f276" fmla="*/ 1007 f231 1"/>
                      <a:gd name="f277" fmla="*/ 1691 f232 1"/>
                      <a:gd name="f278" fmla="*/ 990 f231 1"/>
                      <a:gd name="f279" fmla="*/ 1559 f232 1"/>
                      <a:gd name="f280" fmla="*/ 1433 f232 1"/>
                      <a:gd name="f281" fmla="*/ 999 f231 1"/>
                      <a:gd name="f282" fmla="*/ 1310 f232 1"/>
                      <a:gd name="f283" fmla="*/ 1006 f231 1"/>
                      <a:gd name="f284" fmla="*/ 1181 f232 1"/>
                      <a:gd name="f285" fmla="*/ 1003 f231 1"/>
                      <a:gd name="f286" fmla="*/ 1047 f232 1"/>
                      <a:gd name="f287" fmla="*/ 982 f231 1"/>
                      <a:gd name="f288" fmla="*/ 921 f232 1"/>
                      <a:gd name="f289" fmla="*/ 940 f231 1"/>
                      <a:gd name="f290" fmla="*/ 803 f232 1"/>
                      <a:gd name="f291" fmla="*/ 886 f231 1"/>
                      <a:gd name="f292" fmla="*/ 692 f232 1"/>
                      <a:gd name="f293" fmla="*/ 834 f231 1"/>
                      <a:gd name="f294" fmla="*/ 587 f232 1"/>
                      <a:gd name="f295" fmla="*/ 794 f231 1"/>
                      <a:gd name="f296" fmla="*/ 484 f232 1"/>
                      <a:gd name="f297" fmla="*/ 777 f231 1"/>
                      <a:gd name="f298" fmla="*/ 390 f232 1"/>
                      <a:gd name="f299" fmla="*/ 787 f231 1"/>
                      <a:gd name="f300" fmla="*/ 315 f232 1"/>
                      <a:gd name="f301" fmla="*/ 819 f231 1"/>
                      <a:gd name="f302" fmla="*/ 256 f232 1"/>
                      <a:gd name="f303" fmla="*/ 867 f231 1"/>
                      <a:gd name="f304" fmla="*/ 211 f232 1"/>
                      <a:gd name="f305" fmla="*/ 927 f231 1"/>
                      <a:gd name="f306" fmla="*/ 179 f232 1"/>
                      <a:gd name="f307" fmla="*/ 997 f231 1"/>
                      <a:gd name="f308" fmla="*/ 156 f232 1"/>
                      <a:gd name="f309" fmla="*/ 1070 f231 1"/>
                      <a:gd name="f310" fmla="*/ 141 f232 1"/>
                      <a:gd name="f311" fmla="*/ 1144 f231 1"/>
                      <a:gd name="f312" fmla="*/ 133 f232 1"/>
                      <a:gd name="f313" fmla="*/ 1214 f231 1"/>
                      <a:gd name="f314" fmla="*/ 125 f232 1"/>
                      <a:gd name="f315" fmla="*/ 1293 f231 1"/>
                      <a:gd name="f316" fmla="*/ 121 f232 1"/>
                      <a:gd name="f317" fmla="*/ 1391 f231 1"/>
                      <a:gd name="f318" fmla="*/ 118 f232 1"/>
                      <a:gd name="f319" fmla="*/ 1487 f231 1"/>
                      <a:gd name="f320" fmla="*/ 117 f232 1"/>
                      <a:gd name="f321" fmla="*/ 1572 f231 1"/>
                      <a:gd name="f322" fmla="*/ 115 f232 1"/>
                      <a:gd name="f323" fmla="*/ 1639 f231 1"/>
                      <a:gd name="f324" fmla="*/ 1677 f231 1"/>
                      <a:gd name="f325" fmla="*/ 0 f232 1"/>
                      <a:gd name="f326" fmla="*/ 729 f231 1"/>
                      <a:gd name="f327" fmla="*/ 25 f232 1"/>
                      <a:gd name="f328" fmla="*/ 659 f231 1"/>
                      <a:gd name="f329" fmla="*/ 61 f232 1"/>
                      <a:gd name="f330" fmla="*/ 602 f231 1"/>
                      <a:gd name="f331" fmla="*/ 100 f232 1"/>
                      <a:gd name="f332" fmla="*/ 558 f231 1"/>
                      <a:gd name="f333" fmla="*/ 135 f232 1"/>
                      <a:gd name="f334" fmla="*/ 529 f231 1"/>
                      <a:gd name="f335" fmla="*/ 157 f232 1"/>
                      <a:gd name="f336" fmla="*/ 513 f231 1"/>
                      <a:gd name="f337" fmla="*/ 160 f232 1"/>
                      <a:gd name="f338" fmla="*/ 507 f231 1"/>
                      <a:gd name="f339" fmla="*/ 170 f232 1"/>
                      <a:gd name="f340" fmla="*/ 478 f231 1"/>
                      <a:gd name="f341" fmla="*/ 195 f232 1"/>
                      <a:gd name="f342" fmla="*/ 427 f231 1"/>
                      <a:gd name="f343" fmla="*/ 236 f232 1"/>
                      <a:gd name="f344" fmla="*/ 363 f231 1"/>
                      <a:gd name="f345" fmla="*/ 299 f232 1"/>
                      <a:gd name="f346" fmla="*/ 293 f231 1"/>
                      <a:gd name="f347" fmla="*/ 408 f232 1"/>
                      <a:gd name="f348" fmla="*/ 208 f231 1"/>
                      <a:gd name="f349" fmla="*/ 562 f232 1"/>
                      <a:gd name="f350" fmla="*/ 122 f231 1"/>
                      <a:gd name="f351" fmla="*/ 737 f232 1"/>
                      <a:gd name="f352" fmla="*/ 57 f231 1"/>
                      <a:gd name="f353" fmla="*/ 931 f232 1"/>
                      <a:gd name="f354" fmla="*/ 14 f231 1"/>
                      <a:gd name="f355" fmla="*/ 1142 f232 1"/>
                      <a:gd name="f356" fmla="*/ 0 f231 1"/>
                      <a:gd name="f357" fmla="+- f233 0 f1"/>
                      <a:gd name="f358" fmla="*/ f236 1 2284"/>
                      <a:gd name="f359" fmla="*/ f237 1 1681"/>
                      <a:gd name="f360" fmla="*/ f238 1 2284"/>
                      <a:gd name="f361" fmla="*/ f239 1 1681"/>
                      <a:gd name="f362" fmla="*/ f240 1 2284"/>
                      <a:gd name="f363" fmla="*/ f241 1 1681"/>
                      <a:gd name="f364" fmla="*/ f242 1 2284"/>
                      <a:gd name="f365" fmla="*/ f243 1 1681"/>
                      <a:gd name="f366" fmla="*/ f244 1 2284"/>
                      <a:gd name="f367" fmla="*/ f245 1 1681"/>
                      <a:gd name="f368" fmla="*/ f246 1 2284"/>
                      <a:gd name="f369" fmla="*/ f247 1 1681"/>
                      <a:gd name="f370" fmla="*/ f248 1 2284"/>
                      <a:gd name="f371" fmla="*/ f249 1 1681"/>
                      <a:gd name="f372" fmla="*/ f250 1 2284"/>
                      <a:gd name="f373" fmla="*/ f251 1 1681"/>
                      <a:gd name="f374" fmla="*/ f252 1 2284"/>
                      <a:gd name="f375" fmla="*/ f253 1 1681"/>
                      <a:gd name="f376" fmla="*/ f254 1 2284"/>
                      <a:gd name="f377" fmla="*/ f255 1 1681"/>
                      <a:gd name="f378" fmla="*/ f256 1 1681"/>
                      <a:gd name="f379" fmla="*/ f257 1 2284"/>
                      <a:gd name="f380" fmla="*/ f258 1 1681"/>
                      <a:gd name="f381" fmla="*/ f259 1 1681"/>
                      <a:gd name="f382" fmla="*/ f260 1 1681"/>
                      <a:gd name="f383" fmla="*/ f261 1 2284"/>
                      <a:gd name="f384" fmla="*/ f262 1 1681"/>
                      <a:gd name="f385" fmla="*/ f263 1 2284"/>
                      <a:gd name="f386" fmla="*/ f264 1 1681"/>
                      <a:gd name="f387" fmla="*/ f265 1 2284"/>
                      <a:gd name="f388" fmla="*/ f266 1 1681"/>
                      <a:gd name="f389" fmla="*/ f267 1 2284"/>
                      <a:gd name="f390" fmla="*/ f268 1 1681"/>
                      <a:gd name="f391" fmla="*/ f269 1 2284"/>
                      <a:gd name="f392" fmla="*/ f270 1 1681"/>
                      <a:gd name="f393" fmla="*/ f271 1 2284"/>
                      <a:gd name="f394" fmla="*/ f272 1 1681"/>
                      <a:gd name="f395" fmla="*/ f273 1 2284"/>
                      <a:gd name="f396" fmla="*/ f274 1 1681"/>
                      <a:gd name="f397" fmla="*/ f275 1 2284"/>
                      <a:gd name="f398" fmla="*/ f276 1 1681"/>
                      <a:gd name="f399" fmla="*/ f277 1 2284"/>
                      <a:gd name="f400" fmla="*/ f278 1 1681"/>
                      <a:gd name="f401" fmla="*/ f279 1 2284"/>
                      <a:gd name="f402" fmla="*/ f280 1 2284"/>
                      <a:gd name="f403" fmla="*/ f281 1 1681"/>
                      <a:gd name="f404" fmla="*/ f282 1 2284"/>
                      <a:gd name="f405" fmla="*/ f283 1 1681"/>
                      <a:gd name="f406" fmla="*/ f284 1 2284"/>
                      <a:gd name="f407" fmla="*/ f285 1 1681"/>
                      <a:gd name="f408" fmla="*/ f286 1 2284"/>
                      <a:gd name="f409" fmla="*/ f287 1 1681"/>
                      <a:gd name="f410" fmla="*/ f288 1 2284"/>
                      <a:gd name="f411" fmla="*/ f289 1 1681"/>
                      <a:gd name="f412" fmla="*/ f290 1 2284"/>
                      <a:gd name="f413" fmla="*/ f291 1 1681"/>
                      <a:gd name="f414" fmla="*/ f292 1 2284"/>
                      <a:gd name="f415" fmla="*/ f293 1 1681"/>
                      <a:gd name="f416" fmla="*/ f294 1 2284"/>
                      <a:gd name="f417" fmla="*/ f295 1 1681"/>
                      <a:gd name="f418" fmla="*/ f296 1 2284"/>
                      <a:gd name="f419" fmla="*/ f297 1 1681"/>
                      <a:gd name="f420" fmla="*/ f298 1 2284"/>
                      <a:gd name="f421" fmla="*/ f299 1 1681"/>
                      <a:gd name="f422" fmla="*/ f300 1 2284"/>
                      <a:gd name="f423" fmla="*/ f301 1 1681"/>
                      <a:gd name="f424" fmla="*/ f302 1 2284"/>
                      <a:gd name="f425" fmla="*/ f303 1 1681"/>
                      <a:gd name="f426" fmla="*/ f304 1 2284"/>
                      <a:gd name="f427" fmla="*/ f305 1 1681"/>
                      <a:gd name="f428" fmla="*/ f306 1 2284"/>
                      <a:gd name="f429" fmla="*/ f307 1 1681"/>
                      <a:gd name="f430" fmla="*/ f308 1 2284"/>
                      <a:gd name="f431" fmla="*/ f309 1 1681"/>
                      <a:gd name="f432" fmla="*/ f310 1 2284"/>
                      <a:gd name="f433" fmla="*/ f311 1 1681"/>
                      <a:gd name="f434" fmla="*/ f312 1 2284"/>
                      <a:gd name="f435" fmla="*/ f313 1 1681"/>
                      <a:gd name="f436" fmla="*/ f314 1 2284"/>
                      <a:gd name="f437" fmla="*/ f315 1 1681"/>
                      <a:gd name="f438" fmla="*/ f316 1 2284"/>
                      <a:gd name="f439" fmla="*/ f317 1 1681"/>
                      <a:gd name="f440" fmla="*/ f318 1 2284"/>
                      <a:gd name="f441" fmla="*/ f319 1 1681"/>
                      <a:gd name="f442" fmla="*/ f320 1 2284"/>
                      <a:gd name="f443" fmla="*/ f321 1 1681"/>
                      <a:gd name="f444" fmla="*/ f322 1 2284"/>
                      <a:gd name="f445" fmla="*/ f323 1 1681"/>
                      <a:gd name="f446" fmla="*/ f324 1 1681"/>
                      <a:gd name="f447" fmla="*/ f325 1 2284"/>
                      <a:gd name="f448" fmla="*/ f326 1 1681"/>
                      <a:gd name="f449" fmla="*/ f327 1 2284"/>
                      <a:gd name="f450" fmla="*/ f328 1 1681"/>
                      <a:gd name="f451" fmla="*/ f329 1 2284"/>
                      <a:gd name="f452" fmla="*/ f330 1 1681"/>
                      <a:gd name="f453" fmla="*/ f331 1 2284"/>
                      <a:gd name="f454" fmla="*/ f332 1 1681"/>
                      <a:gd name="f455" fmla="*/ f333 1 2284"/>
                      <a:gd name="f456" fmla="*/ f334 1 1681"/>
                      <a:gd name="f457" fmla="*/ f335 1 2284"/>
                      <a:gd name="f458" fmla="*/ f336 1 1681"/>
                      <a:gd name="f459" fmla="*/ f337 1 2284"/>
                      <a:gd name="f460" fmla="*/ f338 1 1681"/>
                      <a:gd name="f461" fmla="*/ f339 1 2284"/>
                      <a:gd name="f462" fmla="*/ f340 1 1681"/>
                      <a:gd name="f463" fmla="*/ f341 1 2284"/>
                      <a:gd name="f464" fmla="*/ f342 1 1681"/>
                      <a:gd name="f465" fmla="*/ f343 1 2284"/>
                      <a:gd name="f466" fmla="*/ f344 1 1681"/>
                      <a:gd name="f467" fmla="*/ f345 1 2284"/>
                      <a:gd name="f468" fmla="*/ f346 1 1681"/>
                      <a:gd name="f469" fmla="*/ f347 1 2284"/>
                      <a:gd name="f470" fmla="*/ f348 1 1681"/>
                      <a:gd name="f471" fmla="*/ f349 1 2284"/>
                      <a:gd name="f472" fmla="*/ f350 1 1681"/>
                      <a:gd name="f473" fmla="*/ f351 1 2284"/>
                      <a:gd name="f474" fmla="*/ f352 1 1681"/>
                      <a:gd name="f475" fmla="*/ f353 1 2284"/>
                      <a:gd name="f476" fmla="*/ f354 1 1681"/>
                      <a:gd name="f477" fmla="*/ f355 1 2284"/>
                      <a:gd name="f478" fmla="*/ f356 1 1681"/>
                      <a:gd name="f479" fmla="*/ 0 1 f234"/>
                      <a:gd name="f480" fmla="*/ f228 1 f234"/>
                      <a:gd name="f481" fmla="*/ 0 1 f235"/>
                      <a:gd name="f482" fmla="*/ f229 1 f235"/>
                      <a:gd name="f483" fmla="*/ f358 1 f234"/>
                      <a:gd name="f484" fmla="*/ f359 1 f235"/>
                      <a:gd name="f485" fmla="*/ f360 1 f234"/>
                      <a:gd name="f486" fmla="*/ f361 1 f235"/>
                      <a:gd name="f487" fmla="*/ f362 1 f234"/>
                      <a:gd name="f488" fmla="*/ f363 1 f235"/>
                      <a:gd name="f489" fmla="*/ f364 1 f234"/>
                      <a:gd name="f490" fmla="*/ f365 1 f235"/>
                      <a:gd name="f491" fmla="*/ f366 1 f234"/>
                      <a:gd name="f492" fmla="*/ f367 1 f235"/>
                      <a:gd name="f493" fmla="*/ f368 1 f234"/>
                      <a:gd name="f494" fmla="*/ f369 1 f235"/>
                      <a:gd name="f495" fmla="*/ f370 1 f234"/>
                      <a:gd name="f496" fmla="*/ f371 1 f235"/>
                      <a:gd name="f497" fmla="*/ f372 1 f234"/>
                      <a:gd name="f498" fmla="*/ f373 1 f235"/>
                      <a:gd name="f499" fmla="*/ f374 1 f234"/>
                      <a:gd name="f500" fmla="*/ f375 1 f235"/>
                      <a:gd name="f501" fmla="*/ f376 1 f234"/>
                      <a:gd name="f502" fmla="*/ f377 1 f235"/>
                      <a:gd name="f503" fmla="*/ f378 1 f235"/>
                      <a:gd name="f504" fmla="*/ f379 1 f234"/>
                      <a:gd name="f505" fmla="*/ f380 1 f235"/>
                      <a:gd name="f506" fmla="*/ f381 1 f235"/>
                      <a:gd name="f507" fmla="*/ f382 1 f235"/>
                      <a:gd name="f508" fmla="*/ f383 1 f234"/>
                      <a:gd name="f509" fmla="*/ f384 1 f235"/>
                      <a:gd name="f510" fmla="*/ f385 1 f234"/>
                      <a:gd name="f511" fmla="*/ f386 1 f235"/>
                      <a:gd name="f512" fmla="*/ f387 1 f234"/>
                      <a:gd name="f513" fmla="*/ f388 1 f235"/>
                      <a:gd name="f514" fmla="*/ f389 1 f234"/>
                      <a:gd name="f515" fmla="*/ f390 1 f235"/>
                      <a:gd name="f516" fmla="*/ f391 1 f234"/>
                      <a:gd name="f517" fmla="*/ f392 1 f235"/>
                      <a:gd name="f518" fmla="*/ f393 1 f234"/>
                      <a:gd name="f519" fmla="*/ f394 1 f235"/>
                      <a:gd name="f520" fmla="*/ f395 1 f234"/>
                      <a:gd name="f521" fmla="*/ f396 1 f235"/>
                      <a:gd name="f522" fmla="*/ f397 1 f234"/>
                      <a:gd name="f523" fmla="*/ f398 1 f235"/>
                      <a:gd name="f524" fmla="*/ f399 1 f234"/>
                      <a:gd name="f525" fmla="*/ f400 1 f235"/>
                      <a:gd name="f526" fmla="*/ f401 1 f234"/>
                      <a:gd name="f527" fmla="*/ f402 1 f234"/>
                      <a:gd name="f528" fmla="*/ f403 1 f235"/>
                      <a:gd name="f529" fmla="*/ f404 1 f234"/>
                      <a:gd name="f530" fmla="*/ f405 1 f235"/>
                      <a:gd name="f531" fmla="*/ f406 1 f234"/>
                      <a:gd name="f532" fmla="*/ f407 1 f235"/>
                      <a:gd name="f533" fmla="*/ f408 1 f234"/>
                      <a:gd name="f534" fmla="*/ f409 1 f235"/>
                      <a:gd name="f535" fmla="*/ f410 1 f234"/>
                      <a:gd name="f536" fmla="*/ f411 1 f235"/>
                      <a:gd name="f537" fmla="*/ f412 1 f234"/>
                      <a:gd name="f538" fmla="*/ f413 1 f235"/>
                      <a:gd name="f539" fmla="*/ f414 1 f234"/>
                      <a:gd name="f540" fmla="*/ f415 1 f235"/>
                      <a:gd name="f541" fmla="*/ f416 1 f234"/>
                      <a:gd name="f542" fmla="*/ f417 1 f235"/>
                      <a:gd name="f543" fmla="*/ f418 1 f234"/>
                      <a:gd name="f544" fmla="*/ f419 1 f235"/>
                      <a:gd name="f545" fmla="*/ f420 1 f234"/>
                      <a:gd name="f546" fmla="*/ f421 1 f235"/>
                      <a:gd name="f547" fmla="*/ f422 1 f234"/>
                      <a:gd name="f548" fmla="*/ f423 1 f235"/>
                      <a:gd name="f549" fmla="*/ f424 1 f234"/>
                      <a:gd name="f550" fmla="*/ f425 1 f235"/>
                      <a:gd name="f551" fmla="*/ f426 1 f234"/>
                      <a:gd name="f552" fmla="*/ f427 1 f235"/>
                      <a:gd name="f553" fmla="*/ f428 1 f234"/>
                      <a:gd name="f554" fmla="*/ f429 1 f235"/>
                      <a:gd name="f555" fmla="*/ f430 1 f234"/>
                      <a:gd name="f556" fmla="*/ f431 1 f235"/>
                      <a:gd name="f557" fmla="*/ f432 1 f234"/>
                      <a:gd name="f558" fmla="*/ f433 1 f235"/>
                      <a:gd name="f559" fmla="*/ f434 1 f234"/>
                      <a:gd name="f560" fmla="*/ f435 1 f235"/>
                      <a:gd name="f561" fmla="*/ f436 1 f234"/>
                      <a:gd name="f562" fmla="*/ f437 1 f235"/>
                      <a:gd name="f563" fmla="*/ f438 1 f234"/>
                      <a:gd name="f564" fmla="*/ f439 1 f235"/>
                      <a:gd name="f565" fmla="*/ f440 1 f234"/>
                      <a:gd name="f566" fmla="*/ f441 1 f235"/>
                      <a:gd name="f567" fmla="*/ f442 1 f234"/>
                      <a:gd name="f568" fmla="*/ f443 1 f235"/>
                      <a:gd name="f569" fmla="*/ f444 1 f234"/>
                      <a:gd name="f570" fmla="*/ f445 1 f235"/>
                      <a:gd name="f571" fmla="*/ f446 1 f235"/>
                      <a:gd name="f572" fmla="*/ f447 1 f234"/>
                      <a:gd name="f573" fmla="*/ f448 1 f235"/>
                      <a:gd name="f574" fmla="*/ f449 1 f234"/>
                      <a:gd name="f575" fmla="*/ f450 1 f235"/>
                      <a:gd name="f576" fmla="*/ f451 1 f234"/>
                      <a:gd name="f577" fmla="*/ f452 1 f235"/>
                      <a:gd name="f578" fmla="*/ f453 1 f234"/>
                      <a:gd name="f579" fmla="*/ f454 1 f235"/>
                      <a:gd name="f580" fmla="*/ f455 1 f234"/>
                      <a:gd name="f581" fmla="*/ f456 1 f235"/>
                      <a:gd name="f582" fmla="*/ f457 1 f234"/>
                      <a:gd name="f583" fmla="*/ f458 1 f235"/>
                      <a:gd name="f584" fmla="*/ f459 1 f234"/>
                      <a:gd name="f585" fmla="*/ f460 1 f235"/>
                      <a:gd name="f586" fmla="*/ f461 1 f234"/>
                      <a:gd name="f587" fmla="*/ f462 1 f235"/>
                      <a:gd name="f588" fmla="*/ f463 1 f234"/>
                      <a:gd name="f589" fmla="*/ f464 1 f235"/>
                      <a:gd name="f590" fmla="*/ f465 1 f234"/>
                      <a:gd name="f591" fmla="*/ f466 1 f235"/>
                      <a:gd name="f592" fmla="*/ f467 1 f234"/>
                      <a:gd name="f593" fmla="*/ f468 1 f235"/>
                      <a:gd name="f594" fmla="*/ f469 1 f234"/>
                      <a:gd name="f595" fmla="*/ f470 1 f235"/>
                      <a:gd name="f596" fmla="*/ f471 1 f234"/>
                      <a:gd name="f597" fmla="*/ f472 1 f235"/>
                      <a:gd name="f598" fmla="*/ f473 1 f234"/>
                      <a:gd name="f599" fmla="*/ f474 1 f235"/>
                      <a:gd name="f600" fmla="*/ f475 1 f234"/>
                      <a:gd name="f601" fmla="*/ f476 1 f235"/>
                      <a:gd name="f602" fmla="*/ f477 1 f234"/>
                      <a:gd name="f603" fmla="*/ f478 1 f235"/>
                      <a:gd name="f604" fmla="*/ f479 f225 1"/>
                      <a:gd name="f605" fmla="*/ f480 f225 1"/>
                      <a:gd name="f606" fmla="*/ f482 f226 1"/>
                      <a:gd name="f607" fmla="*/ f481 f226 1"/>
                      <a:gd name="f608" fmla="*/ f483 f225 1"/>
                      <a:gd name="f609" fmla="*/ f484 f226 1"/>
                      <a:gd name="f610" fmla="*/ f485 f225 1"/>
                      <a:gd name="f611" fmla="*/ f486 f226 1"/>
                      <a:gd name="f612" fmla="*/ f487 f225 1"/>
                      <a:gd name="f613" fmla="*/ f488 f226 1"/>
                      <a:gd name="f614" fmla="*/ f489 f225 1"/>
                      <a:gd name="f615" fmla="*/ f490 f226 1"/>
                      <a:gd name="f616" fmla="*/ f491 f225 1"/>
                      <a:gd name="f617" fmla="*/ f492 f226 1"/>
                      <a:gd name="f618" fmla="*/ f493 f225 1"/>
                      <a:gd name="f619" fmla="*/ f494 f226 1"/>
                      <a:gd name="f620" fmla="*/ f495 f225 1"/>
                      <a:gd name="f621" fmla="*/ f496 f226 1"/>
                      <a:gd name="f622" fmla="*/ f497 f225 1"/>
                      <a:gd name="f623" fmla="*/ f498 f226 1"/>
                      <a:gd name="f624" fmla="*/ f499 f225 1"/>
                      <a:gd name="f625" fmla="*/ f500 f226 1"/>
                      <a:gd name="f626" fmla="*/ f501 f225 1"/>
                      <a:gd name="f627" fmla="*/ f502 f226 1"/>
                      <a:gd name="f628" fmla="*/ f503 f226 1"/>
                      <a:gd name="f629" fmla="*/ f504 f225 1"/>
                      <a:gd name="f630" fmla="*/ f505 f226 1"/>
                      <a:gd name="f631" fmla="*/ f506 f226 1"/>
                      <a:gd name="f632" fmla="*/ f507 f226 1"/>
                      <a:gd name="f633" fmla="*/ f508 f225 1"/>
                      <a:gd name="f634" fmla="*/ f509 f226 1"/>
                      <a:gd name="f635" fmla="*/ f510 f225 1"/>
                      <a:gd name="f636" fmla="*/ f511 f226 1"/>
                      <a:gd name="f637" fmla="*/ f512 f225 1"/>
                      <a:gd name="f638" fmla="*/ f513 f226 1"/>
                      <a:gd name="f639" fmla="*/ f514 f225 1"/>
                      <a:gd name="f640" fmla="*/ f515 f226 1"/>
                      <a:gd name="f641" fmla="*/ f516 f225 1"/>
                      <a:gd name="f642" fmla="*/ f517 f226 1"/>
                      <a:gd name="f643" fmla="*/ f518 f225 1"/>
                      <a:gd name="f644" fmla="*/ f519 f226 1"/>
                      <a:gd name="f645" fmla="*/ f520 f225 1"/>
                      <a:gd name="f646" fmla="*/ f521 f226 1"/>
                      <a:gd name="f647" fmla="*/ f522 f225 1"/>
                      <a:gd name="f648" fmla="*/ f523 f226 1"/>
                      <a:gd name="f649" fmla="*/ f524 f225 1"/>
                      <a:gd name="f650" fmla="*/ f525 f226 1"/>
                      <a:gd name="f651" fmla="*/ f526 f225 1"/>
                      <a:gd name="f652" fmla="*/ f527 f225 1"/>
                      <a:gd name="f653" fmla="*/ f528 f226 1"/>
                      <a:gd name="f654" fmla="*/ f529 f225 1"/>
                      <a:gd name="f655" fmla="*/ f530 f226 1"/>
                      <a:gd name="f656" fmla="*/ f531 f225 1"/>
                      <a:gd name="f657" fmla="*/ f532 f226 1"/>
                      <a:gd name="f658" fmla="*/ f533 f225 1"/>
                      <a:gd name="f659" fmla="*/ f534 f226 1"/>
                      <a:gd name="f660" fmla="*/ f535 f225 1"/>
                      <a:gd name="f661" fmla="*/ f536 f226 1"/>
                      <a:gd name="f662" fmla="*/ f537 f225 1"/>
                      <a:gd name="f663" fmla="*/ f538 f226 1"/>
                      <a:gd name="f664" fmla="*/ f539 f225 1"/>
                      <a:gd name="f665" fmla="*/ f540 f226 1"/>
                      <a:gd name="f666" fmla="*/ f541 f225 1"/>
                      <a:gd name="f667" fmla="*/ f542 f226 1"/>
                      <a:gd name="f668" fmla="*/ f543 f225 1"/>
                      <a:gd name="f669" fmla="*/ f544 f226 1"/>
                      <a:gd name="f670" fmla="*/ f545 f225 1"/>
                      <a:gd name="f671" fmla="*/ f546 f226 1"/>
                      <a:gd name="f672" fmla="*/ f547 f225 1"/>
                      <a:gd name="f673" fmla="*/ f548 f226 1"/>
                      <a:gd name="f674" fmla="*/ f549 f225 1"/>
                      <a:gd name="f675" fmla="*/ f550 f226 1"/>
                      <a:gd name="f676" fmla="*/ f551 f225 1"/>
                      <a:gd name="f677" fmla="*/ f552 f226 1"/>
                      <a:gd name="f678" fmla="*/ f553 f225 1"/>
                      <a:gd name="f679" fmla="*/ f554 f226 1"/>
                      <a:gd name="f680" fmla="*/ f555 f225 1"/>
                      <a:gd name="f681" fmla="*/ f556 f226 1"/>
                      <a:gd name="f682" fmla="*/ f557 f225 1"/>
                      <a:gd name="f683" fmla="*/ f558 f226 1"/>
                      <a:gd name="f684" fmla="*/ f559 f225 1"/>
                      <a:gd name="f685" fmla="*/ f560 f226 1"/>
                      <a:gd name="f686" fmla="*/ f561 f225 1"/>
                      <a:gd name="f687" fmla="*/ f562 f226 1"/>
                      <a:gd name="f688" fmla="*/ f563 f225 1"/>
                      <a:gd name="f689" fmla="*/ f564 f226 1"/>
                      <a:gd name="f690" fmla="*/ f565 f225 1"/>
                      <a:gd name="f691" fmla="*/ f566 f226 1"/>
                      <a:gd name="f692" fmla="*/ f567 f225 1"/>
                      <a:gd name="f693" fmla="*/ f568 f226 1"/>
                      <a:gd name="f694" fmla="*/ f569 f225 1"/>
                      <a:gd name="f695" fmla="*/ f570 f226 1"/>
                      <a:gd name="f696" fmla="*/ f571 f226 1"/>
                      <a:gd name="f697" fmla="*/ f572 f225 1"/>
                      <a:gd name="f698" fmla="*/ f573 f226 1"/>
                      <a:gd name="f699" fmla="*/ f574 f225 1"/>
                      <a:gd name="f700" fmla="*/ f575 f226 1"/>
                      <a:gd name="f701" fmla="*/ f576 f225 1"/>
                      <a:gd name="f702" fmla="*/ f577 f226 1"/>
                      <a:gd name="f703" fmla="*/ f578 f225 1"/>
                      <a:gd name="f704" fmla="*/ f579 f226 1"/>
                      <a:gd name="f705" fmla="*/ f580 f225 1"/>
                      <a:gd name="f706" fmla="*/ f581 f226 1"/>
                      <a:gd name="f707" fmla="*/ f582 f225 1"/>
                      <a:gd name="f708" fmla="*/ f583 f226 1"/>
                      <a:gd name="f709" fmla="*/ f584 f225 1"/>
                      <a:gd name="f710" fmla="*/ f585 f226 1"/>
                      <a:gd name="f711" fmla="*/ f586 f225 1"/>
                      <a:gd name="f712" fmla="*/ f587 f226 1"/>
                      <a:gd name="f713" fmla="*/ f588 f225 1"/>
                      <a:gd name="f714" fmla="*/ f589 f226 1"/>
                      <a:gd name="f715" fmla="*/ f590 f225 1"/>
                      <a:gd name="f716" fmla="*/ f591 f226 1"/>
                      <a:gd name="f717" fmla="*/ f592 f225 1"/>
                      <a:gd name="f718" fmla="*/ f593 f226 1"/>
                      <a:gd name="f719" fmla="*/ f594 f225 1"/>
                      <a:gd name="f720" fmla="*/ f595 f226 1"/>
                      <a:gd name="f721" fmla="*/ f596 f225 1"/>
                      <a:gd name="f722" fmla="*/ f597 f226 1"/>
                      <a:gd name="f723" fmla="*/ f598 f225 1"/>
                      <a:gd name="f724" fmla="*/ f599 f226 1"/>
                      <a:gd name="f725" fmla="*/ f600 f225 1"/>
                      <a:gd name="f726" fmla="*/ f601 f226 1"/>
                      <a:gd name="f727" fmla="*/ f602 f225 1"/>
                      <a:gd name="f728" fmla="*/ f603 f22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57">
                        <a:pos x="f608" y="f609"/>
                      </a:cxn>
                      <a:cxn ang="f357">
                        <a:pos x="f610" y="f611"/>
                      </a:cxn>
                      <a:cxn ang="f357">
                        <a:pos x="f612" y="f613"/>
                      </a:cxn>
                      <a:cxn ang="f357">
                        <a:pos x="f614" y="f615"/>
                      </a:cxn>
                      <a:cxn ang="f357">
                        <a:pos x="f616" y="f617"/>
                      </a:cxn>
                      <a:cxn ang="f357">
                        <a:pos x="f618" y="f619"/>
                      </a:cxn>
                      <a:cxn ang="f357">
                        <a:pos x="f620" y="f621"/>
                      </a:cxn>
                      <a:cxn ang="f357">
                        <a:pos x="f622" y="f623"/>
                      </a:cxn>
                      <a:cxn ang="f357">
                        <a:pos x="f624" y="f625"/>
                      </a:cxn>
                      <a:cxn ang="f357">
                        <a:pos x="f626" y="f627"/>
                      </a:cxn>
                      <a:cxn ang="f357">
                        <a:pos x="f626" y="f628"/>
                      </a:cxn>
                      <a:cxn ang="f357">
                        <a:pos x="f629" y="f630"/>
                      </a:cxn>
                      <a:cxn ang="f357">
                        <a:pos x="f629" y="f631"/>
                      </a:cxn>
                      <a:cxn ang="f357">
                        <a:pos x="f626" y="f632"/>
                      </a:cxn>
                      <a:cxn ang="f357">
                        <a:pos x="f633" y="f634"/>
                      </a:cxn>
                      <a:cxn ang="f357">
                        <a:pos x="f635" y="f636"/>
                      </a:cxn>
                      <a:cxn ang="f357">
                        <a:pos x="f637" y="f638"/>
                      </a:cxn>
                      <a:cxn ang="f357">
                        <a:pos x="f639" y="f640"/>
                      </a:cxn>
                      <a:cxn ang="f357">
                        <a:pos x="f641" y="f642"/>
                      </a:cxn>
                      <a:cxn ang="f357">
                        <a:pos x="f643" y="f644"/>
                      </a:cxn>
                      <a:cxn ang="f357">
                        <a:pos x="f645" y="f646"/>
                      </a:cxn>
                      <a:cxn ang="f357">
                        <a:pos x="f647" y="f648"/>
                      </a:cxn>
                      <a:cxn ang="f357">
                        <a:pos x="f649" y="f650"/>
                      </a:cxn>
                      <a:cxn ang="f357">
                        <a:pos x="f651" y="f650"/>
                      </a:cxn>
                      <a:cxn ang="f357">
                        <a:pos x="f652" y="f653"/>
                      </a:cxn>
                      <a:cxn ang="f357">
                        <a:pos x="f654" y="f655"/>
                      </a:cxn>
                      <a:cxn ang="f357">
                        <a:pos x="f656" y="f657"/>
                      </a:cxn>
                      <a:cxn ang="f357">
                        <a:pos x="f658" y="f659"/>
                      </a:cxn>
                      <a:cxn ang="f357">
                        <a:pos x="f660" y="f661"/>
                      </a:cxn>
                      <a:cxn ang="f357">
                        <a:pos x="f662" y="f663"/>
                      </a:cxn>
                      <a:cxn ang="f357">
                        <a:pos x="f664" y="f665"/>
                      </a:cxn>
                      <a:cxn ang="f357">
                        <a:pos x="f666" y="f667"/>
                      </a:cxn>
                      <a:cxn ang="f357">
                        <a:pos x="f668" y="f669"/>
                      </a:cxn>
                      <a:cxn ang="f357">
                        <a:pos x="f670" y="f671"/>
                      </a:cxn>
                      <a:cxn ang="f357">
                        <a:pos x="f672" y="f673"/>
                      </a:cxn>
                      <a:cxn ang="f357">
                        <a:pos x="f674" y="f675"/>
                      </a:cxn>
                      <a:cxn ang="f357">
                        <a:pos x="f676" y="f677"/>
                      </a:cxn>
                      <a:cxn ang="f357">
                        <a:pos x="f678" y="f679"/>
                      </a:cxn>
                      <a:cxn ang="f357">
                        <a:pos x="f680" y="f681"/>
                      </a:cxn>
                      <a:cxn ang="f357">
                        <a:pos x="f682" y="f683"/>
                      </a:cxn>
                      <a:cxn ang="f357">
                        <a:pos x="f684" y="f685"/>
                      </a:cxn>
                      <a:cxn ang="f357">
                        <a:pos x="f686" y="f687"/>
                      </a:cxn>
                      <a:cxn ang="f357">
                        <a:pos x="f688" y="f689"/>
                      </a:cxn>
                      <a:cxn ang="f357">
                        <a:pos x="f690" y="f691"/>
                      </a:cxn>
                      <a:cxn ang="f357">
                        <a:pos x="f692" y="f693"/>
                      </a:cxn>
                      <a:cxn ang="f357">
                        <a:pos x="f694" y="f695"/>
                      </a:cxn>
                      <a:cxn ang="f357">
                        <a:pos x="f694" y="f696"/>
                      </a:cxn>
                      <a:cxn ang="f357">
                        <a:pos x="f697" y="f698"/>
                      </a:cxn>
                      <a:cxn ang="f357">
                        <a:pos x="f699" y="f700"/>
                      </a:cxn>
                      <a:cxn ang="f357">
                        <a:pos x="f701" y="f702"/>
                      </a:cxn>
                      <a:cxn ang="f357">
                        <a:pos x="f703" y="f704"/>
                      </a:cxn>
                      <a:cxn ang="f357">
                        <a:pos x="f705" y="f706"/>
                      </a:cxn>
                      <a:cxn ang="f357">
                        <a:pos x="f707" y="f708"/>
                      </a:cxn>
                      <a:cxn ang="f357">
                        <a:pos x="f709" y="f710"/>
                      </a:cxn>
                      <a:cxn ang="f357">
                        <a:pos x="f711" y="f712"/>
                      </a:cxn>
                      <a:cxn ang="f357">
                        <a:pos x="f713" y="f714"/>
                      </a:cxn>
                      <a:cxn ang="f357">
                        <a:pos x="f715" y="f716"/>
                      </a:cxn>
                      <a:cxn ang="f357">
                        <a:pos x="f717" y="f718"/>
                      </a:cxn>
                      <a:cxn ang="f357">
                        <a:pos x="f719" y="f720"/>
                      </a:cxn>
                      <a:cxn ang="f357">
                        <a:pos x="f721" y="f722"/>
                      </a:cxn>
                      <a:cxn ang="f357">
                        <a:pos x="f723" y="f724"/>
                      </a:cxn>
                      <a:cxn ang="f357">
                        <a:pos x="f725" y="f726"/>
                      </a:cxn>
                      <a:cxn ang="f357">
                        <a:pos x="f727" y="f728"/>
                      </a:cxn>
                    </a:cxnLst>
                    <a:rect l="f604" t="f607" r="f605" b="f606"/>
                    <a:pathLst>
                      <a:path w="2284" h="1681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6" y="f43"/>
                        </a:lnTo>
                        <a:lnTo>
                          <a:pt x="f44" y="f7"/>
                        </a:lnTo>
                        <a:lnTo>
                          <a:pt x="f44" y="f45"/>
                        </a:lnTo>
                        <a:lnTo>
                          <a:pt x="f44" y="f46"/>
                        </a:lnTo>
                        <a:lnTo>
                          <a:pt x="f44" y="f47"/>
                        </a:lnTo>
                        <a:lnTo>
                          <a:pt x="f48" y="f49"/>
                        </a:lnTo>
                        <a:lnTo>
                          <a:pt x="f48" y="f50"/>
                        </a:lnTo>
                        <a:lnTo>
                          <a:pt x="f48" y="f51"/>
                        </a:lnTo>
                        <a:lnTo>
                          <a:pt x="f48" y="f52"/>
                        </a:lnTo>
                        <a:lnTo>
                          <a:pt x="f44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89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0"/>
                        </a:lnTo>
                        <a:lnTo>
                          <a:pt x="f102" y="f98"/>
                        </a:lnTo>
                        <a:lnTo>
                          <a:pt x="f103" y="f87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31"/>
                        </a:lnTo>
                        <a:lnTo>
                          <a:pt x="f132" y="f133"/>
                        </a:lnTo>
                        <a:lnTo>
                          <a:pt x="f28" y="f134"/>
                        </a:lnTo>
                        <a:lnTo>
                          <a:pt x="f135" y="f136"/>
                        </a:lnTo>
                        <a:lnTo>
                          <a:pt x="f137" y="f138"/>
                        </a:lnTo>
                        <a:lnTo>
                          <a:pt x="f139" y="f140"/>
                        </a:lnTo>
                        <a:lnTo>
                          <a:pt x="f141" y="f142"/>
                        </a:lnTo>
                        <a:lnTo>
                          <a:pt x="f143" y="f144"/>
                        </a:lnTo>
                        <a:lnTo>
                          <a:pt x="f145" y="f146"/>
                        </a:lnTo>
                        <a:lnTo>
                          <a:pt x="f147" y="f148"/>
                        </a:lnTo>
                        <a:lnTo>
                          <a:pt x="f149" y="f150"/>
                        </a:lnTo>
                        <a:lnTo>
                          <a:pt x="f151" y="f152"/>
                        </a:lnTo>
                        <a:lnTo>
                          <a:pt x="f153" y="f102"/>
                        </a:lnTo>
                        <a:lnTo>
                          <a:pt x="f154" y="f155"/>
                        </a:lnTo>
                        <a:lnTo>
                          <a:pt x="f156" y="f157"/>
                        </a:lnTo>
                        <a:lnTo>
                          <a:pt x="f158" y="f159"/>
                        </a:lnTo>
                        <a:lnTo>
                          <a:pt x="f160" y="f61"/>
                        </a:lnTo>
                        <a:lnTo>
                          <a:pt x="f161" y="f162"/>
                        </a:lnTo>
                        <a:lnTo>
                          <a:pt x="f163" y="f164"/>
                        </a:lnTo>
                        <a:lnTo>
                          <a:pt x="f165" y="f166"/>
                        </a:lnTo>
                        <a:lnTo>
                          <a:pt x="f167" y="f168"/>
                        </a:lnTo>
                        <a:lnTo>
                          <a:pt x="f167" y="f169"/>
                        </a:lnTo>
                        <a:lnTo>
                          <a:pt x="f170" y="f171"/>
                        </a:lnTo>
                        <a:lnTo>
                          <a:pt x="f170" y="f172"/>
                        </a:lnTo>
                        <a:lnTo>
                          <a:pt x="f170" y="f173"/>
                        </a:lnTo>
                        <a:lnTo>
                          <a:pt x="f170" y="f45"/>
                        </a:lnTo>
                        <a:lnTo>
                          <a:pt x="f170" y="f7"/>
                        </a:lnTo>
                        <a:lnTo>
                          <a:pt x="f5" y="f43"/>
                        </a:lnTo>
                        <a:lnTo>
                          <a:pt x="f174" y="f116"/>
                        </a:lnTo>
                        <a:lnTo>
                          <a:pt x="f175" y="f176"/>
                        </a:lnTo>
                        <a:lnTo>
                          <a:pt x="f177" y="f178"/>
                        </a:lnTo>
                        <a:lnTo>
                          <a:pt x="f179" y="f180"/>
                        </a:lnTo>
                        <a:lnTo>
                          <a:pt x="f181" y="f182"/>
                        </a:lnTo>
                        <a:lnTo>
                          <a:pt x="f183" y="f184"/>
                        </a:lnTo>
                        <a:lnTo>
                          <a:pt x="f163" y="f185"/>
                        </a:lnTo>
                        <a:lnTo>
                          <a:pt x="f153" y="f186"/>
                        </a:lnTo>
                        <a:lnTo>
                          <a:pt x="f187" y="f188"/>
                        </a:lnTo>
                        <a:lnTo>
                          <a:pt x="f189" y="f190"/>
                        </a:lnTo>
                        <a:lnTo>
                          <a:pt x="f191" y="f192"/>
                        </a:lnTo>
                        <a:lnTo>
                          <a:pt x="f191" y="f193"/>
                        </a:lnTo>
                        <a:lnTo>
                          <a:pt x="f194" y="f195"/>
                        </a:lnTo>
                        <a:lnTo>
                          <a:pt x="f196" y="f197"/>
                        </a:lnTo>
                        <a:lnTo>
                          <a:pt x="f198" y="f199"/>
                        </a:lnTo>
                        <a:lnTo>
                          <a:pt x="f200" y="f201"/>
                        </a:lnTo>
                        <a:lnTo>
                          <a:pt x="f202" y="f203"/>
                        </a:lnTo>
                        <a:lnTo>
                          <a:pt x="f26" y="f204"/>
                        </a:lnTo>
                        <a:lnTo>
                          <a:pt x="f205" y="f206"/>
                        </a:lnTo>
                        <a:lnTo>
                          <a:pt x="f207" y="f208"/>
                        </a:lnTo>
                        <a:lnTo>
                          <a:pt x="f209" y="f210"/>
                        </a:lnTo>
                        <a:lnTo>
                          <a:pt x="f211" y="f212"/>
                        </a:lnTo>
                        <a:lnTo>
                          <a:pt x="f213" y="f214"/>
                        </a:lnTo>
                        <a:lnTo>
                          <a:pt x="f215" y="f160"/>
                        </a:lnTo>
                        <a:lnTo>
                          <a:pt x="f216" y="f217"/>
                        </a:lnTo>
                        <a:lnTo>
                          <a:pt x="f218" y="f219"/>
                        </a:lnTo>
                        <a:lnTo>
                          <a:pt x="f220" y="f221"/>
                        </a:lnTo>
                        <a:lnTo>
                          <a:pt x="f222" y="f223"/>
                        </a:lnTo>
                        <a:lnTo>
                          <a:pt x="f146" y="f10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CCA483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6" name="Freeform 47"/>
                  <p:cNvSpPr/>
                  <p:nvPr/>
                </p:nvSpPr>
                <p:spPr>
                  <a:xfrm>
                    <a:off x="1080000" y="142200"/>
                    <a:ext cx="1095840" cy="8056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379"/>
                      <a:gd name="f7" fmla="val 1747"/>
                      <a:gd name="f8" fmla="val 1190"/>
                      <a:gd name="f9" fmla="val 1292"/>
                      <a:gd name="f10" fmla="val 3"/>
                      <a:gd name="f11" fmla="val 1391"/>
                      <a:gd name="f12" fmla="val 13"/>
                      <a:gd name="f13" fmla="val 1484"/>
                      <a:gd name="f14" fmla="val 31"/>
                      <a:gd name="f15" fmla="val 1576"/>
                      <a:gd name="f16" fmla="val 53"/>
                      <a:gd name="f17" fmla="val 1662"/>
                      <a:gd name="f18" fmla="val 80"/>
                      <a:gd name="f19" fmla="val 1744"/>
                      <a:gd name="f20" fmla="val 112"/>
                      <a:gd name="f21" fmla="val 1822"/>
                      <a:gd name="f22" fmla="val 150"/>
                      <a:gd name="f23" fmla="val 1895"/>
                      <a:gd name="f24" fmla="val 191"/>
                      <a:gd name="f25" fmla="val 1962"/>
                      <a:gd name="f26" fmla="val 236"/>
                      <a:gd name="f27" fmla="val 2026"/>
                      <a:gd name="f28" fmla="val 284"/>
                      <a:gd name="f29" fmla="val 2083"/>
                      <a:gd name="f30" fmla="val 335"/>
                      <a:gd name="f31" fmla="val 2135"/>
                      <a:gd name="f32" fmla="val 389"/>
                      <a:gd name="f33" fmla="val 2184"/>
                      <a:gd name="f34" fmla="val 443"/>
                      <a:gd name="f35" fmla="val 2224"/>
                      <a:gd name="f36" fmla="val 500"/>
                      <a:gd name="f37" fmla="val 2261"/>
                      <a:gd name="f38" fmla="val 557"/>
                      <a:gd name="f39" fmla="val 2290"/>
                      <a:gd name="f40" fmla="val 614"/>
                      <a:gd name="f41" fmla="val 2315"/>
                      <a:gd name="f42" fmla="val 672"/>
                      <a:gd name="f43" fmla="val 2332"/>
                      <a:gd name="f44" fmla="val 729"/>
                      <a:gd name="f45" fmla="val 734"/>
                      <a:gd name="f46" fmla="val 2335"/>
                      <a:gd name="f47" fmla="val 747"/>
                      <a:gd name="f48" fmla="val 2339"/>
                      <a:gd name="f49" fmla="val 766"/>
                      <a:gd name="f50" fmla="val 2344"/>
                      <a:gd name="f51" fmla="val 793"/>
                      <a:gd name="f52" fmla="val 2350"/>
                      <a:gd name="f53" fmla="val 827"/>
                      <a:gd name="f54" fmla="val 2355"/>
                      <a:gd name="f55" fmla="val 865"/>
                      <a:gd name="f56" fmla="val 2361"/>
                      <a:gd name="f57" fmla="val 910"/>
                      <a:gd name="f58" fmla="val 2367"/>
                      <a:gd name="f59" fmla="val 958"/>
                      <a:gd name="f60" fmla="val 2371"/>
                      <a:gd name="f61" fmla="val 1011"/>
                      <a:gd name="f62" fmla="val 2376"/>
                      <a:gd name="f63" fmla="val 1066"/>
                      <a:gd name="f64" fmla="val 1123"/>
                      <a:gd name="f65" fmla="val 1183"/>
                      <a:gd name="f66" fmla="val 2377"/>
                      <a:gd name="f67" fmla="val 1244"/>
                      <a:gd name="f68" fmla="val 2374"/>
                      <a:gd name="f69" fmla="val 1305"/>
                      <a:gd name="f70" fmla="val 1368"/>
                      <a:gd name="f71" fmla="val 2358"/>
                      <a:gd name="f72" fmla="val 1428"/>
                      <a:gd name="f73" fmla="val 2345"/>
                      <a:gd name="f74" fmla="val 1487"/>
                      <a:gd name="f75" fmla="val 2328"/>
                      <a:gd name="f76" fmla="val 1546"/>
                      <a:gd name="f77" fmla="val 2307"/>
                      <a:gd name="f78" fmla="val 1601"/>
                      <a:gd name="f79" fmla="val 2283"/>
                      <a:gd name="f80" fmla="val 1654"/>
                      <a:gd name="f81" fmla="val 2252"/>
                      <a:gd name="f82" fmla="val 1702"/>
                      <a:gd name="f83" fmla="val 2217"/>
                      <a:gd name="f84" fmla="val 1743"/>
                      <a:gd name="f85" fmla="val 1727"/>
                      <a:gd name="f86" fmla="val 1705"/>
                      <a:gd name="f87" fmla="val 2218"/>
                      <a:gd name="f88" fmla="val 1674"/>
                      <a:gd name="f89" fmla="val 1640"/>
                      <a:gd name="f90" fmla="val 1603"/>
                      <a:gd name="f91" fmla="val 1563"/>
                      <a:gd name="f92" fmla="val 1522"/>
                      <a:gd name="f93" fmla="val 2216"/>
                      <a:gd name="f94" fmla="val 1448"/>
                      <a:gd name="f95" fmla="val 2213"/>
                      <a:gd name="f96" fmla="val 1417"/>
                      <a:gd name="f97" fmla="val 2208"/>
                      <a:gd name="f98" fmla="val 1379"/>
                      <a:gd name="f99" fmla="val 2202"/>
                      <a:gd name="f100" fmla="val 1342"/>
                      <a:gd name="f101" fmla="val 2195"/>
                      <a:gd name="f102" fmla="val 1304"/>
                      <a:gd name="f103" fmla="val 2186"/>
                      <a:gd name="f104" fmla="val 1267"/>
                      <a:gd name="f105" fmla="val 2173"/>
                      <a:gd name="f106" fmla="val 1232"/>
                      <a:gd name="f107" fmla="val 2159"/>
                      <a:gd name="f108" fmla="val 1197"/>
                      <a:gd name="f109" fmla="val 2140"/>
                      <a:gd name="f110" fmla="val 1165"/>
                      <a:gd name="f111" fmla="val 2118"/>
                      <a:gd name="f112" fmla="val 1135"/>
                      <a:gd name="f113" fmla="val 2092"/>
                      <a:gd name="f114" fmla="val 1105"/>
                      <a:gd name="f115" fmla="val 2061"/>
                      <a:gd name="f116" fmla="val 1079"/>
                      <a:gd name="f117" fmla="val 2025"/>
                      <a:gd name="f118" fmla="val 1056"/>
                      <a:gd name="f119" fmla="val 1983"/>
                      <a:gd name="f120" fmla="val 1037"/>
                      <a:gd name="f121" fmla="val 1934"/>
                      <a:gd name="f122" fmla="val 1019"/>
                      <a:gd name="f123" fmla="val 1881"/>
                      <a:gd name="f124" fmla="val 1008"/>
                      <a:gd name="f125" fmla="val 1808"/>
                      <a:gd name="f126" fmla="val 996"/>
                      <a:gd name="f127" fmla="val 1739"/>
                      <a:gd name="f128" fmla="val 990"/>
                      <a:gd name="f129" fmla="val 1672"/>
                      <a:gd name="f130" fmla="val 989"/>
                      <a:gd name="f131" fmla="val 1607"/>
                      <a:gd name="f132" fmla="val 992"/>
                      <a:gd name="f133" fmla="val 1544"/>
                      <a:gd name="f134" fmla="val 995"/>
                      <a:gd name="f135" fmla="val 1481"/>
                      <a:gd name="f136" fmla="val 999"/>
                      <a:gd name="f137" fmla="val 1419"/>
                      <a:gd name="f138" fmla="val 1003"/>
                      <a:gd name="f139" fmla="val 1358"/>
                      <a:gd name="f140" fmla="val 1006"/>
                      <a:gd name="f141" fmla="val 1293"/>
                      <a:gd name="f142" fmla="val 1229"/>
                      <a:gd name="f143" fmla="val 1005"/>
                      <a:gd name="f144" fmla="val 1164"/>
                      <a:gd name="f145" fmla="val 1095"/>
                      <a:gd name="f146" fmla="val 983"/>
                      <a:gd name="f147" fmla="val 1031"/>
                      <a:gd name="f148" fmla="val 964"/>
                      <a:gd name="f149" fmla="val 969"/>
                      <a:gd name="f150" fmla="val 941"/>
                      <a:gd name="f151" fmla="val 909"/>
                      <a:gd name="f152" fmla="val 914"/>
                      <a:gd name="f153" fmla="val 851"/>
                      <a:gd name="f154" fmla="val 887"/>
                      <a:gd name="f155" fmla="val 795"/>
                      <a:gd name="f156" fmla="val 860"/>
                      <a:gd name="f157" fmla="val 740"/>
                      <a:gd name="f158" fmla="val 836"/>
                      <a:gd name="f159" fmla="val 687"/>
                      <a:gd name="f160" fmla="val 812"/>
                      <a:gd name="f161" fmla="val 635"/>
                      <a:gd name="f162" fmla="val 583"/>
                      <a:gd name="f163" fmla="val 783"/>
                      <a:gd name="f164" fmla="val 532"/>
                      <a:gd name="f165" fmla="val 779"/>
                      <a:gd name="f166" fmla="val 482"/>
                      <a:gd name="f167" fmla="val 780"/>
                      <a:gd name="f168" fmla="val 438"/>
                      <a:gd name="f169" fmla="val 789"/>
                      <a:gd name="f170" fmla="val 398"/>
                      <a:gd name="f171" fmla="val 802"/>
                      <a:gd name="f172" fmla="val 363"/>
                      <a:gd name="f173" fmla="val 820"/>
                      <a:gd name="f174" fmla="val 332"/>
                      <a:gd name="f175" fmla="val 841"/>
                      <a:gd name="f176" fmla="val 304"/>
                      <a:gd name="f177" fmla="val 868"/>
                      <a:gd name="f178" fmla="val 280"/>
                      <a:gd name="f179" fmla="val 897"/>
                      <a:gd name="f180" fmla="val 259"/>
                      <a:gd name="f181" fmla="val 927"/>
                      <a:gd name="f182" fmla="val 242"/>
                      <a:gd name="f183" fmla="val 962"/>
                      <a:gd name="f184" fmla="val 227"/>
                      <a:gd name="f185" fmla="val 997"/>
                      <a:gd name="f186" fmla="val 214"/>
                      <a:gd name="f187" fmla="val 1034"/>
                      <a:gd name="f188" fmla="val 204"/>
                      <a:gd name="f189" fmla="val 1070"/>
                      <a:gd name="f190" fmla="val 195"/>
                      <a:gd name="f191" fmla="val 1108"/>
                      <a:gd name="f192" fmla="val 189"/>
                      <a:gd name="f193" fmla="val 1145"/>
                      <a:gd name="f194" fmla="val 183"/>
                      <a:gd name="f195" fmla="val 1181"/>
                      <a:gd name="f196" fmla="val 181"/>
                      <a:gd name="f197" fmla="val 1216"/>
                      <a:gd name="f198" fmla="val 178"/>
                      <a:gd name="f199" fmla="val 1248"/>
                      <a:gd name="f200" fmla="val 175"/>
                      <a:gd name="f201" fmla="val 172"/>
                      <a:gd name="f202" fmla="val 1339"/>
                      <a:gd name="f203" fmla="val 169"/>
                      <a:gd name="f204" fmla="val 1388"/>
                      <a:gd name="f205" fmla="val 167"/>
                      <a:gd name="f206" fmla="val 1439"/>
                      <a:gd name="f207" fmla="val 166"/>
                      <a:gd name="f208" fmla="val 1490"/>
                      <a:gd name="f209" fmla="val 165"/>
                      <a:gd name="f210" fmla="val 1540"/>
                      <a:gd name="f211" fmla="val 1588"/>
                      <a:gd name="f212" fmla="val 163"/>
                      <a:gd name="f213" fmla="val 1630"/>
                      <a:gd name="f214" fmla="val 1670"/>
                      <a:gd name="f215" fmla="val 1741"/>
                      <a:gd name="f216" fmla="val 128"/>
                      <a:gd name="f217" fmla="val 1703"/>
                      <a:gd name="f218" fmla="val 97"/>
                      <a:gd name="f219" fmla="val 71"/>
                      <a:gd name="f220" fmla="val 51"/>
                      <a:gd name="f221" fmla="val 1547"/>
                      <a:gd name="f222" fmla="val 35"/>
                      <a:gd name="f223" fmla="val 1489"/>
                      <a:gd name="f224" fmla="val 22"/>
                      <a:gd name="f225" fmla="val 1429"/>
                      <a:gd name="f226" fmla="val 12"/>
                      <a:gd name="f227" fmla="val 6"/>
                      <a:gd name="f228" fmla="val 1307"/>
                      <a:gd name="f229" fmla="val 1"/>
                      <a:gd name="f230" fmla="val 7"/>
                      <a:gd name="f231" fmla="val 17"/>
                      <a:gd name="f232" fmla="val 23"/>
                      <a:gd name="f233" fmla="val 866"/>
                      <a:gd name="f234" fmla="val 29"/>
                      <a:gd name="f235" fmla="val 41"/>
                      <a:gd name="f236" fmla="val 767"/>
                      <a:gd name="f237" fmla="val 44"/>
                      <a:gd name="f238" fmla="val 47"/>
                      <a:gd name="f239" fmla="val 48"/>
                      <a:gd name="f240" fmla="val 58"/>
                      <a:gd name="f241" fmla="val 693"/>
                      <a:gd name="f242" fmla="val 73"/>
                      <a:gd name="f243" fmla="val 661"/>
                      <a:gd name="f244" fmla="val 90"/>
                      <a:gd name="f245" fmla="val 630"/>
                      <a:gd name="f246" fmla="val 109"/>
                      <a:gd name="f247" fmla="val 602"/>
                      <a:gd name="f248" fmla="val 130"/>
                      <a:gd name="f249" fmla="val 579"/>
                      <a:gd name="f250" fmla="val 148"/>
                      <a:gd name="f251" fmla="val 559"/>
                      <a:gd name="f252" fmla="val 542"/>
                      <a:gd name="f253" fmla="val 529"/>
                      <a:gd name="f254" fmla="val 197"/>
                      <a:gd name="f255" fmla="val 519"/>
                      <a:gd name="f256" fmla="val 205"/>
                      <a:gd name="f257" fmla="val 513"/>
                      <a:gd name="f258" fmla="val 208"/>
                      <a:gd name="f259" fmla="val 512"/>
                      <a:gd name="f260" fmla="val 507"/>
                      <a:gd name="f261" fmla="val 213"/>
                      <a:gd name="f262" fmla="val 496"/>
                      <a:gd name="f263" fmla="val 218"/>
                      <a:gd name="f264" fmla="val 478"/>
                      <a:gd name="f265" fmla="val 229"/>
                      <a:gd name="f266" fmla="val 455"/>
                      <a:gd name="f267" fmla="val 243"/>
                      <a:gd name="f268" fmla="val 427"/>
                      <a:gd name="f269" fmla="val 262"/>
                      <a:gd name="f270" fmla="val 397"/>
                      <a:gd name="f271" fmla="val 313"/>
                      <a:gd name="f272" fmla="val 328"/>
                      <a:gd name="f273" fmla="val 347"/>
                      <a:gd name="f274" fmla="val 293"/>
                      <a:gd name="f275" fmla="val 387"/>
                      <a:gd name="f276" fmla="val 258"/>
                      <a:gd name="f277" fmla="val 456"/>
                      <a:gd name="f278" fmla="val 209"/>
                      <a:gd name="f279" fmla="val 530"/>
                      <a:gd name="f280" fmla="val 610"/>
                      <a:gd name="f281" fmla="val 123"/>
                      <a:gd name="f282" fmla="val 695"/>
                      <a:gd name="f283" fmla="val 88"/>
                      <a:gd name="f284" fmla="val 785"/>
                      <a:gd name="f285" fmla="val 57"/>
                      <a:gd name="f286" fmla="val 880"/>
                      <a:gd name="f287" fmla="val 32"/>
                      <a:gd name="f288" fmla="val 979"/>
                      <a:gd name="f289" fmla="val 15"/>
                      <a:gd name="f290" fmla="val 1082"/>
                      <a:gd name="f291" fmla="+- 0 0 0"/>
                      <a:gd name="f292" fmla="*/ f3 1 2379"/>
                      <a:gd name="f293" fmla="*/ f4 1 1747"/>
                      <a:gd name="f294" fmla="val f5"/>
                      <a:gd name="f295" fmla="val f6"/>
                      <a:gd name="f296" fmla="val f7"/>
                      <a:gd name="f297" fmla="*/ f291 f0 1"/>
                      <a:gd name="f298" fmla="+- f296 0 f294"/>
                      <a:gd name="f299" fmla="+- f295 0 f294"/>
                      <a:gd name="f300" fmla="*/ f297 1 f2"/>
                      <a:gd name="f301" fmla="*/ f299 1 2379"/>
                      <a:gd name="f302" fmla="*/ f298 1 1747"/>
                      <a:gd name="f303" fmla="*/ 1391 f299 1"/>
                      <a:gd name="f304" fmla="*/ 13 f298 1"/>
                      <a:gd name="f305" fmla="*/ 1662 f299 1"/>
                      <a:gd name="f306" fmla="*/ 80 f298 1"/>
                      <a:gd name="f307" fmla="*/ 1895 f299 1"/>
                      <a:gd name="f308" fmla="*/ 191 f298 1"/>
                      <a:gd name="f309" fmla="*/ 2083 f299 1"/>
                      <a:gd name="f310" fmla="*/ 335 f298 1"/>
                      <a:gd name="f311" fmla="*/ 2224 f299 1"/>
                      <a:gd name="f312" fmla="*/ 500 f298 1"/>
                      <a:gd name="f313" fmla="*/ 2315 f299 1"/>
                      <a:gd name="f314" fmla="*/ 672 f298 1"/>
                      <a:gd name="f315" fmla="*/ 2335 f299 1"/>
                      <a:gd name="f316" fmla="*/ 747 f298 1"/>
                      <a:gd name="f317" fmla="*/ 2350 f299 1"/>
                      <a:gd name="f318" fmla="*/ 827 f298 1"/>
                      <a:gd name="f319" fmla="*/ 2367 f299 1"/>
                      <a:gd name="f320" fmla="*/ 958 f298 1"/>
                      <a:gd name="f321" fmla="*/ 2379 f299 1"/>
                      <a:gd name="f322" fmla="*/ 1123 f298 1"/>
                      <a:gd name="f323" fmla="*/ 2374 f299 1"/>
                      <a:gd name="f324" fmla="*/ 1305 f298 1"/>
                      <a:gd name="f325" fmla="*/ 2345 f299 1"/>
                      <a:gd name="f326" fmla="*/ 1487 f298 1"/>
                      <a:gd name="f327" fmla="*/ 2283 f299 1"/>
                      <a:gd name="f328" fmla="*/ 1654 f298 1"/>
                      <a:gd name="f329" fmla="*/ 2217 f299 1"/>
                      <a:gd name="f330" fmla="*/ 1747 f298 1"/>
                      <a:gd name="f331" fmla="*/ 1705 f298 1"/>
                      <a:gd name="f332" fmla="*/ 2218 f299 1"/>
                      <a:gd name="f333" fmla="*/ 1603 f298 1"/>
                      <a:gd name="f334" fmla="*/ 1484 f298 1"/>
                      <a:gd name="f335" fmla="*/ 2208 f299 1"/>
                      <a:gd name="f336" fmla="*/ 1379 f298 1"/>
                      <a:gd name="f337" fmla="*/ 2186 f299 1"/>
                      <a:gd name="f338" fmla="*/ 1267 f298 1"/>
                      <a:gd name="f339" fmla="*/ 2140 f299 1"/>
                      <a:gd name="f340" fmla="*/ 1165 f298 1"/>
                      <a:gd name="f341" fmla="*/ 2061 f299 1"/>
                      <a:gd name="f342" fmla="*/ 1079 f298 1"/>
                      <a:gd name="f343" fmla="*/ 1934 f299 1"/>
                      <a:gd name="f344" fmla="*/ 1019 f298 1"/>
                      <a:gd name="f345" fmla="*/ 1739 f299 1"/>
                      <a:gd name="f346" fmla="*/ 990 f298 1"/>
                      <a:gd name="f347" fmla="*/ 1544 f299 1"/>
                      <a:gd name="f348" fmla="*/ 995 f298 1"/>
                      <a:gd name="f349" fmla="*/ 1358 f299 1"/>
                      <a:gd name="f350" fmla="*/ 1006 f298 1"/>
                      <a:gd name="f351" fmla="*/ 1164 f299 1"/>
                      <a:gd name="f352" fmla="*/ 996 f298 1"/>
                      <a:gd name="f353" fmla="*/ 969 f299 1"/>
                      <a:gd name="f354" fmla="*/ 941 f298 1"/>
                      <a:gd name="f355" fmla="*/ 795 f299 1"/>
                      <a:gd name="f356" fmla="*/ 860 f298 1"/>
                      <a:gd name="f357" fmla="*/ 635 f299 1"/>
                      <a:gd name="f358" fmla="*/ 795 f298 1"/>
                      <a:gd name="f359" fmla="*/ 482 f299 1"/>
                      <a:gd name="f360" fmla="*/ 780 f298 1"/>
                      <a:gd name="f361" fmla="*/ 363 f299 1"/>
                      <a:gd name="f362" fmla="*/ 820 f298 1"/>
                      <a:gd name="f363" fmla="*/ 280 f299 1"/>
                      <a:gd name="f364" fmla="*/ 897 f298 1"/>
                      <a:gd name="f365" fmla="*/ 227 f299 1"/>
                      <a:gd name="f366" fmla="*/ 997 f298 1"/>
                      <a:gd name="f367" fmla="*/ 195 f299 1"/>
                      <a:gd name="f368" fmla="*/ 1108 f298 1"/>
                      <a:gd name="f369" fmla="*/ 181 f299 1"/>
                      <a:gd name="f370" fmla="*/ 1216 f298 1"/>
                      <a:gd name="f371" fmla="*/ 172 f299 1"/>
                      <a:gd name="f372" fmla="*/ 1339 f298 1"/>
                      <a:gd name="f373" fmla="*/ 166 f299 1"/>
                      <a:gd name="f374" fmla="*/ 1490 f298 1"/>
                      <a:gd name="f375" fmla="*/ 163 f299 1"/>
                      <a:gd name="f376" fmla="*/ 1630 f298 1"/>
                      <a:gd name="f377" fmla="*/ 1727 f298 1"/>
                      <a:gd name="f378" fmla="*/ 128 f299 1"/>
                      <a:gd name="f379" fmla="*/ 1703 f298 1"/>
                      <a:gd name="f380" fmla="*/ 51 f299 1"/>
                      <a:gd name="f381" fmla="*/ 1547 f298 1"/>
                      <a:gd name="f382" fmla="*/ 12 f299 1"/>
                      <a:gd name="f383" fmla="*/ 1368 f298 1"/>
                      <a:gd name="f384" fmla="*/ 0 f299 1"/>
                      <a:gd name="f385" fmla="*/ 1183 f298 1"/>
                      <a:gd name="f386" fmla="*/ 7 f299 1"/>
                      <a:gd name="f387" fmla="*/ 1011 f298 1"/>
                      <a:gd name="f388" fmla="*/ 23 f299 1"/>
                      <a:gd name="f389" fmla="*/ 866 f298 1"/>
                      <a:gd name="f390" fmla="*/ 41 f299 1"/>
                      <a:gd name="f391" fmla="*/ 767 f298 1"/>
                      <a:gd name="f392" fmla="*/ 48 f299 1"/>
                      <a:gd name="f393" fmla="*/ 729 f298 1"/>
                      <a:gd name="f394" fmla="*/ 90 f299 1"/>
                      <a:gd name="f395" fmla="*/ 630 f298 1"/>
                      <a:gd name="f396" fmla="*/ 148 f299 1"/>
                      <a:gd name="f397" fmla="*/ 559 f298 1"/>
                      <a:gd name="f398" fmla="*/ 197 f299 1"/>
                      <a:gd name="f399" fmla="*/ 519 f298 1"/>
                      <a:gd name="f400" fmla="*/ 208 f299 1"/>
                      <a:gd name="f401" fmla="*/ 507 f298 1"/>
                      <a:gd name="f402" fmla="*/ 229 f299 1"/>
                      <a:gd name="f403" fmla="*/ 455 f298 1"/>
                      <a:gd name="f404" fmla="*/ 284 f299 1"/>
                      <a:gd name="f405" fmla="*/ 363 f298 1"/>
                      <a:gd name="f406" fmla="*/ 387 f299 1"/>
                      <a:gd name="f407" fmla="*/ 258 f298 1"/>
                      <a:gd name="f408" fmla="*/ 610 f299 1"/>
                      <a:gd name="f409" fmla="*/ 123 f298 1"/>
                      <a:gd name="f410" fmla="*/ 880 f299 1"/>
                      <a:gd name="f411" fmla="*/ 32 f298 1"/>
                      <a:gd name="f412" fmla="*/ 1190 f299 1"/>
                      <a:gd name="f413" fmla="*/ 0 f298 1"/>
                      <a:gd name="f414" fmla="+- f300 0 f1"/>
                      <a:gd name="f415" fmla="*/ f303 1 2379"/>
                      <a:gd name="f416" fmla="*/ f304 1 1747"/>
                      <a:gd name="f417" fmla="*/ f305 1 2379"/>
                      <a:gd name="f418" fmla="*/ f306 1 1747"/>
                      <a:gd name="f419" fmla="*/ f307 1 2379"/>
                      <a:gd name="f420" fmla="*/ f308 1 1747"/>
                      <a:gd name="f421" fmla="*/ f309 1 2379"/>
                      <a:gd name="f422" fmla="*/ f310 1 1747"/>
                      <a:gd name="f423" fmla="*/ f311 1 2379"/>
                      <a:gd name="f424" fmla="*/ f312 1 1747"/>
                      <a:gd name="f425" fmla="*/ f313 1 2379"/>
                      <a:gd name="f426" fmla="*/ f314 1 1747"/>
                      <a:gd name="f427" fmla="*/ f315 1 2379"/>
                      <a:gd name="f428" fmla="*/ f316 1 1747"/>
                      <a:gd name="f429" fmla="*/ f317 1 2379"/>
                      <a:gd name="f430" fmla="*/ f318 1 1747"/>
                      <a:gd name="f431" fmla="*/ f319 1 2379"/>
                      <a:gd name="f432" fmla="*/ f320 1 1747"/>
                      <a:gd name="f433" fmla="*/ f321 1 2379"/>
                      <a:gd name="f434" fmla="*/ f322 1 1747"/>
                      <a:gd name="f435" fmla="*/ f323 1 2379"/>
                      <a:gd name="f436" fmla="*/ f324 1 1747"/>
                      <a:gd name="f437" fmla="*/ f325 1 2379"/>
                      <a:gd name="f438" fmla="*/ f326 1 1747"/>
                      <a:gd name="f439" fmla="*/ f327 1 2379"/>
                      <a:gd name="f440" fmla="*/ f328 1 1747"/>
                      <a:gd name="f441" fmla="*/ f329 1 2379"/>
                      <a:gd name="f442" fmla="*/ f330 1 1747"/>
                      <a:gd name="f443" fmla="*/ f331 1 1747"/>
                      <a:gd name="f444" fmla="*/ f332 1 2379"/>
                      <a:gd name="f445" fmla="*/ f333 1 1747"/>
                      <a:gd name="f446" fmla="*/ f334 1 1747"/>
                      <a:gd name="f447" fmla="*/ f335 1 2379"/>
                      <a:gd name="f448" fmla="*/ f336 1 1747"/>
                      <a:gd name="f449" fmla="*/ f337 1 2379"/>
                      <a:gd name="f450" fmla="*/ f338 1 1747"/>
                      <a:gd name="f451" fmla="*/ f339 1 2379"/>
                      <a:gd name="f452" fmla="*/ f340 1 1747"/>
                      <a:gd name="f453" fmla="*/ f341 1 2379"/>
                      <a:gd name="f454" fmla="*/ f342 1 1747"/>
                      <a:gd name="f455" fmla="*/ f343 1 2379"/>
                      <a:gd name="f456" fmla="*/ f344 1 1747"/>
                      <a:gd name="f457" fmla="*/ f345 1 2379"/>
                      <a:gd name="f458" fmla="*/ f346 1 1747"/>
                      <a:gd name="f459" fmla="*/ f347 1 2379"/>
                      <a:gd name="f460" fmla="*/ f348 1 1747"/>
                      <a:gd name="f461" fmla="*/ f349 1 2379"/>
                      <a:gd name="f462" fmla="*/ f350 1 1747"/>
                      <a:gd name="f463" fmla="*/ f351 1 2379"/>
                      <a:gd name="f464" fmla="*/ f352 1 1747"/>
                      <a:gd name="f465" fmla="*/ f353 1 2379"/>
                      <a:gd name="f466" fmla="*/ f354 1 1747"/>
                      <a:gd name="f467" fmla="*/ f355 1 2379"/>
                      <a:gd name="f468" fmla="*/ f356 1 1747"/>
                      <a:gd name="f469" fmla="*/ f357 1 2379"/>
                      <a:gd name="f470" fmla="*/ f358 1 1747"/>
                      <a:gd name="f471" fmla="*/ f359 1 2379"/>
                      <a:gd name="f472" fmla="*/ f360 1 1747"/>
                      <a:gd name="f473" fmla="*/ f361 1 2379"/>
                      <a:gd name="f474" fmla="*/ f362 1 1747"/>
                      <a:gd name="f475" fmla="*/ f363 1 2379"/>
                      <a:gd name="f476" fmla="*/ f364 1 1747"/>
                      <a:gd name="f477" fmla="*/ f365 1 2379"/>
                      <a:gd name="f478" fmla="*/ f366 1 1747"/>
                      <a:gd name="f479" fmla="*/ f367 1 2379"/>
                      <a:gd name="f480" fmla="*/ f368 1 1747"/>
                      <a:gd name="f481" fmla="*/ f369 1 2379"/>
                      <a:gd name="f482" fmla="*/ f370 1 1747"/>
                      <a:gd name="f483" fmla="*/ f371 1 2379"/>
                      <a:gd name="f484" fmla="*/ f372 1 1747"/>
                      <a:gd name="f485" fmla="*/ f373 1 2379"/>
                      <a:gd name="f486" fmla="*/ f374 1 1747"/>
                      <a:gd name="f487" fmla="*/ f375 1 2379"/>
                      <a:gd name="f488" fmla="*/ f376 1 1747"/>
                      <a:gd name="f489" fmla="*/ f377 1 1747"/>
                      <a:gd name="f490" fmla="*/ f378 1 2379"/>
                      <a:gd name="f491" fmla="*/ f379 1 1747"/>
                      <a:gd name="f492" fmla="*/ f380 1 2379"/>
                      <a:gd name="f493" fmla="*/ f381 1 1747"/>
                      <a:gd name="f494" fmla="*/ f382 1 2379"/>
                      <a:gd name="f495" fmla="*/ f383 1 1747"/>
                      <a:gd name="f496" fmla="*/ f384 1 2379"/>
                      <a:gd name="f497" fmla="*/ f385 1 1747"/>
                      <a:gd name="f498" fmla="*/ f386 1 2379"/>
                      <a:gd name="f499" fmla="*/ f387 1 1747"/>
                      <a:gd name="f500" fmla="*/ f388 1 2379"/>
                      <a:gd name="f501" fmla="*/ f389 1 1747"/>
                      <a:gd name="f502" fmla="*/ f390 1 2379"/>
                      <a:gd name="f503" fmla="*/ f391 1 1747"/>
                      <a:gd name="f504" fmla="*/ f392 1 2379"/>
                      <a:gd name="f505" fmla="*/ f393 1 1747"/>
                      <a:gd name="f506" fmla="*/ f394 1 2379"/>
                      <a:gd name="f507" fmla="*/ f395 1 1747"/>
                      <a:gd name="f508" fmla="*/ f396 1 2379"/>
                      <a:gd name="f509" fmla="*/ f397 1 1747"/>
                      <a:gd name="f510" fmla="*/ f398 1 2379"/>
                      <a:gd name="f511" fmla="*/ f399 1 1747"/>
                      <a:gd name="f512" fmla="*/ f400 1 2379"/>
                      <a:gd name="f513" fmla="*/ f401 1 1747"/>
                      <a:gd name="f514" fmla="*/ f402 1 2379"/>
                      <a:gd name="f515" fmla="*/ f403 1 1747"/>
                      <a:gd name="f516" fmla="*/ f404 1 2379"/>
                      <a:gd name="f517" fmla="*/ f405 1 1747"/>
                      <a:gd name="f518" fmla="*/ f406 1 2379"/>
                      <a:gd name="f519" fmla="*/ f407 1 1747"/>
                      <a:gd name="f520" fmla="*/ f408 1 2379"/>
                      <a:gd name="f521" fmla="*/ f409 1 1747"/>
                      <a:gd name="f522" fmla="*/ f410 1 2379"/>
                      <a:gd name="f523" fmla="*/ f411 1 1747"/>
                      <a:gd name="f524" fmla="*/ f412 1 2379"/>
                      <a:gd name="f525" fmla="*/ f413 1 1747"/>
                      <a:gd name="f526" fmla="*/ 0 1 f301"/>
                      <a:gd name="f527" fmla="*/ f295 1 f301"/>
                      <a:gd name="f528" fmla="*/ 0 1 f302"/>
                      <a:gd name="f529" fmla="*/ f296 1 f302"/>
                      <a:gd name="f530" fmla="*/ f415 1 f301"/>
                      <a:gd name="f531" fmla="*/ f416 1 f302"/>
                      <a:gd name="f532" fmla="*/ f417 1 f301"/>
                      <a:gd name="f533" fmla="*/ f418 1 f302"/>
                      <a:gd name="f534" fmla="*/ f419 1 f301"/>
                      <a:gd name="f535" fmla="*/ f420 1 f302"/>
                      <a:gd name="f536" fmla="*/ f421 1 f301"/>
                      <a:gd name="f537" fmla="*/ f422 1 f302"/>
                      <a:gd name="f538" fmla="*/ f423 1 f301"/>
                      <a:gd name="f539" fmla="*/ f424 1 f302"/>
                      <a:gd name="f540" fmla="*/ f425 1 f301"/>
                      <a:gd name="f541" fmla="*/ f426 1 f302"/>
                      <a:gd name="f542" fmla="*/ f427 1 f301"/>
                      <a:gd name="f543" fmla="*/ f428 1 f302"/>
                      <a:gd name="f544" fmla="*/ f429 1 f301"/>
                      <a:gd name="f545" fmla="*/ f430 1 f302"/>
                      <a:gd name="f546" fmla="*/ f431 1 f301"/>
                      <a:gd name="f547" fmla="*/ f432 1 f302"/>
                      <a:gd name="f548" fmla="*/ f433 1 f301"/>
                      <a:gd name="f549" fmla="*/ f434 1 f302"/>
                      <a:gd name="f550" fmla="*/ f435 1 f301"/>
                      <a:gd name="f551" fmla="*/ f436 1 f302"/>
                      <a:gd name="f552" fmla="*/ f437 1 f301"/>
                      <a:gd name="f553" fmla="*/ f438 1 f302"/>
                      <a:gd name="f554" fmla="*/ f439 1 f301"/>
                      <a:gd name="f555" fmla="*/ f440 1 f302"/>
                      <a:gd name="f556" fmla="*/ f441 1 f301"/>
                      <a:gd name="f557" fmla="*/ f442 1 f302"/>
                      <a:gd name="f558" fmla="*/ f443 1 f302"/>
                      <a:gd name="f559" fmla="*/ f444 1 f301"/>
                      <a:gd name="f560" fmla="*/ f445 1 f302"/>
                      <a:gd name="f561" fmla="*/ f446 1 f302"/>
                      <a:gd name="f562" fmla="*/ f447 1 f301"/>
                      <a:gd name="f563" fmla="*/ f448 1 f302"/>
                      <a:gd name="f564" fmla="*/ f449 1 f301"/>
                      <a:gd name="f565" fmla="*/ f450 1 f302"/>
                      <a:gd name="f566" fmla="*/ f451 1 f301"/>
                      <a:gd name="f567" fmla="*/ f452 1 f302"/>
                      <a:gd name="f568" fmla="*/ f453 1 f301"/>
                      <a:gd name="f569" fmla="*/ f454 1 f302"/>
                      <a:gd name="f570" fmla="*/ f455 1 f301"/>
                      <a:gd name="f571" fmla="*/ f456 1 f302"/>
                      <a:gd name="f572" fmla="*/ f457 1 f301"/>
                      <a:gd name="f573" fmla="*/ f458 1 f302"/>
                      <a:gd name="f574" fmla="*/ f459 1 f301"/>
                      <a:gd name="f575" fmla="*/ f460 1 f302"/>
                      <a:gd name="f576" fmla="*/ f461 1 f301"/>
                      <a:gd name="f577" fmla="*/ f462 1 f302"/>
                      <a:gd name="f578" fmla="*/ f463 1 f301"/>
                      <a:gd name="f579" fmla="*/ f464 1 f302"/>
                      <a:gd name="f580" fmla="*/ f465 1 f301"/>
                      <a:gd name="f581" fmla="*/ f466 1 f302"/>
                      <a:gd name="f582" fmla="*/ f467 1 f301"/>
                      <a:gd name="f583" fmla="*/ f468 1 f302"/>
                      <a:gd name="f584" fmla="*/ f469 1 f301"/>
                      <a:gd name="f585" fmla="*/ f470 1 f302"/>
                      <a:gd name="f586" fmla="*/ f471 1 f301"/>
                      <a:gd name="f587" fmla="*/ f472 1 f302"/>
                      <a:gd name="f588" fmla="*/ f473 1 f301"/>
                      <a:gd name="f589" fmla="*/ f474 1 f302"/>
                      <a:gd name="f590" fmla="*/ f475 1 f301"/>
                      <a:gd name="f591" fmla="*/ f476 1 f302"/>
                      <a:gd name="f592" fmla="*/ f477 1 f301"/>
                      <a:gd name="f593" fmla="*/ f478 1 f302"/>
                      <a:gd name="f594" fmla="*/ f479 1 f301"/>
                      <a:gd name="f595" fmla="*/ f480 1 f302"/>
                      <a:gd name="f596" fmla="*/ f481 1 f301"/>
                      <a:gd name="f597" fmla="*/ f482 1 f302"/>
                      <a:gd name="f598" fmla="*/ f483 1 f301"/>
                      <a:gd name="f599" fmla="*/ f484 1 f302"/>
                      <a:gd name="f600" fmla="*/ f485 1 f301"/>
                      <a:gd name="f601" fmla="*/ f486 1 f302"/>
                      <a:gd name="f602" fmla="*/ f487 1 f301"/>
                      <a:gd name="f603" fmla="*/ f488 1 f302"/>
                      <a:gd name="f604" fmla="*/ f489 1 f302"/>
                      <a:gd name="f605" fmla="*/ f490 1 f301"/>
                      <a:gd name="f606" fmla="*/ f491 1 f302"/>
                      <a:gd name="f607" fmla="*/ f492 1 f301"/>
                      <a:gd name="f608" fmla="*/ f493 1 f302"/>
                      <a:gd name="f609" fmla="*/ f494 1 f301"/>
                      <a:gd name="f610" fmla="*/ f495 1 f302"/>
                      <a:gd name="f611" fmla="*/ f496 1 f301"/>
                      <a:gd name="f612" fmla="*/ f497 1 f302"/>
                      <a:gd name="f613" fmla="*/ f498 1 f301"/>
                      <a:gd name="f614" fmla="*/ f499 1 f302"/>
                      <a:gd name="f615" fmla="*/ f500 1 f301"/>
                      <a:gd name="f616" fmla="*/ f501 1 f302"/>
                      <a:gd name="f617" fmla="*/ f502 1 f301"/>
                      <a:gd name="f618" fmla="*/ f503 1 f302"/>
                      <a:gd name="f619" fmla="*/ f504 1 f301"/>
                      <a:gd name="f620" fmla="*/ f505 1 f302"/>
                      <a:gd name="f621" fmla="*/ f506 1 f301"/>
                      <a:gd name="f622" fmla="*/ f507 1 f302"/>
                      <a:gd name="f623" fmla="*/ f508 1 f301"/>
                      <a:gd name="f624" fmla="*/ f509 1 f302"/>
                      <a:gd name="f625" fmla="*/ f510 1 f301"/>
                      <a:gd name="f626" fmla="*/ f511 1 f302"/>
                      <a:gd name="f627" fmla="*/ f512 1 f301"/>
                      <a:gd name="f628" fmla="*/ f513 1 f302"/>
                      <a:gd name="f629" fmla="*/ f514 1 f301"/>
                      <a:gd name="f630" fmla="*/ f515 1 f302"/>
                      <a:gd name="f631" fmla="*/ f516 1 f301"/>
                      <a:gd name="f632" fmla="*/ f517 1 f302"/>
                      <a:gd name="f633" fmla="*/ f518 1 f301"/>
                      <a:gd name="f634" fmla="*/ f519 1 f302"/>
                      <a:gd name="f635" fmla="*/ f520 1 f301"/>
                      <a:gd name="f636" fmla="*/ f521 1 f302"/>
                      <a:gd name="f637" fmla="*/ f522 1 f301"/>
                      <a:gd name="f638" fmla="*/ f523 1 f302"/>
                      <a:gd name="f639" fmla="*/ f524 1 f301"/>
                      <a:gd name="f640" fmla="*/ f525 1 f302"/>
                      <a:gd name="f641" fmla="*/ f526 f292 1"/>
                      <a:gd name="f642" fmla="*/ f527 f292 1"/>
                      <a:gd name="f643" fmla="*/ f529 f293 1"/>
                      <a:gd name="f644" fmla="*/ f528 f293 1"/>
                      <a:gd name="f645" fmla="*/ f530 f292 1"/>
                      <a:gd name="f646" fmla="*/ f531 f293 1"/>
                      <a:gd name="f647" fmla="*/ f532 f292 1"/>
                      <a:gd name="f648" fmla="*/ f533 f293 1"/>
                      <a:gd name="f649" fmla="*/ f534 f292 1"/>
                      <a:gd name="f650" fmla="*/ f535 f293 1"/>
                      <a:gd name="f651" fmla="*/ f536 f292 1"/>
                      <a:gd name="f652" fmla="*/ f537 f293 1"/>
                      <a:gd name="f653" fmla="*/ f538 f292 1"/>
                      <a:gd name="f654" fmla="*/ f539 f293 1"/>
                      <a:gd name="f655" fmla="*/ f540 f292 1"/>
                      <a:gd name="f656" fmla="*/ f541 f293 1"/>
                      <a:gd name="f657" fmla="*/ f542 f292 1"/>
                      <a:gd name="f658" fmla="*/ f543 f293 1"/>
                      <a:gd name="f659" fmla="*/ f544 f292 1"/>
                      <a:gd name="f660" fmla="*/ f545 f293 1"/>
                      <a:gd name="f661" fmla="*/ f546 f292 1"/>
                      <a:gd name="f662" fmla="*/ f547 f293 1"/>
                      <a:gd name="f663" fmla="*/ f548 f292 1"/>
                      <a:gd name="f664" fmla="*/ f549 f293 1"/>
                      <a:gd name="f665" fmla="*/ f550 f292 1"/>
                      <a:gd name="f666" fmla="*/ f551 f293 1"/>
                      <a:gd name="f667" fmla="*/ f552 f292 1"/>
                      <a:gd name="f668" fmla="*/ f553 f293 1"/>
                      <a:gd name="f669" fmla="*/ f554 f292 1"/>
                      <a:gd name="f670" fmla="*/ f555 f293 1"/>
                      <a:gd name="f671" fmla="*/ f556 f292 1"/>
                      <a:gd name="f672" fmla="*/ f557 f293 1"/>
                      <a:gd name="f673" fmla="*/ f558 f293 1"/>
                      <a:gd name="f674" fmla="*/ f559 f292 1"/>
                      <a:gd name="f675" fmla="*/ f560 f293 1"/>
                      <a:gd name="f676" fmla="*/ f561 f293 1"/>
                      <a:gd name="f677" fmla="*/ f562 f292 1"/>
                      <a:gd name="f678" fmla="*/ f563 f293 1"/>
                      <a:gd name="f679" fmla="*/ f564 f292 1"/>
                      <a:gd name="f680" fmla="*/ f565 f293 1"/>
                      <a:gd name="f681" fmla="*/ f566 f292 1"/>
                      <a:gd name="f682" fmla="*/ f567 f293 1"/>
                      <a:gd name="f683" fmla="*/ f568 f292 1"/>
                      <a:gd name="f684" fmla="*/ f569 f293 1"/>
                      <a:gd name="f685" fmla="*/ f570 f292 1"/>
                      <a:gd name="f686" fmla="*/ f571 f293 1"/>
                      <a:gd name="f687" fmla="*/ f572 f292 1"/>
                      <a:gd name="f688" fmla="*/ f573 f293 1"/>
                      <a:gd name="f689" fmla="*/ f574 f292 1"/>
                      <a:gd name="f690" fmla="*/ f575 f293 1"/>
                      <a:gd name="f691" fmla="*/ f576 f292 1"/>
                      <a:gd name="f692" fmla="*/ f577 f293 1"/>
                      <a:gd name="f693" fmla="*/ f578 f292 1"/>
                      <a:gd name="f694" fmla="*/ f579 f293 1"/>
                      <a:gd name="f695" fmla="*/ f580 f292 1"/>
                      <a:gd name="f696" fmla="*/ f581 f293 1"/>
                      <a:gd name="f697" fmla="*/ f582 f292 1"/>
                      <a:gd name="f698" fmla="*/ f583 f293 1"/>
                      <a:gd name="f699" fmla="*/ f584 f292 1"/>
                      <a:gd name="f700" fmla="*/ f585 f293 1"/>
                      <a:gd name="f701" fmla="*/ f586 f292 1"/>
                      <a:gd name="f702" fmla="*/ f587 f293 1"/>
                      <a:gd name="f703" fmla="*/ f588 f292 1"/>
                      <a:gd name="f704" fmla="*/ f589 f293 1"/>
                      <a:gd name="f705" fmla="*/ f590 f292 1"/>
                      <a:gd name="f706" fmla="*/ f591 f293 1"/>
                      <a:gd name="f707" fmla="*/ f592 f292 1"/>
                      <a:gd name="f708" fmla="*/ f593 f293 1"/>
                      <a:gd name="f709" fmla="*/ f594 f292 1"/>
                      <a:gd name="f710" fmla="*/ f595 f293 1"/>
                      <a:gd name="f711" fmla="*/ f596 f292 1"/>
                      <a:gd name="f712" fmla="*/ f597 f293 1"/>
                      <a:gd name="f713" fmla="*/ f598 f292 1"/>
                      <a:gd name="f714" fmla="*/ f599 f293 1"/>
                      <a:gd name="f715" fmla="*/ f600 f292 1"/>
                      <a:gd name="f716" fmla="*/ f601 f293 1"/>
                      <a:gd name="f717" fmla="*/ f602 f292 1"/>
                      <a:gd name="f718" fmla="*/ f603 f293 1"/>
                      <a:gd name="f719" fmla="*/ f604 f293 1"/>
                      <a:gd name="f720" fmla="*/ f605 f292 1"/>
                      <a:gd name="f721" fmla="*/ f606 f293 1"/>
                      <a:gd name="f722" fmla="*/ f607 f292 1"/>
                      <a:gd name="f723" fmla="*/ f608 f293 1"/>
                      <a:gd name="f724" fmla="*/ f609 f292 1"/>
                      <a:gd name="f725" fmla="*/ f610 f293 1"/>
                      <a:gd name="f726" fmla="*/ f611 f292 1"/>
                      <a:gd name="f727" fmla="*/ f612 f293 1"/>
                      <a:gd name="f728" fmla="*/ f613 f292 1"/>
                      <a:gd name="f729" fmla="*/ f614 f293 1"/>
                      <a:gd name="f730" fmla="*/ f615 f292 1"/>
                      <a:gd name="f731" fmla="*/ f616 f293 1"/>
                      <a:gd name="f732" fmla="*/ f617 f292 1"/>
                      <a:gd name="f733" fmla="*/ f618 f293 1"/>
                      <a:gd name="f734" fmla="*/ f619 f292 1"/>
                      <a:gd name="f735" fmla="*/ f620 f293 1"/>
                      <a:gd name="f736" fmla="*/ f621 f292 1"/>
                      <a:gd name="f737" fmla="*/ f622 f293 1"/>
                      <a:gd name="f738" fmla="*/ f623 f292 1"/>
                      <a:gd name="f739" fmla="*/ f624 f293 1"/>
                      <a:gd name="f740" fmla="*/ f625 f292 1"/>
                      <a:gd name="f741" fmla="*/ f626 f293 1"/>
                      <a:gd name="f742" fmla="*/ f627 f292 1"/>
                      <a:gd name="f743" fmla="*/ f628 f293 1"/>
                      <a:gd name="f744" fmla="*/ f629 f292 1"/>
                      <a:gd name="f745" fmla="*/ f630 f293 1"/>
                      <a:gd name="f746" fmla="*/ f631 f292 1"/>
                      <a:gd name="f747" fmla="*/ f632 f293 1"/>
                      <a:gd name="f748" fmla="*/ f633 f292 1"/>
                      <a:gd name="f749" fmla="*/ f634 f293 1"/>
                      <a:gd name="f750" fmla="*/ f635 f292 1"/>
                      <a:gd name="f751" fmla="*/ f636 f293 1"/>
                      <a:gd name="f752" fmla="*/ f637 f292 1"/>
                      <a:gd name="f753" fmla="*/ f638 f293 1"/>
                      <a:gd name="f754" fmla="*/ f639 f292 1"/>
                      <a:gd name="f755" fmla="*/ f640 f29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4">
                        <a:pos x="f645" y="f646"/>
                      </a:cxn>
                      <a:cxn ang="f414">
                        <a:pos x="f647" y="f648"/>
                      </a:cxn>
                      <a:cxn ang="f414">
                        <a:pos x="f649" y="f650"/>
                      </a:cxn>
                      <a:cxn ang="f414">
                        <a:pos x="f651" y="f652"/>
                      </a:cxn>
                      <a:cxn ang="f414">
                        <a:pos x="f653" y="f654"/>
                      </a:cxn>
                      <a:cxn ang="f414">
                        <a:pos x="f655" y="f656"/>
                      </a:cxn>
                      <a:cxn ang="f414">
                        <a:pos x="f657" y="f658"/>
                      </a:cxn>
                      <a:cxn ang="f414">
                        <a:pos x="f659" y="f660"/>
                      </a:cxn>
                      <a:cxn ang="f414">
                        <a:pos x="f661" y="f662"/>
                      </a:cxn>
                      <a:cxn ang="f414">
                        <a:pos x="f663" y="f664"/>
                      </a:cxn>
                      <a:cxn ang="f414">
                        <a:pos x="f665" y="f666"/>
                      </a:cxn>
                      <a:cxn ang="f414">
                        <a:pos x="f667" y="f668"/>
                      </a:cxn>
                      <a:cxn ang="f414">
                        <a:pos x="f669" y="f670"/>
                      </a:cxn>
                      <a:cxn ang="f414">
                        <a:pos x="f671" y="f672"/>
                      </a:cxn>
                      <a:cxn ang="f414">
                        <a:pos x="f671" y="f673"/>
                      </a:cxn>
                      <a:cxn ang="f414">
                        <a:pos x="f674" y="f675"/>
                      </a:cxn>
                      <a:cxn ang="f414">
                        <a:pos x="f671" y="f676"/>
                      </a:cxn>
                      <a:cxn ang="f414">
                        <a:pos x="f677" y="f678"/>
                      </a:cxn>
                      <a:cxn ang="f414">
                        <a:pos x="f679" y="f680"/>
                      </a:cxn>
                      <a:cxn ang="f414">
                        <a:pos x="f681" y="f682"/>
                      </a:cxn>
                      <a:cxn ang="f414">
                        <a:pos x="f683" y="f684"/>
                      </a:cxn>
                      <a:cxn ang="f414">
                        <a:pos x="f685" y="f686"/>
                      </a:cxn>
                      <a:cxn ang="f414">
                        <a:pos x="f687" y="f688"/>
                      </a:cxn>
                      <a:cxn ang="f414">
                        <a:pos x="f689" y="f690"/>
                      </a:cxn>
                      <a:cxn ang="f414">
                        <a:pos x="f691" y="f692"/>
                      </a:cxn>
                      <a:cxn ang="f414">
                        <a:pos x="f693" y="f694"/>
                      </a:cxn>
                      <a:cxn ang="f414">
                        <a:pos x="f695" y="f696"/>
                      </a:cxn>
                      <a:cxn ang="f414">
                        <a:pos x="f697" y="f698"/>
                      </a:cxn>
                      <a:cxn ang="f414">
                        <a:pos x="f699" y="f700"/>
                      </a:cxn>
                      <a:cxn ang="f414">
                        <a:pos x="f701" y="f702"/>
                      </a:cxn>
                      <a:cxn ang="f414">
                        <a:pos x="f703" y="f704"/>
                      </a:cxn>
                      <a:cxn ang="f414">
                        <a:pos x="f705" y="f706"/>
                      </a:cxn>
                      <a:cxn ang="f414">
                        <a:pos x="f707" y="f708"/>
                      </a:cxn>
                      <a:cxn ang="f414">
                        <a:pos x="f709" y="f710"/>
                      </a:cxn>
                      <a:cxn ang="f414">
                        <a:pos x="f711" y="f712"/>
                      </a:cxn>
                      <a:cxn ang="f414">
                        <a:pos x="f713" y="f714"/>
                      </a:cxn>
                      <a:cxn ang="f414">
                        <a:pos x="f715" y="f716"/>
                      </a:cxn>
                      <a:cxn ang="f414">
                        <a:pos x="f717" y="f718"/>
                      </a:cxn>
                      <a:cxn ang="f414">
                        <a:pos x="f717" y="f719"/>
                      </a:cxn>
                      <a:cxn ang="f414">
                        <a:pos x="f720" y="f721"/>
                      </a:cxn>
                      <a:cxn ang="f414">
                        <a:pos x="f722" y="f723"/>
                      </a:cxn>
                      <a:cxn ang="f414">
                        <a:pos x="f724" y="f725"/>
                      </a:cxn>
                      <a:cxn ang="f414">
                        <a:pos x="f726" y="f727"/>
                      </a:cxn>
                      <a:cxn ang="f414">
                        <a:pos x="f728" y="f729"/>
                      </a:cxn>
                      <a:cxn ang="f414">
                        <a:pos x="f730" y="f731"/>
                      </a:cxn>
                      <a:cxn ang="f414">
                        <a:pos x="f732" y="f733"/>
                      </a:cxn>
                      <a:cxn ang="f414">
                        <a:pos x="f734" y="f735"/>
                      </a:cxn>
                      <a:cxn ang="f414">
                        <a:pos x="f736" y="f737"/>
                      </a:cxn>
                      <a:cxn ang="f414">
                        <a:pos x="f738" y="f739"/>
                      </a:cxn>
                      <a:cxn ang="f414">
                        <a:pos x="f740" y="f741"/>
                      </a:cxn>
                      <a:cxn ang="f414">
                        <a:pos x="f742" y="f743"/>
                      </a:cxn>
                      <a:cxn ang="f414">
                        <a:pos x="f744" y="f745"/>
                      </a:cxn>
                      <a:cxn ang="f414">
                        <a:pos x="f746" y="f747"/>
                      </a:cxn>
                      <a:cxn ang="f414">
                        <a:pos x="f748" y="f749"/>
                      </a:cxn>
                      <a:cxn ang="f414">
                        <a:pos x="f750" y="f751"/>
                      </a:cxn>
                      <a:cxn ang="f414">
                        <a:pos x="f752" y="f753"/>
                      </a:cxn>
                      <a:cxn ang="f414">
                        <a:pos x="f754" y="f755"/>
                      </a:cxn>
                    </a:cxnLst>
                    <a:rect l="f641" t="f644" r="f642" b="f643"/>
                    <a:pathLst>
                      <a:path w="2379" h="1747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3" y="f45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" y="f64"/>
                        </a:lnTo>
                        <a:lnTo>
                          <a:pt x="f6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58" y="f70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78"/>
                        </a:lnTo>
                        <a:lnTo>
                          <a:pt x="f79" y="f80"/>
                        </a:lnTo>
                        <a:lnTo>
                          <a:pt x="f81" y="f82"/>
                        </a:lnTo>
                        <a:lnTo>
                          <a:pt x="f83" y="f7"/>
                        </a:lnTo>
                        <a:lnTo>
                          <a:pt x="f83" y="f7"/>
                        </a:lnTo>
                        <a:lnTo>
                          <a:pt x="f83" y="f84"/>
                        </a:lnTo>
                        <a:lnTo>
                          <a:pt x="f83" y="f85"/>
                        </a:lnTo>
                        <a:lnTo>
                          <a:pt x="f83" y="f86"/>
                        </a:lnTo>
                        <a:lnTo>
                          <a:pt x="f87" y="f88"/>
                        </a:lnTo>
                        <a:lnTo>
                          <a:pt x="f87" y="f89"/>
                        </a:lnTo>
                        <a:lnTo>
                          <a:pt x="f87" y="f90"/>
                        </a:lnTo>
                        <a:lnTo>
                          <a:pt x="f87" y="f91"/>
                        </a:lnTo>
                        <a:lnTo>
                          <a:pt x="f83" y="f92"/>
                        </a:lnTo>
                        <a:lnTo>
                          <a:pt x="f83" y="f13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103" y="f104"/>
                        </a:lnTo>
                        <a:lnTo>
                          <a:pt x="f105" y="f106"/>
                        </a:lnTo>
                        <a:lnTo>
                          <a:pt x="f107" y="f108"/>
                        </a:lnTo>
                        <a:lnTo>
                          <a:pt x="f109" y="f110"/>
                        </a:lnTo>
                        <a:lnTo>
                          <a:pt x="f111" y="f112"/>
                        </a:lnTo>
                        <a:lnTo>
                          <a:pt x="f113" y="f114"/>
                        </a:lnTo>
                        <a:lnTo>
                          <a:pt x="f115" y="f116"/>
                        </a:lnTo>
                        <a:lnTo>
                          <a:pt x="f117" y="f118"/>
                        </a:lnTo>
                        <a:lnTo>
                          <a:pt x="f119" y="f120"/>
                        </a:lnTo>
                        <a:lnTo>
                          <a:pt x="f121" y="f122"/>
                        </a:lnTo>
                        <a:lnTo>
                          <a:pt x="f123" y="f124"/>
                        </a:lnTo>
                        <a:lnTo>
                          <a:pt x="f125" y="f126"/>
                        </a:lnTo>
                        <a:lnTo>
                          <a:pt x="f127" y="f128"/>
                        </a:lnTo>
                        <a:lnTo>
                          <a:pt x="f129" y="f130"/>
                        </a:lnTo>
                        <a:lnTo>
                          <a:pt x="f131" y="f132"/>
                        </a:lnTo>
                        <a:lnTo>
                          <a:pt x="f133" y="f134"/>
                        </a:lnTo>
                        <a:lnTo>
                          <a:pt x="f135" y="f136"/>
                        </a:lnTo>
                        <a:lnTo>
                          <a:pt x="f137" y="f138"/>
                        </a:lnTo>
                        <a:lnTo>
                          <a:pt x="f139" y="f140"/>
                        </a:lnTo>
                        <a:lnTo>
                          <a:pt x="f141" y="f124"/>
                        </a:lnTo>
                        <a:lnTo>
                          <a:pt x="f142" y="f143"/>
                        </a:lnTo>
                        <a:lnTo>
                          <a:pt x="f144" y="f126"/>
                        </a:lnTo>
                        <a:lnTo>
                          <a:pt x="f145" y="f146"/>
                        </a:lnTo>
                        <a:lnTo>
                          <a:pt x="f147" y="f148"/>
                        </a:lnTo>
                        <a:lnTo>
                          <a:pt x="f149" y="f150"/>
                        </a:lnTo>
                        <a:lnTo>
                          <a:pt x="f151" y="f152"/>
                        </a:lnTo>
                        <a:lnTo>
                          <a:pt x="f153" y="f154"/>
                        </a:lnTo>
                        <a:lnTo>
                          <a:pt x="f155" y="f156"/>
                        </a:lnTo>
                        <a:lnTo>
                          <a:pt x="f157" y="f158"/>
                        </a:lnTo>
                        <a:lnTo>
                          <a:pt x="f159" y="f160"/>
                        </a:lnTo>
                        <a:lnTo>
                          <a:pt x="f161" y="f155"/>
                        </a:lnTo>
                        <a:lnTo>
                          <a:pt x="f162" y="f163"/>
                        </a:lnTo>
                        <a:lnTo>
                          <a:pt x="f164" y="f165"/>
                        </a:lnTo>
                        <a:lnTo>
                          <a:pt x="f166" y="f167"/>
                        </a:lnTo>
                        <a:lnTo>
                          <a:pt x="f168" y="f169"/>
                        </a:lnTo>
                        <a:lnTo>
                          <a:pt x="f170" y="f171"/>
                        </a:lnTo>
                        <a:lnTo>
                          <a:pt x="f172" y="f173"/>
                        </a:lnTo>
                        <a:lnTo>
                          <a:pt x="f174" y="f175"/>
                        </a:lnTo>
                        <a:lnTo>
                          <a:pt x="f176" y="f177"/>
                        </a:lnTo>
                        <a:lnTo>
                          <a:pt x="f178" y="f179"/>
                        </a:lnTo>
                        <a:lnTo>
                          <a:pt x="f180" y="f181"/>
                        </a:lnTo>
                        <a:lnTo>
                          <a:pt x="f182" y="f183"/>
                        </a:lnTo>
                        <a:lnTo>
                          <a:pt x="f184" y="f185"/>
                        </a:lnTo>
                        <a:lnTo>
                          <a:pt x="f186" y="f187"/>
                        </a:lnTo>
                        <a:lnTo>
                          <a:pt x="f188" y="f189"/>
                        </a:lnTo>
                        <a:lnTo>
                          <a:pt x="f190" y="f191"/>
                        </a:lnTo>
                        <a:lnTo>
                          <a:pt x="f192" y="f193"/>
                        </a:lnTo>
                        <a:lnTo>
                          <a:pt x="f194" y="f195"/>
                        </a:lnTo>
                        <a:lnTo>
                          <a:pt x="f196" y="f197"/>
                        </a:lnTo>
                        <a:lnTo>
                          <a:pt x="f198" y="f199"/>
                        </a:lnTo>
                        <a:lnTo>
                          <a:pt x="f200" y="f9"/>
                        </a:lnTo>
                        <a:lnTo>
                          <a:pt x="f201" y="f202"/>
                        </a:lnTo>
                        <a:lnTo>
                          <a:pt x="f203" y="f204"/>
                        </a:lnTo>
                        <a:lnTo>
                          <a:pt x="f205" y="f206"/>
                        </a:lnTo>
                        <a:lnTo>
                          <a:pt x="f207" y="f208"/>
                        </a:lnTo>
                        <a:lnTo>
                          <a:pt x="f209" y="f210"/>
                        </a:lnTo>
                        <a:lnTo>
                          <a:pt x="f209" y="f211"/>
                        </a:lnTo>
                        <a:lnTo>
                          <a:pt x="f212" y="f213"/>
                        </a:lnTo>
                        <a:lnTo>
                          <a:pt x="f212" y="f214"/>
                        </a:lnTo>
                        <a:lnTo>
                          <a:pt x="f212" y="f82"/>
                        </a:lnTo>
                        <a:lnTo>
                          <a:pt x="f212" y="f85"/>
                        </a:lnTo>
                        <a:lnTo>
                          <a:pt x="f212" y="f215"/>
                        </a:lnTo>
                        <a:lnTo>
                          <a:pt x="f212" y="f7"/>
                        </a:lnTo>
                        <a:lnTo>
                          <a:pt x="f216" y="f217"/>
                        </a:lnTo>
                        <a:lnTo>
                          <a:pt x="f218" y="f80"/>
                        </a:lnTo>
                        <a:lnTo>
                          <a:pt x="f219" y="f90"/>
                        </a:lnTo>
                        <a:lnTo>
                          <a:pt x="f220" y="f221"/>
                        </a:lnTo>
                        <a:lnTo>
                          <a:pt x="f222" y="f223"/>
                        </a:lnTo>
                        <a:lnTo>
                          <a:pt x="f224" y="f225"/>
                        </a:lnTo>
                        <a:lnTo>
                          <a:pt x="f226" y="f70"/>
                        </a:lnTo>
                        <a:lnTo>
                          <a:pt x="f227" y="f228"/>
                        </a:lnTo>
                        <a:lnTo>
                          <a:pt x="f229" y="f67"/>
                        </a:lnTo>
                        <a:lnTo>
                          <a:pt x="f5" y="f65"/>
                        </a:lnTo>
                        <a:lnTo>
                          <a:pt x="f229" y="f64"/>
                        </a:lnTo>
                        <a:lnTo>
                          <a:pt x="f10" y="f63"/>
                        </a:lnTo>
                        <a:lnTo>
                          <a:pt x="f230" y="f61"/>
                        </a:lnTo>
                        <a:lnTo>
                          <a:pt x="f226" y="f59"/>
                        </a:lnTo>
                        <a:lnTo>
                          <a:pt x="f231" y="f57"/>
                        </a:lnTo>
                        <a:lnTo>
                          <a:pt x="f232" y="f233"/>
                        </a:lnTo>
                        <a:lnTo>
                          <a:pt x="f234" y="f53"/>
                        </a:lnTo>
                        <a:lnTo>
                          <a:pt x="f222" y="f51"/>
                        </a:lnTo>
                        <a:lnTo>
                          <a:pt x="f235" y="f236"/>
                        </a:lnTo>
                        <a:lnTo>
                          <a:pt x="f237" y="f47"/>
                        </a:lnTo>
                        <a:lnTo>
                          <a:pt x="f238" y="f45"/>
                        </a:lnTo>
                        <a:lnTo>
                          <a:pt x="f239" y="f44"/>
                        </a:lnTo>
                        <a:lnTo>
                          <a:pt x="f240" y="f241"/>
                        </a:lnTo>
                        <a:lnTo>
                          <a:pt x="f242" y="f243"/>
                        </a:lnTo>
                        <a:lnTo>
                          <a:pt x="f244" y="f245"/>
                        </a:lnTo>
                        <a:lnTo>
                          <a:pt x="f246" y="f247"/>
                        </a:lnTo>
                        <a:lnTo>
                          <a:pt x="f248" y="f249"/>
                        </a:lnTo>
                        <a:lnTo>
                          <a:pt x="f250" y="f251"/>
                        </a:lnTo>
                        <a:lnTo>
                          <a:pt x="f205" y="f252"/>
                        </a:lnTo>
                        <a:lnTo>
                          <a:pt x="f194" y="f253"/>
                        </a:lnTo>
                        <a:lnTo>
                          <a:pt x="f254" y="f255"/>
                        </a:lnTo>
                        <a:lnTo>
                          <a:pt x="f256" y="f257"/>
                        </a:lnTo>
                        <a:lnTo>
                          <a:pt x="f258" y="f259"/>
                        </a:lnTo>
                        <a:lnTo>
                          <a:pt x="f258" y="f260"/>
                        </a:lnTo>
                        <a:lnTo>
                          <a:pt x="f261" y="f262"/>
                        </a:lnTo>
                        <a:lnTo>
                          <a:pt x="f263" y="f264"/>
                        </a:lnTo>
                        <a:lnTo>
                          <a:pt x="f265" y="f266"/>
                        </a:lnTo>
                        <a:lnTo>
                          <a:pt x="f267" y="f268"/>
                        </a:lnTo>
                        <a:lnTo>
                          <a:pt x="f269" y="f270"/>
                        </a:lnTo>
                        <a:lnTo>
                          <a:pt x="f28" y="f172"/>
                        </a:lnTo>
                        <a:lnTo>
                          <a:pt x="f271" y="f272"/>
                        </a:lnTo>
                        <a:lnTo>
                          <a:pt x="f273" y="f274"/>
                        </a:lnTo>
                        <a:lnTo>
                          <a:pt x="f275" y="f276"/>
                        </a:lnTo>
                        <a:lnTo>
                          <a:pt x="f277" y="f278"/>
                        </a:lnTo>
                        <a:lnTo>
                          <a:pt x="f279" y="f212"/>
                        </a:lnTo>
                        <a:lnTo>
                          <a:pt x="f280" y="f281"/>
                        </a:lnTo>
                        <a:lnTo>
                          <a:pt x="f282" y="f283"/>
                        </a:lnTo>
                        <a:lnTo>
                          <a:pt x="f284" y="f285"/>
                        </a:lnTo>
                        <a:lnTo>
                          <a:pt x="f286" y="f287"/>
                        </a:lnTo>
                        <a:lnTo>
                          <a:pt x="f288" y="f289"/>
                        </a:lnTo>
                        <a:lnTo>
                          <a:pt x="f290" y="f10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</p:grpSp>
            <p:grpSp>
              <p:nvGrpSpPr>
                <p:cNvPr id="27" name="그룹 48"/>
                <p:cNvGrpSpPr/>
                <p:nvPr/>
              </p:nvGrpSpPr>
              <p:grpSpPr>
                <a:xfrm>
                  <a:off x="1380959" y="945000"/>
                  <a:ext cx="109080" cy="120240"/>
                  <a:chOff x="1380959" y="945000"/>
                  <a:chExt cx="109080" cy="120240"/>
                </a:xfrm>
              </p:grpSpPr>
              <p:sp>
                <p:nvSpPr>
                  <p:cNvPr id="28" name="Freeform 57"/>
                  <p:cNvSpPr/>
                  <p:nvPr/>
                </p:nvSpPr>
                <p:spPr>
                  <a:xfrm>
                    <a:off x="1380959" y="945000"/>
                    <a:ext cx="109080" cy="12024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37"/>
                      <a:gd name="f7" fmla="val 259"/>
                      <a:gd name="f8" fmla="val 118"/>
                      <a:gd name="f9" fmla="val 145"/>
                      <a:gd name="f10" fmla="val 4"/>
                      <a:gd name="f11" fmla="val 170"/>
                      <a:gd name="f12" fmla="val 13"/>
                      <a:gd name="f13" fmla="val 192"/>
                      <a:gd name="f14" fmla="val 28"/>
                      <a:gd name="f15" fmla="val 210"/>
                      <a:gd name="f16" fmla="val 49"/>
                      <a:gd name="f17" fmla="val 224"/>
                      <a:gd name="f18" fmla="val 73"/>
                      <a:gd name="f19" fmla="val 233"/>
                      <a:gd name="f20" fmla="val 99"/>
                      <a:gd name="f21" fmla="val 130"/>
                      <a:gd name="f22" fmla="val 160"/>
                      <a:gd name="f23" fmla="val 186"/>
                      <a:gd name="f24" fmla="val 231"/>
                      <a:gd name="f25" fmla="val 246"/>
                      <a:gd name="f26" fmla="val 256"/>
                      <a:gd name="f27" fmla="val 91"/>
                      <a:gd name="f28" fmla="val 66"/>
                      <a:gd name="f29" fmla="val 44"/>
                      <a:gd name="f30" fmla="val 25"/>
                      <a:gd name="f31" fmla="val 11"/>
                      <a:gd name="f32" fmla="val 3"/>
                      <a:gd name="f33" fmla="+- 0 0 0"/>
                      <a:gd name="f34" fmla="*/ f3 1 237"/>
                      <a:gd name="f35" fmla="*/ f4 1 259"/>
                      <a:gd name="f36" fmla="val f5"/>
                      <a:gd name="f37" fmla="val f6"/>
                      <a:gd name="f38" fmla="val f7"/>
                      <a:gd name="f39" fmla="*/ f33 f0 1"/>
                      <a:gd name="f40" fmla="+- f38 0 f36"/>
                      <a:gd name="f41" fmla="+- f37 0 f36"/>
                      <a:gd name="f42" fmla="*/ f39 1 f2"/>
                      <a:gd name="f43" fmla="*/ f41 1 237"/>
                      <a:gd name="f44" fmla="*/ f40 1 259"/>
                      <a:gd name="f45" fmla="*/ 118 f41 1"/>
                      <a:gd name="f46" fmla="*/ 0 f40 1"/>
                      <a:gd name="f47" fmla="*/ 145 f41 1"/>
                      <a:gd name="f48" fmla="*/ 4 f40 1"/>
                      <a:gd name="f49" fmla="*/ 170 f41 1"/>
                      <a:gd name="f50" fmla="*/ 13 f40 1"/>
                      <a:gd name="f51" fmla="*/ 192 f41 1"/>
                      <a:gd name="f52" fmla="*/ 28 f40 1"/>
                      <a:gd name="f53" fmla="*/ 210 f41 1"/>
                      <a:gd name="f54" fmla="*/ 49 f40 1"/>
                      <a:gd name="f55" fmla="*/ 224 f41 1"/>
                      <a:gd name="f56" fmla="*/ 73 f40 1"/>
                      <a:gd name="f57" fmla="*/ 233 f41 1"/>
                      <a:gd name="f58" fmla="*/ 99 f40 1"/>
                      <a:gd name="f59" fmla="*/ 237 f41 1"/>
                      <a:gd name="f60" fmla="*/ 130 f40 1"/>
                      <a:gd name="f61" fmla="*/ 160 f40 1"/>
                      <a:gd name="f62" fmla="*/ 186 f40 1"/>
                      <a:gd name="f63" fmla="*/ 210 f40 1"/>
                      <a:gd name="f64" fmla="*/ 231 f40 1"/>
                      <a:gd name="f65" fmla="*/ 246 f40 1"/>
                      <a:gd name="f66" fmla="*/ 256 f40 1"/>
                      <a:gd name="f67" fmla="*/ 259 f40 1"/>
                      <a:gd name="f68" fmla="*/ 91 f41 1"/>
                      <a:gd name="f69" fmla="*/ 66 f41 1"/>
                      <a:gd name="f70" fmla="*/ 44 f41 1"/>
                      <a:gd name="f71" fmla="*/ 25 f41 1"/>
                      <a:gd name="f72" fmla="*/ 11 f41 1"/>
                      <a:gd name="f73" fmla="*/ 3 f41 1"/>
                      <a:gd name="f74" fmla="*/ 0 f41 1"/>
                      <a:gd name="f75" fmla="+- f42 0 f1"/>
                      <a:gd name="f76" fmla="*/ f45 1 237"/>
                      <a:gd name="f77" fmla="*/ f46 1 259"/>
                      <a:gd name="f78" fmla="*/ f47 1 237"/>
                      <a:gd name="f79" fmla="*/ f48 1 259"/>
                      <a:gd name="f80" fmla="*/ f49 1 237"/>
                      <a:gd name="f81" fmla="*/ f50 1 259"/>
                      <a:gd name="f82" fmla="*/ f51 1 237"/>
                      <a:gd name="f83" fmla="*/ f52 1 259"/>
                      <a:gd name="f84" fmla="*/ f53 1 237"/>
                      <a:gd name="f85" fmla="*/ f54 1 259"/>
                      <a:gd name="f86" fmla="*/ f55 1 237"/>
                      <a:gd name="f87" fmla="*/ f56 1 259"/>
                      <a:gd name="f88" fmla="*/ f57 1 237"/>
                      <a:gd name="f89" fmla="*/ f58 1 259"/>
                      <a:gd name="f90" fmla="*/ f59 1 237"/>
                      <a:gd name="f91" fmla="*/ f60 1 259"/>
                      <a:gd name="f92" fmla="*/ f61 1 259"/>
                      <a:gd name="f93" fmla="*/ f62 1 259"/>
                      <a:gd name="f94" fmla="*/ f63 1 259"/>
                      <a:gd name="f95" fmla="*/ f64 1 259"/>
                      <a:gd name="f96" fmla="*/ f65 1 259"/>
                      <a:gd name="f97" fmla="*/ f66 1 259"/>
                      <a:gd name="f98" fmla="*/ f67 1 259"/>
                      <a:gd name="f99" fmla="*/ f68 1 237"/>
                      <a:gd name="f100" fmla="*/ f69 1 237"/>
                      <a:gd name="f101" fmla="*/ f70 1 237"/>
                      <a:gd name="f102" fmla="*/ f71 1 237"/>
                      <a:gd name="f103" fmla="*/ f72 1 237"/>
                      <a:gd name="f104" fmla="*/ f73 1 237"/>
                      <a:gd name="f105" fmla="*/ f74 1 237"/>
                      <a:gd name="f106" fmla="*/ 0 1 f43"/>
                      <a:gd name="f107" fmla="*/ f37 1 f43"/>
                      <a:gd name="f108" fmla="*/ 0 1 f44"/>
                      <a:gd name="f109" fmla="*/ f38 1 f44"/>
                      <a:gd name="f110" fmla="*/ f76 1 f43"/>
                      <a:gd name="f111" fmla="*/ f77 1 f44"/>
                      <a:gd name="f112" fmla="*/ f78 1 f43"/>
                      <a:gd name="f113" fmla="*/ f79 1 f44"/>
                      <a:gd name="f114" fmla="*/ f80 1 f43"/>
                      <a:gd name="f115" fmla="*/ f81 1 f44"/>
                      <a:gd name="f116" fmla="*/ f82 1 f43"/>
                      <a:gd name="f117" fmla="*/ f83 1 f44"/>
                      <a:gd name="f118" fmla="*/ f84 1 f43"/>
                      <a:gd name="f119" fmla="*/ f85 1 f44"/>
                      <a:gd name="f120" fmla="*/ f86 1 f43"/>
                      <a:gd name="f121" fmla="*/ f87 1 f44"/>
                      <a:gd name="f122" fmla="*/ f88 1 f43"/>
                      <a:gd name="f123" fmla="*/ f89 1 f44"/>
                      <a:gd name="f124" fmla="*/ f90 1 f43"/>
                      <a:gd name="f125" fmla="*/ f91 1 f44"/>
                      <a:gd name="f126" fmla="*/ f92 1 f44"/>
                      <a:gd name="f127" fmla="*/ f93 1 f44"/>
                      <a:gd name="f128" fmla="*/ f94 1 f44"/>
                      <a:gd name="f129" fmla="*/ f95 1 f44"/>
                      <a:gd name="f130" fmla="*/ f96 1 f44"/>
                      <a:gd name="f131" fmla="*/ f97 1 f44"/>
                      <a:gd name="f132" fmla="*/ f98 1 f44"/>
                      <a:gd name="f133" fmla="*/ f99 1 f43"/>
                      <a:gd name="f134" fmla="*/ f100 1 f43"/>
                      <a:gd name="f135" fmla="*/ f101 1 f43"/>
                      <a:gd name="f136" fmla="*/ f102 1 f43"/>
                      <a:gd name="f137" fmla="*/ f103 1 f43"/>
                      <a:gd name="f138" fmla="*/ f104 1 f43"/>
                      <a:gd name="f139" fmla="*/ f105 1 f43"/>
                      <a:gd name="f140" fmla="*/ f106 f34 1"/>
                      <a:gd name="f141" fmla="*/ f107 f34 1"/>
                      <a:gd name="f142" fmla="*/ f109 f35 1"/>
                      <a:gd name="f143" fmla="*/ f108 f35 1"/>
                      <a:gd name="f144" fmla="*/ f110 f34 1"/>
                      <a:gd name="f145" fmla="*/ f111 f35 1"/>
                      <a:gd name="f146" fmla="*/ f112 f34 1"/>
                      <a:gd name="f147" fmla="*/ f113 f35 1"/>
                      <a:gd name="f148" fmla="*/ f114 f34 1"/>
                      <a:gd name="f149" fmla="*/ f115 f35 1"/>
                      <a:gd name="f150" fmla="*/ f116 f34 1"/>
                      <a:gd name="f151" fmla="*/ f117 f35 1"/>
                      <a:gd name="f152" fmla="*/ f118 f34 1"/>
                      <a:gd name="f153" fmla="*/ f119 f35 1"/>
                      <a:gd name="f154" fmla="*/ f120 f34 1"/>
                      <a:gd name="f155" fmla="*/ f121 f35 1"/>
                      <a:gd name="f156" fmla="*/ f122 f34 1"/>
                      <a:gd name="f157" fmla="*/ f123 f35 1"/>
                      <a:gd name="f158" fmla="*/ f124 f34 1"/>
                      <a:gd name="f159" fmla="*/ f125 f35 1"/>
                      <a:gd name="f160" fmla="*/ f126 f35 1"/>
                      <a:gd name="f161" fmla="*/ f127 f35 1"/>
                      <a:gd name="f162" fmla="*/ f128 f35 1"/>
                      <a:gd name="f163" fmla="*/ f129 f35 1"/>
                      <a:gd name="f164" fmla="*/ f130 f35 1"/>
                      <a:gd name="f165" fmla="*/ f131 f35 1"/>
                      <a:gd name="f166" fmla="*/ f132 f35 1"/>
                      <a:gd name="f167" fmla="*/ f133 f34 1"/>
                      <a:gd name="f168" fmla="*/ f134 f34 1"/>
                      <a:gd name="f169" fmla="*/ f135 f34 1"/>
                      <a:gd name="f170" fmla="*/ f136 f34 1"/>
                      <a:gd name="f171" fmla="*/ f137 f34 1"/>
                      <a:gd name="f172" fmla="*/ f138 f34 1"/>
                      <a:gd name="f173" fmla="*/ f139 f3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75">
                        <a:pos x="f144" y="f145"/>
                      </a:cxn>
                      <a:cxn ang="f75">
                        <a:pos x="f146" y="f147"/>
                      </a:cxn>
                      <a:cxn ang="f75">
                        <a:pos x="f148" y="f149"/>
                      </a:cxn>
                      <a:cxn ang="f75">
                        <a:pos x="f150" y="f151"/>
                      </a:cxn>
                      <a:cxn ang="f75">
                        <a:pos x="f152" y="f153"/>
                      </a:cxn>
                      <a:cxn ang="f75">
                        <a:pos x="f154" y="f155"/>
                      </a:cxn>
                      <a:cxn ang="f75">
                        <a:pos x="f156" y="f157"/>
                      </a:cxn>
                      <a:cxn ang="f75">
                        <a:pos x="f158" y="f159"/>
                      </a:cxn>
                      <a:cxn ang="f75">
                        <a:pos x="f156" y="f160"/>
                      </a:cxn>
                      <a:cxn ang="f75">
                        <a:pos x="f154" y="f161"/>
                      </a:cxn>
                      <a:cxn ang="f75">
                        <a:pos x="f152" y="f162"/>
                      </a:cxn>
                      <a:cxn ang="f75">
                        <a:pos x="f150" y="f163"/>
                      </a:cxn>
                      <a:cxn ang="f75">
                        <a:pos x="f148" y="f164"/>
                      </a:cxn>
                      <a:cxn ang="f75">
                        <a:pos x="f146" y="f165"/>
                      </a:cxn>
                      <a:cxn ang="f75">
                        <a:pos x="f144" y="f166"/>
                      </a:cxn>
                      <a:cxn ang="f75">
                        <a:pos x="f167" y="f165"/>
                      </a:cxn>
                      <a:cxn ang="f75">
                        <a:pos x="f168" y="f164"/>
                      </a:cxn>
                      <a:cxn ang="f75">
                        <a:pos x="f169" y="f163"/>
                      </a:cxn>
                      <a:cxn ang="f75">
                        <a:pos x="f170" y="f162"/>
                      </a:cxn>
                      <a:cxn ang="f75">
                        <a:pos x="f171" y="f161"/>
                      </a:cxn>
                      <a:cxn ang="f75">
                        <a:pos x="f172" y="f160"/>
                      </a:cxn>
                      <a:cxn ang="f75">
                        <a:pos x="f173" y="f159"/>
                      </a:cxn>
                      <a:cxn ang="f75">
                        <a:pos x="f172" y="f157"/>
                      </a:cxn>
                      <a:cxn ang="f75">
                        <a:pos x="f171" y="f155"/>
                      </a:cxn>
                      <a:cxn ang="f75">
                        <a:pos x="f170" y="f153"/>
                      </a:cxn>
                      <a:cxn ang="f75">
                        <a:pos x="f169" y="f151"/>
                      </a:cxn>
                      <a:cxn ang="f75">
                        <a:pos x="f168" y="f149"/>
                      </a:cxn>
                      <a:cxn ang="f75">
                        <a:pos x="f167" y="f147"/>
                      </a:cxn>
                      <a:cxn ang="f75">
                        <a:pos x="f144" y="f145"/>
                      </a:cxn>
                    </a:cxnLst>
                    <a:rect l="f140" t="f143" r="f141" b="f142"/>
                    <a:pathLst>
                      <a:path w="237" h="259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6" y="f21"/>
                        </a:lnTo>
                        <a:lnTo>
                          <a:pt x="f19" y="f22"/>
                        </a:lnTo>
                        <a:lnTo>
                          <a:pt x="f17" y="f23"/>
                        </a:lnTo>
                        <a:lnTo>
                          <a:pt x="f15" y="f15"/>
                        </a:lnTo>
                        <a:lnTo>
                          <a:pt x="f13" y="f24"/>
                        </a:lnTo>
                        <a:lnTo>
                          <a:pt x="f11" y="f25"/>
                        </a:lnTo>
                        <a:lnTo>
                          <a:pt x="f9" y="f26"/>
                        </a:lnTo>
                        <a:lnTo>
                          <a:pt x="f8" y="f7"/>
                        </a:lnTo>
                        <a:lnTo>
                          <a:pt x="f27" y="f26"/>
                        </a:lnTo>
                        <a:lnTo>
                          <a:pt x="f28" y="f25"/>
                        </a:lnTo>
                        <a:lnTo>
                          <a:pt x="f29" y="f24"/>
                        </a:lnTo>
                        <a:lnTo>
                          <a:pt x="f30" y="f15"/>
                        </a:lnTo>
                        <a:lnTo>
                          <a:pt x="f31" y="f23"/>
                        </a:lnTo>
                        <a:lnTo>
                          <a:pt x="f32" y="f22"/>
                        </a:lnTo>
                        <a:lnTo>
                          <a:pt x="f5" y="f21"/>
                        </a:lnTo>
                        <a:lnTo>
                          <a:pt x="f32" y="f20"/>
                        </a:lnTo>
                        <a:lnTo>
                          <a:pt x="f31" y="f18"/>
                        </a:lnTo>
                        <a:lnTo>
                          <a:pt x="f30" y="f16"/>
                        </a:lnTo>
                        <a:lnTo>
                          <a:pt x="f29" y="f14"/>
                        </a:lnTo>
                        <a:lnTo>
                          <a:pt x="f28" y="f12"/>
                        </a:lnTo>
                        <a:lnTo>
                          <a:pt x="f27" y="f10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29" name="Freeform 58"/>
                  <p:cNvSpPr/>
                  <p:nvPr/>
                </p:nvSpPr>
                <p:spPr>
                  <a:xfrm>
                    <a:off x="1396079" y="962999"/>
                    <a:ext cx="31680" cy="316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1"/>
                      <a:gd name="f7" fmla="val 36"/>
                      <a:gd name="f8" fmla="val 50"/>
                      <a:gd name="f9" fmla="val 2"/>
                      <a:gd name="f10" fmla="val 60"/>
                      <a:gd name="f11" fmla="val 10"/>
                      <a:gd name="f12" fmla="val 68"/>
                      <a:gd name="f13" fmla="val 21"/>
                      <a:gd name="f14" fmla="val 35"/>
                      <a:gd name="f15" fmla="val 49"/>
                      <a:gd name="f16" fmla="val 22"/>
                      <a:gd name="f17" fmla="+- 0 0 0"/>
                      <a:gd name="f18" fmla="*/ f3 1 71"/>
                      <a:gd name="f19" fmla="*/ f4 1 71"/>
                      <a:gd name="f20" fmla="val f5"/>
                      <a:gd name="f21" fmla="val f6"/>
                      <a:gd name="f22" fmla="*/ f17 f0 1"/>
                      <a:gd name="f23" fmla="+- f21 0 f20"/>
                      <a:gd name="f24" fmla="*/ f22 1 f2"/>
                      <a:gd name="f25" fmla="*/ f23 1 71"/>
                      <a:gd name="f26" fmla="*/ 36 f23 1"/>
                      <a:gd name="f27" fmla="*/ 0 f23 1"/>
                      <a:gd name="f28" fmla="*/ 50 f23 1"/>
                      <a:gd name="f29" fmla="*/ 2 f23 1"/>
                      <a:gd name="f30" fmla="*/ 60 f23 1"/>
                      <a:gd name="f31" fmla="*/ 10 f23 1"/>
                      <a:gd name="f32" fmla="*/ 68 f23 1"/>
                      <a:gd name="f33" fmla="*/ 21 f23 1"/>
                      <a:gd name="f34" fmla="*/ 71 f23 1"/>
                      <a:gd name="f35" fmla="*/ 35 f23 1"/>
                      <a:gd name="f36" fmla="*/ 49 f23 1"/>
                      <a:gd name="f37" fmla="*/ 22 f23 1"/>
                      <a:gd name="f38" fmla="+- f24 0 f1"/>
                      <a:gd name="f39" fmla="*/ f26 1 71"/>
                      <a:gd name="f40" fmla="*/ f27 1 71"/>
                      <a:gd name="f41" fmla="*/ f28 1 71"/>
                      <a:gd name="f42" fmla="*/ f29 1 71"/>
                      <a:gd name="f43" fmla="*/ f30 1 71"/>
                      <a:gd name="f44" fmla="*/ f31 1 71"/>
                      <a:gd name="f45" fmla="*/ f32 1 71"/>
                      <a:gd name="f46" fmla="*/ f33 1 71"/>
                      <a:gd name="f47" fmla="*/ f34 1 71"/>
                      <a:gd name="f48" fmla="*/ f35 1 71"/>
                      <a:gd name="f49" fmla="*/ f36 1 71"/>
                      <a:gd name="f50" fmla="*/ f37 1 71"/>
                      <a:gd name="f51" fmla="*/ 0 1 f25"/>
                      <a:gd name="f52" fmla="*/ f21 1 f25"/>
                      <a:gd name="f53" fmla="*/ f39 1 f25"/>
                      <a:gd name="f54" fmla="*/ f40 1 f25"/>
                      <a:gd name="f55" fmla="*/ f41 1 f25"/>
                      <a:gd name="f56" fmla="*/ f42 1 f25"/>
                      <a:gd name="f57" fmla="*/ f43 1 f25"/>
                      <a:gd name="f58" fmla="*/ f44 1 f25"/>
                      <a:gd name="f59" fmla="*/ f45 1 f25"/>
                      <a:gd name="f60" fmla="*/ f46 1 f25"/>
                      <a:gd name="f61" fmla="*/ f47 1 f25"/>
                      <a:gd name="f62" fmla="*/ f48 1 f25"/>
                      <a:gd name="f63" fmla="*/ f49 1 f25"/>
                      <a:gd name="f64" fmla="*/ f50 1 f25"/>
                      <a:gd name="f65" fmla="*/ f51 f18 1"/>
                      <a:gd name="f66" fmla="*/ f52 f18 1"/>
                      <a:gd name="f67" fmla="*/ f52 f19 1"/>
                      <a:gd name="f68" fmla="*/ f51 f19 1"/>
                      <a:gd name="f69" fmla="*/ f53 f18 1"/>
                      <a:gd name="f70" fmla="*/ f54 f19 1"/>
                      <a:gd name="f71" fmla="*/ f55 f18 1"/>
                      <a:gd name="f72" fmla="*/ f56 f19 1"/>
                      <a:gd name="f73" fmla="*/ f57 f18 1"/>
                      <a:gd name="f74" fmla="*/ f58 f19 1"/>
                      <a:gd name="f75" fmla="*/ f59 f18 1"/>
                      <a:gd name="f76" fmla="*/ f60 f19 1"/>
                      <a:gd name="f77" fmla="*/ f61 f18 1"/>
                      <a:gd name="f78" fmla="*/ f62 f19 1"/>
                      <a:gd name="f79" fmla="*/ f63 f19 1"/>
                      <a:gd name="f80" fmla="*/ f57 f19 1"/>
                      <a:gd name="f81" fmla="*/ f59 f19 1"/>
                      <a:gd name="f82" fmla="*/ f61 f19 1"/>
                      <a:gd name="f83" fmla="*/ f64 f18 1"/>
                      <a:gd name="f84" fmla="*/ f58 f18 1"/>
                      <a:gd name="f85" fmla="*/ f56 f18 1"/>
                      <a:gd name="f86" fmla="*/ f54 f18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8">
                        <a:pos x="f69" y="f70"/>
                      </a:cxn>
                      <a:cxn ang="f38">
                        <a:pos x="f71" y="f72"/>
                      </a:cxn>
                      <a:cxn ang="f38">
                        <a:pos x="f73" y="f74"/>
                      </a:cxn>
                      <a:cxn ang="f38">
                        <a:pos x="f75" y="f76"/>
                      </a:cxn>
                      <a:cxn ang="f38">
                        <a:pos x="f77" y="f78"/>
                      </a:cxn>
                      <a:cxn ang="f38">
                        <a:pos x="f75" y="f79"/>
                      </a:cxn>
                      <a:cxn ang="f38">
                        <a:pos x="f73" y="f80"/>
                      </a:cxn>
                      <a:cxn ang="f38">
                        <a:pos x="f71" y="f81"/>
                      </a:cxn>
                      <a:cxn ang="f38">
                        <a:pos x="f69" y="f82"/>
                      </a:cxn>
                      <a:cxn ang="f38">
                        <a:pos x="f83" y="f81"/>
                      </a:cxn>
                      <a:cxn ang="f38">
                        <a:pos x="f84" y="f80"/>
                      </a:cxn>
                      <a:cxn ang="f38">
                        <a:pos x="f85" y="f79"/>
                      </a:cxn>
                      <a:cxn ang="f38">
                        <a:pos x="f86" y="f78"/>
                      </a:cxn>
                      <a:cxn ang="f38">
                        <a:pos x="f85" y="f76"/>
                      </a:cxn>
                      <a:cxn ang="f38">
                        <a:pos x="f84" y="f74"/>
                      </a:cxn>
                      <a:cxn ang="f38">
                        <a:pos x="f83" y="f72"/>
                      </a:cxn>
                      <a:cxn ang="f38">
                        <a:pos x="f69" y="f70"/>
                      </a:cxn>
                    </a:cxnLst>
                    <a:rect l="f65" t="f68" r="f66" b="f67"/>
                    <a:pathLst>
                      <a:path w="71" h="71">
                        <a:moveTo>
                          <a:pt x="f7" y="f5"/>
                        </a:moveTo>
                        <a:lnTo>
                          <a:pt x="f8" y="f9"/>
                        </a:ln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6" y="f14"/>
                        </a:lnTo>
                        <a:lnTo>
                          <a:pt x="f12" y="f15"/>
                        </a:lnTo>
                        <a:lnTo>
                          <a:pt x="f10" y="f10"/>
                        </a:lnTo>
                        <a:lnTo>
                          <a:pt x="f8" y="f12"/>
                        </a:lnTo>
                        <a:lnTo>
                          <a:pt x="f7" y="f6"/>
                        </a:lnTo>
                        <a:lnTo>
                          <a:pt x="f16" y="f12"/>
                        </a:lnTo>
                        <a:lnTo>
                          <a:pt x="f11" y="f10"/>
                        </a:lnTo>
                        <a:lnTo>
                          <a:pt x="f9" y="f15"/>
                        </a:lnTo>
                        <a:lnTo>
                          <a:pt x="f5" y="f14"/>
                        </a:lnTo>
                        <a:lnTo>
                          <a:pt x="f9" y="f13"/>
                        </a:lnTo>
                        <a:lnTo>
                          <a:pt x="f11" y="f11"/>
                        </a:lnTo>
                        <a:lnTo>
                          <a:pt x="f16" y="f9"/>
                        </a:lnTo>
                        <a:lnTo>
                          <a:pt x="f7" y="f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</p:grpSp>
            <p:sp>
              <p:nvSpPr>
                <p:cNvPr id="30" name="Freeform 59"/>
                <p:cNvSpPr/>
                <p:nvPr/>
              </p:nvSpPr>
              <p:spPr>
                <a:xfrm>
                  <a:off x="1343520" y="815040"/>
                  <a:ext cx="178200" cy="774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88"/>
                    <a:gd name="f7" fmla="val 168"/>
                    <a:gd name="f8" fmla="val 203"/>
                    <a:gd name="f9" fmla="val 239"/>
                    <a:gd name="f10" fmla="val 1"/>
                    <a:gd name="f11" fmla="val 271"/>
                    <a:gd name="f12" fmla="val 7"/>
                    <a:gd name="f13" fmla="val 298"/>
                    <a:gd name="f14" fmla="val 15"/>
                    <a:gd name="f15" fmla="val 321"/>
                    <a:gd name="f16" fmla="val 26"/>
                    <a:gd name="f17" fmla="val 340"/>
                    <a:gd name="f18" fmla="val 38"/>
                    <a:gd name="f19" fmla="val 355"/>
                    <a:gd name="f20" fmla="val 52"/>
                    <a:gd name="f21" fmla="val 367"/>
                    <a:gd name="f22" fmla="val 67"/>
                    <a:gd name="f23" fmla="val 376"/>
                    <a:gd name="f24" fmla="val 82"/>
                    <a:gd name="f25" fmla="val 382"/>
                    <a:gd name="f26" fmla="val 98"/>
                    <a:gd name="f27" fmla="val 386"/>
                    <a:gd name="f28" fmla="val 113"/>
                    <a:gd name="f29" fmla="val 127"/>
                    <a:gd name="f30" fmla="val 140"/>
                    <a:gd name="f31" fmla="val 384"/>
                    <a:gd name="f32" fmla="val 152"/>
                    <a:gd name="f33" fmla="val 381"/>
                    <a:gd name="f34" fmla="val 160"/>
                    <a:gd name="f35" fmla="val 375"/>
                    <a:gd name="f36" fmla="val 165"/>
                    <a:gd name="f37" fmla="val 369"/>
                    <a:gd name="f38" fmla="val 363"/>
                    <a:gd name="f39" fmla="val 167"/>
                    <a:gd name="f40" fmla="val 324"/>
                    <a:gd name="f41" fmla="val 148"/>
                    <a:gd name="f42" fmla="val 287"/>
                    <a:gd name="f43" fmla="val 135"/>
                    <a:gd name="f44" fmla="val 253"/>
                    <a:gd name="f45" fmla="val 221"/>
                    <a:gd name="f46" fmla="val 123"/>
                    <a:gd name="f47" fmla="val 194"/>
                    <a:gd name="f48" fmla="val 124"/>
                    <a:gd name="f49" fmla="val 143"/>
                    <a:gd name="f50" fmla="val 128"/>
                    <a:gd name="f51" fmla="val 121"/>
                    <a:gd name="f52" fmla="val 134"/>
                    <a:gd name="f53" fmla="val 100"/>
                    <a:gd name="f54" fmla="val 147"/>
                    <a:gd name="f55" fmla="val 66"/>
                    <a:gd name="f56" fmla="val 153"/>
                    <a:gd name="f57" fmla="val 51"/>
                    <a:gd name="f58" fmla="val 156"/>
                    <a:gd name="f59" fmla="val 37"/>
                    <a:gd name="f60" fmla="val 159"/>
                    <a:gd name="f61" fmla="val 24"/>
                    <a:gd name="f62" fmla="val 11"/>
                    <a:gd name="f63" fmla="val 155"/>
                    <a:gd name="f64" fmla="val 6"/>
                    <a:gd name="f65" fmla="val 149"/>
                    <a:gd name="f66" fmla="val 2"/>
                    <a:gd name="f67" fmla="val 141"/>
                    <a:gd name="f68" fmla="val 130"/>
                    <a:gd name="f69" fmla="val 117"/>
                    <a:gd name="f70" fmla="val 102"/>
                    <a:gd name="f71" fmla="val 13"/>
                    <a:gd name="f72" fmla="val 87"/>
                    <a:gd name="f73" fmla="val 23"/>
                    <a:gd name="f74" fmla="val 71"/>
                    <a:gd name="f75" fmla="val 56"/>
                    <a:gd name="f76" fmla="val 54"/>
                    <a:gd name="f77" fmla="val 41"/>
                    <a:gd name="f78" fmla="val 76"/>
                    <a:gd name="f79" fmla="val 28"/>
                    <a:gd name="f80" fmla="val 16"/>
                    <a:gd name="f81" fmla="val 164"/>
                    <a:gd name="f82" fmla="+- 0 0 0"/>
                    <a:gd name="f83" fmla="*/ f3 1 388"/>
                    <a:gd name="f84" fmla="*/ f4 1 168"/>
                    <a:gd name="f85" fmla="val f5"/>
                    <a:gd name="f86" fmla="val f6"/>
                    <a:gd name="f87" fmla="val f7"/>
                    <a:gd name="f88" fmla="*/ f82 f0 1"/>
                    <a:gd name="f89" fmla="+- f87 0 f85"/>
                    <a:gd name="f90" fmla="+- f86 0 f85"/>
                    <a:gd name="f91" fmla="*/ f88 1 f2"/>
                    <a:gd name="f92" fmla="*/ f90 1 388"/>
                    <a:gd name="f93" fmla="*/ f89 1 168"/>
                    <a:gd name="f94" fmla="*/ 203 f90 1"/>
                    <a:gd name="f95" fmla="*/ 0 f89 1"/>
                    <a:gd name="f96" fmla="*/ 239 f90 1"/>
                    <a:gd name="f97" fmla="*/ 1 f89 1"/>
                    <a:gd name="f98" fmla="*/ 271 f90 1"/>
                    <a:gd name="f99" fmla="*/ 7 f89 1"/>
                    <a:gd name="f100" fmla="*/ 298 f90 1"/>
                    <a:gd name="f101" fmla="*/ 15 f89 1"/>
                    <a:gd name="f102" fmla="*/ 321 f90 1"/>
                    <a:gd name="f103" fmla="*/ 26 f89 1"/>
                    <a:gd name="f104" fmla="*/ 340 f90 1"/>
                    <a:gd name="f105" fmla="*/ 38 f89 1"/>
                    <a:gd name="f106" fmla="*/ 355 f90 1"/>
                    <a:gd name="f107" fmla="*/ 52 f89 1"/>
                    <a:gd name="f108" fmla="*/ 367 f90 1"/>
                    <a:gd name="f109" fmla="*/ 67 f89 1"/>
                    <a:gd name="f110" fmla="*/ 376 f90 1"/>
                    <a:gd name="f111" fmla="*/ 82 f89 1"/>
                    <a:gd name="f112" fmla="*/ 382 f90 1"/>
                    <a:gd name="f113" fmla="*/ 98 f89 1"/>
                    <a:gd name="f114" fmla="*/ 386 f90 1"/>
                    <a:gd name="f115" fmla="*/ 113 f89 1"/>
                    <a:gd name="f116" fmla="*/ 388 f90 1"/>
                    <a:gd name="f117" fmla="*/ 127 f89 1"/>
                    <a:gd name="f118" fmla="*/ 140 f89 1"/>
                    <a:gd name="f119" fmla="*/ 384 f90 1"/>
                    <a:gd name="f120" fmla="*/ 152 f89 1"/>
                    <a:gd name="f121" fmla="*/ 381 f90 1"/>
                    <a:gd name="f122" fmla="*/ 160 f89 1"/>
                    <a:gd name="f123" fmla="*/ 375 f90 1"/>
                    <a:gd name="f124" fmla="*/ 165 f89 1"/>
                    <a:gd name="f125" fmla="*/ 369 f90 1"/>
                    <a:gd name="f126" fmla="*/ 168 f89 1"/>
                    <a:gd name="f127" fmla="*/ 363 f90 1"/>
                    <a:gd name="f128" fmla="*/ 167 f89 1"/>
                    <a:gd name="f129" fmla="*/ 324 f90 1"/>
                    <a:gd name="f130" fmla="*/ 148 f89 1"/>
                    <a:gd name="f131" fmla="*/ 287 f90 1"/>
                    <a:gd name="f132" fmla="*/ 135 f89 1"/>
                    <a:gd name="f133" fmla="*/ 253 f90 1"/>
                    <a:gd name="f134" fmla="*/ 221 f90 1"/>
                    <a:gd name="f135" fmla="*/ 123 f89 1"/>
                    <a:gd name="f136" fmla="*/ 194 f90 1"/>
                    <a:gd name="f137" fmla="*/ 167 f90 1"/>
                    <a:gd name="f138" fmla="*/ 124 f89 1"/>
                    <a:gd name="f139" fmla="*/ 143 f90 1"/>
                    <a:gd name="f140" fmla="*/ 128 f89 1"/>
                    <a:gd name="f141" fmla="*/ 121 f90 1"/>
                    <a:gd name="f142" fmla="*/ 134 f89 1"/>
                    <a:gd name="f143" fmla="*/ 100 f90 1"/>
                    <a:gd name="f144" fmla="*/ 82 f90 1"/>
                    <a:gd name="f145" fmla="*/ 147 f89 1"/>
                    <a:gd name="f146" fmla="*/ 66 f90 1"/>
                    <a:gd name="f147" fmla="*/ 153 f89 1"/>
                    <a:gd name="f148" fmla="*/ 51 f90 1"/>
                    <a:gd name="f149" fmla="*/ 156 f89 1"/>
                    <a:gd name="f150" fmla="*/ 37 f90 1"/>
                    <a:gd name="f151" fmla="*/ 159 f89 1"/>
                    <a:gd name="f152" fmla="*/ 24 f90 1"/>
                    <a:gd name="f153" fmla="*/ 11 f90 1"/>
                    <a:gd name="f154" fmla="*/ 155 f89 1"/>
                    <a:gd name="f155" fmla="*/ 6 f90 1"/>
                    <a:gd name="f156" fmla="*/ 149 f89 1"/>
                    <a:gd name="f157" fmla="*/ 2 f90 1"/>
                    <a:gd name="f158" fmla="*/ 141 f89 1"/>
                    <a:gd name="f159" fmla="*/ 0 f90 1"/>
                    <a:gd name="f160" fmla="*/ 130 f89 1"/>
                    <a:gd name="f161" fmla="*/ 1 f90 1"/>
                    <a:gd name="f162" fmla="*/ 117 f89 1"/>
                    <a:gd name="f163" fmla="*/ 102 f89 1"/>
                    <a:gd name="f164" fmla="*/ 13 f90 1"/>
                    <a:gd name="f165" fmla="*/ 87 f89 1"/>
                    <a:gd name="f166" fmla="*/ 23 f90 1"/>
                    <a:gd name="f167" fmla="*/ 71 f89 1"/>
                    <a:gd name="f168" fmla="*/ 56 f89 1"/>
                    <a:gd name="f169" fmla="*/ 54 f90 1"/>
                    <a:gd name="f170" fmla="*/ 41 f89 1"/>
                    <a:gd name="f171" fmla="*/ 76 f90 1"/>
                    <a:gd name="f172" fmla="*/ 28 f89 1"/>
                    <a:gd name="f173" fmla="*/ 16 f89 1"/>
                    <a:gd name="f174" fmla="*/ 130 f90 1"/>
                    <a:gd name="f175" fmla="*/ 164 f90 1"/>
                    <a:gd name="f176" fmla="+- f91 0 f1"/>
                    <a:gd name="f177" fmla="*/ f94 1 388"/>
                    <a:gd name="f178" fmla="*/ f95 1 168"/>
                    <a:gd name="f179" fmla="*/ f96 1 388"/>
                    <a:gd name="f180" fmla="*/ f97 1 168"/>
                    <a:gd name="f181" fmla="*/ f98 1 388"/>
                    <a:gd name="f182" fmla="*/ f99 1 168"/>
                    <a:gd name="f183" fmla="*/ f100 1 388"/>
                    <a:gd name="f184" fmla="*/ f101 1 168"/>
                    <a:gd name="f185" fmla="*/ f102 1 388"/>
                    <a:gd name="f186" fmla="*/ f103 1 168"/>
                    <a:gd name="f187" fmla="*/ f104 1 388"/>
                    <a:gd name="f188" fmla="*/ f105 1 168"/>
                    <a:gd name="f189" fmla="*/ f106 1 388"/>
                    <a:gd name="f190" fmla="*/ f107 1 168"/>
                    <a:gd name="f191" fmla="*/ f108 1 388"/>
                    <a:gd name="f192" fmla="*/ f109 1 168"/>
                    <a:gd name="f193" fmla="*/ f110 1 388"/>
                    <a:gd name="f194" fmla="*/ f111 1 168"/>
                    <a:gd name="f195" fmla="*/ f112 1 388"/>
                    <a:gd name="f196" fmla="*/ f113 1 168"/>
                    <a:gd name="f197" fmla="*/ f114 1 388"/>
                    <a:gd name="f198" fmla="*/ f115 1 168"/>
                    <a:gd name="f199" fmla="*/ f116 1 388"/>
                    <a:gd name="f200" fmla="*/ f117 1 168"/>
                    <a:gd name="f201" fmla="*/ f118 1 168"/>
                    <a:gd name="f202" fmla="*/ f119 1 388"/>
                    <a:gd name="f203" fmla="*/ f120 1 168"/>
                    <a:gd name="f204" fmla="*/ f121 1 388"/>
                    <a:gd name="f205" fmla="*/ f122 1 168"/>
                    <a:gd name="f206" fmla="*/ f123 1 388"/>
                    <a:gd name="f207" fmla="*/ f124 1 168"/>
                    <a:gd name="f208" fmla="*/ f125 1 388"/>
                    <a:gd name="f209" fmla="*/ f126 1 168"/>
                    <a:gd name="f210" fmla="*/ f127 1 388"/>
                    <a:gd name="f211" fmla="*/ f128 1 168"/>
                    <a:gd name="f212" fmla="*/ f129 1 388"/>
                    <a:gd name="f213" fmla="*/ f130 1 168"/>
                    <a:gd name="f214" fmla="*/ f131 1 388"/>
                    <a:gd name="f215" fmla="*/ f132 1 168"/>
                    <a:gd name="f216" fmla="*/ f133 1 388"/>
                    <a:gd name="f217" fmla="*/ f134 1 388"/>
                    <a:gd name="f218" fmla="*/ f135 1 168"/>
                    <a:gd name="f219" fmla="*/ f136 1 388"/>
                    <a:gd name="f220" fmla="*/ f137 1 388"/>
                    <a:gd name="f221" fmla="*/ f138 1 168"/>
                    <a:gd name="f222" fmla="*/ f139 1 388"/>
                    <a:gd name="f223" fmla="*/ f140 1 168"/>
                    <a:gd name="f224" fmla="*/ f141 1 388"/>
                    <a:gd name="f225" fmla="*/ f142 1 168"/>
                    <a:gd name="f226" fmla="*/ f143 1 388"/>
                    <a:gd name="f227" fmla="*/ f144 1 388"/>
                    <a:gd name="f228" fmla="*/ f145 1 168"/>
                    <a:gd name="f229" fmla="*/ f146 1 388"/>
                    <a:gd name="f230" fmla="*/ f147 1 168"/>
                    <a:gd name="f231" fmla="*/ f148 1 388"/>
                    <a:gd name="f232" fmla="*/ f149 1 168"/>
                    <a:gd name="f233" fmla="*/ f150 1 388"/>
                    <a:gd name="f234" fmla="*/ f151 1 168"/>
                    <a:gd name="f235" fmla="*/ f152 1 388"/>
                    <a:gd name="f236" fmla="*/ f153 1 388"/>
                    <a:gd name="f237" fmla="*/ f154 1 168"/>
                    <a:gd name="f238" fmla="*/ f155 1 388"/>
                    <a:gd name="f239" fmla="*/ f156 1 168"/>
                    <a:gd name="f240" fmla="*/ f157 1 388"/>
                    <a:gd name="f241" fmla="*/ f158 1 168"/>
                    <a:gd name="f242" fmla="*/ f159 1 388"/>
                    <a:gd name="f243" fmla="*/ f160 1 168"/>
                    <a:gd name="f244" fmla="*/ f161 1 388"/>
                    <a:gd name="f245" fmla="*/ f162 1 168"/>
                    <a:gd name="f246" fmla="*/ f163 1 168"/>
                    <a:gd name="f247" fmla="*/ f164 1 388"/>
                    <a:gd name="f248" fmla="*/ f165 1 168"/>
                    <a:gd name="f249" fmla="*/ f166 1 388"/>
                    <a:gd name="f250" fmla="*/ f167 1 168"/>
                    <a:gd name="f251" fmla="*/ f168 1 168"/>
                    <a:gd name="f252" fmla="*/ f169 1 388"/>
                    <a:gd name="f253" fmla="*/ f170 1 168"/>
                    <a:gd name="f254" fmla="*/ f171 1 388"/>
                    <a:gd name="f255" fmla="*/ f172 1 168"/>
                    <a:gd name="f256" fmla="*/ f173 1 168"/>
                    <a:gd name="f257" fmla="*/ f174 1 388"/>
                    <a:gd name="f258" fmla="*/ f175 1 388"/>
                    <a:gd name="f259" fmla="*/ 0 1 f92"/>
                    <a:gd name="f260" fmla="*/ f86 1 f92"/>
                    <a:gd name="f261" fmla="*/ 0 1 f93"/>
                    <a:gd name="f262" fmla="*/ f87 1 f93"/>
                    <a:gd name="f263" fmla="*/ f177 1 f92"/>
                    <a:gd name="f264" fmla="*/ f178 1 f93"/>
                    <a:gd name="f265" fmla="*/ f179 1 f92"/>
                    <a:gd name="f266" fmla="*/ f180 1 f93"/>
                    <a:gd name="f267" fmla="*/ f181 1 f92"/>
                    <a:gd name="f268" fmla="*/ f182 1 f93"/>
                    <a:gd name="f269" fmla="*/ f183 1 f92"/>
                    <a:gd name="f270" fmla="*/ f184 1 f93"/>
                    <a:gd name="f271" fmla="*/ f185 1 f92"/>
                    <a:gd name="f272" fmla="*/ f186 1 f93"/>
                    <a:gd name="f273" fmla="*/ f187 1 f92"/>
                    <a:gd name="f274" fmla="*/ f188 1 f93"/>
                    <a:gd name="f275" fmla="*/ f189 1 f92"/>
                    <a:gd name="f276" fmla="*/ f190 1 f93"/>
                    <a:gd name="f277" fmla="*/ f191 1 f92"/>
                    <a:gd name="f278" fmla="*/ f192 1 f93"/>
                    <a:gd name="f279" fmla="*/ f193 1 f92"/>
                    <a:gd name="f280" fmla="*/ f194 1 f93"/>
                    <a:gd name="f281" fmla="*/ f195 1 f92"/>
                    <a:gd name="f282" fmla="*/ f196 1 f93"/>
                    <a:gd name="f283" fmla="*/ f197 1 f92"/>
                    <a:gd name="f284" fmla="*/ f198 1 f93"/>
                    <a:gd name="f285" fmla="*/ f199 1 f92"/>
                    <a:gd name="f286" fmla="*/ f200 1 f93"/>
                    <a:gd name="f287" fmla="*/ f201 1 f93"/>
                    <a:gd name="f288" fmla="*/ f202 1 f92"/>
                    <a:gd name="f289" fmla="*/ f203 1 f93"/>
                    <a:gd name="f290" fmla="*/ f204 1 f92"/>
                    <a:gd name="f291" fmla="*/ f205 1 f93"/>
                    <a:gd name="f292" fmla="*/ f206 1 f92"/>
                    <a:gd name="f293" fmla="*/ f207 1 f93"/>
                    <a:gd name="f294" fmla="*/ f208 1 f92"/>
                    <a:gd name="f295" fmla="*/ f209 1 f93"/>
                    <a:gd name="f296" fmla="*/ f210 1 f92"/>
                    <a:gd name="f297" fmla="*/ f211 1 f93"/>
                    <a:gd name="f298" fmla="*/ f212 1 f92"/>
                    <a:gd name="f299" fmla="*/ f213 1 f93"/>
                    <a:gd name="f300" fmla="*/ f214 1 f92"/>
                    <a:gd name="f301" fmla="*/ f215 1 f93"/>
                    <a:gd name="f302" fmla="*/ f216 1 f92"/>
                    <a:gd name="f303" fmla="*/ f217 1 f92"/>
                    <a:gd name="f304" fmla="*/ f218 1 f93"/>
                    <a:gd name="f305" fmla="*/ f219 1 f92"/>
                    <a:gd name="f306" fmla="*/ f220 1 f92"/>
                    <a:gd name="f307" fmla="*/ f221 1 f93"/>
                    <a:gd name="f308" fmla="*/ f222 1 f92"/>
                    <a:gd name="f309" fmla="*/ f223 1 f93"/>
                    <a:gd name="f310" fmla="*/ f224 1 f92"/>
                    <a:gd name="f311" fmla="*/ f225 1 f93"/>
                    <a:gd name="f312" fmla="*/ f226 1 f92"/>
                    <a:gd name="f313" fmla="*/ f227 1 f92"/>
                    <a:gd name="f314" fmla="*/ f228 1 f93"/>
                    <a:gd name="f315" fmla="*/ f229 1 f92"/>
                    <a:gd name="f316" fmla="*/ f230 1 f93"/>
                    <a:gd name="f317" fmla="*/ f231 1 f92"/>
                    <a:gd name="f318" fmla="*/ f232 1 f93"/>
                    <a:gd name="f319" fmla="*/ f233 1 f92"/>
                    <a:gd name="f320" fmla="*/ f234 1 f93"/>
                    <a:gd name="f321" fmla="*/ f235 1 f92"/>
                    <a:gd name="f322" fmla="*/ f236 1 f92"/>
                    <a:gd name="f323" fmla="*/ f237 1 f93"/>
                    <a:gd name="f324" fmla="*/ f238 1 f92"/>
                    <a:gd name="f325" fmla="*/ f239 1 f93"/>
                    <a:gd name="f326" fmla="*/ f240 1 f92"/>
                    <a:gd name="f327" fmla="*/ f241 1 f93"/>
                    <a:gd name="f328" fmla="*/ f242 1 f92"/>
                    <a:gd name="f329" fmla="*/ f243 1 f93"/>
                    <a:gd name="f330" fmla="*/ f244 1 f92"/>
                    <a:gd name="f331" fmla="*/ f245 1 f93"/>
                    <a:gd name="f332" fmla="*/ f246 1 f93"/>
                    <a:gd name="f333" fmla="*/ f247 1 f92"/>
                    <a:gd name="f334" fmla="*/ f248 1 f93"/>
                    <a:gd name="f335" fmla="*/ f249 1 f92"/>
                    <a:gd name="f336" fmla="*/ f250 1 f93"/>
                    <a:gd name="f337" fmla="*/ f251 1 f93"/>
                    <a:gd name="f338" fmla="*/ f252 1 f92"/>
                    <a:gd name="f339" fmla="*/ f253 1 f93"/>
                    <a:gd name="f340" fmla="*/ f254 1 f92"/>
                    <a:gd name="f341" fmla="*/ f255 1 f93"/>
                    <a:gd name="f342" fmla="*/ f256 1 f93"/>
                    <a:gd name="f343" fmla="*/ f257 1 f92"/>
                    <a:gd name="f344" fmla="*/ f258 1 f92"/>
                    <a:gd name="f345" fmla="*/ f259 f83 1"/>
                    <a:gd name="f346" fmla="*/ f260 f83 1"/>
                    <a:gd name="f347" fmla="*/ f262 f84 1"/>
                    <a:gd name="f348" fmla="*/ f261 f84 1"/>
                    <a:gd name="f349" fmla="*/ f263 f83 1"/>
                    <a:gd name="f350" fmla="*/ f264 f84 1"/>
                    <a:gd name="f351" fmla="*/ f265 f83 1"/>
                    <a:gd name="f352" fmla="*/ f266 f84 1"/>
                    <a:gd name="f353" fmla="*/ f267 f83 1"/>
                    <a:gd name="f354" fmla="*/ f268 f84 1"/>
                    <a:gd name="f355" fmla="*/ f269 f83 1"/>
                    <a:gd name="f356" fmla="*/ f270 f84 1"/>
                    <a:gd name="f357" fmla="*/ f271 f83 1"/>
                    <a:gd name="f358" fmla="*/ f272 f84 1"/>
                    <a:gd name="f359" fmla="*/ f273 f83 1"/>
                    <a:gd name="f360" fmla="*/ f274 f84 1"/>
                    <a:gd name="f361" fmla="*/ f275 f83 1"/>
                    <a:gd name="f362" fmla="*/ f276 f84 1"/>
                    <a:gd name="f363" fmla="*/ f277 f83 1"/>
                    <a:gd name="f364" fmla="*/ f278 f84 1"/>
                    <a:gd name="f365" fmla="*/ f279 f83 1"/>
                    <a:gd name="f366" fmla="*/ f280 f84 1"/>
                    <a:gd name="f367" fmla="*/ f281 f83 1"/>
                    <a:gd name="f368" fmla="*/ f282 f84 1"/>
                    <a:gd name="f369" fmla="*/ f283 f83 1"/>
                    <a:gd name="f370" fmla="*/ f284 f84 1"/>
                    <a:gd name="f371" fmla="*/ f285 f83 1"/>
                    <a:gd name="f372" fmla="*/ f286 f84 1"/>
                    <a:gd name="f373" fmla="*/ f287 f84 1"/>
                    <a:gd name="f374" fmla="*/ f288 f83 1"/>
                    <a:gd name="f375" fmla="*/ f289 f84 1"/>
                    <a:gd name="f376" fmla="*/ f290 f83 1"/>
                    <a:gd name="f377" fmla="*/ f291 f84 1"/>
                    <a:gd name="f378" fmla="*/ f292 f83 1"/>
                    <a:gd name="f379" fmla="*/ f293 f84 1"/>
                    <a:gd name="f380" fmla="*/ f294 f83 1"/>
                    <a:gd name="f381" fmla="*/ f295 f84 1"/>
                    <a:gd name="f382" fmla="*/ f296 f83 1"/>
                    <a:gd name="f383" fmla="*/ f297 f84 1"/>
                    <a:gd name="f384" fmla="*/ f298 f83 1"/>
                    <a:gd name="f385" fmla="*/ f299 f84 1"/>
                    <a:gd name="f386" fmla="*/ f300 f83 1"/>
                    <a:gd name="f387" fmla="*/ f301 f84 1"/>
                    <a:gd name="f388" fmla="*/ f302 f83 1"/>
                    <a:gd name="f389" fmla="*/ f303 f83 1"/>
                    <a:gd name="f390" fmla="*/ f304 f84 1"/>
                    <a:gd name="f391" fmla="*/ f305 f83 1"/>
                    <a:gd name="f392" fmla="*/ f306 f83 1"/>
                    <a:gd name="f393" fmla="*/ f307 f84 1"/>
                    <a:gd name="f394" fmla="*/ f308 f83 1"/>
                    <a:gd name="f395" fmla="*/ f309 f84 1"/>
                    <a:gd name="f396" fmla="*/ f310 f83 1"/>
                    <a:gd name="f397" fmla="*/ f311 f84 1"/>
                    <a:gd name="f398" fmla="*/ f312 f83 1"/>
                    <a:gd name="f399" fmla="*/ f313 f83 1"/>
                    <a:gd name="f400" fmla="*/ f314 f84 1"/>
                    <a:gd name="f401" fmla="*/ f315 f83 1"/>
                    <a:gd name="f402" fmla="*/ f316 f84 1"/>
                    <a:gd name="f403" fmla="*/ f317 f83 1"/>
                    <a:gd name="f404" fmla="*/ f318 f84 1"/>
                    <a:gd name="f405" fmla="*/ f319 f83 1"/>
                    <a:gd name="f406" fmla="*/ f320 f84 1"/>
                    <a:gd name="f407" fmla="*/ f321 f83 1"/>
                    <a:gd name="f408" fmla="*/ f322 f83 1"/>
                    <a:gd name="f409" fmla="*/ f323 f84 1"/>
                    <a:gd name="f410" fmla="*/ f324 f83 1"/>
                    <a:gd name="f411" fmla="*/ f325 f84 1"/>
                    <a:gd name="f412" fmla="*/ f326 f83 1"/>
                    <a:gd name="f413" fmla="*/ f327 f84 1"/>
                    <a:gd name="f414" fmla="*/ f328 f83 1"/>
                    <a:gd name="f415" fmla="*/ f329 f84 1"/>
                    <a:gd name="f416" fmla="*/ f330 f83 1"/>
                    <a:gd name="f417" fmla="*/ f331 f84 1"/>
                    <a:gd name="f418" fmla="*/ f332 f84 1"/>
                    <a:gd name="f419" fmla="*/ f333 f83 1"/>
                    <a:gd name="f420" fmla="*/ f334 f84 1"/>
                    <a:gd name="f421" fmla="*/ f335 f83 1"/>
                    <a:gd name="f422" fmla="*/ f336 f84 1"/>
                    <a:gd name="f423" fmla="*/ f337 f84 1"/>
                    <a:gd name="f424" fmla="*/ f338 f83 1"/>
                    <a:gd name="f425" fmla="*/ f339 f84 1"/>
                    <a:gd name="f426" fmla="*/ f340 f83 1"/>
                    <a:gd name="f427" fmla="*/ f341 f84 1"/>
                    <a:gd name="f428" fmla="*/ f342 f84 1"/>
                    <a:gd name="f429" fmla="*/ f343 f83 1"/>
                    <a:gd name="f430" fmla="*/ f344 f8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76">
                      <a:pos x="f349" y="f350"/>
                    </a:cxn>
                    <a:cxn ang="f176">
                      <a:pos x="f351" y="f352"/>
                    </a:cxn>
                    <a:cxn ang="f176">
                      <a:pos x="f353" y="f354"/>
                    </a:cxn>
                    <a:cxn ang="f176">
                      <a:pos x="f355" y="f356"/>
                    </a:cxn>
                    <a:cxn ang="f176">
                      <a:pos x="f357" y="f358"/>
                    </a:cxn>
                    <a:cxn ang="f176">
                      <a:pos x="f359" y="f360"/>
                    </a:cxn>
                    <a:cxn ang="f176">
                      <a:pos x="f361" y="f362"/>
                    </a:cxn>
                    <a:cxn ang="f176">
                      <a:pos x="f363" y="f364"/>
                    </a:cxn>
                    <a:cxn ang="f176">
                      <a:pos x="f365" y="f366"/>
                    </a:cxn>
                    <a:cxn ang="f176">
                      <a:pos x="f367" y="f368"/>
                    </a:cxn>
                    <a:cxn ang="f176">
                      <a:pos x="f369" y="f370"/>
                    </a:cxn>
                    <a:cxn ang="f176">
                      <a:pos x="f371" y="f372"/>
                    </a:cxn>
                    <a:cxn ang="f176">
                      <a:pos x="f369" y="f373"/>
                    </a:cxn>
                    <a:cxn ang="f176">
                      <a:pos x="f374" y="f375"/>
                    </a:cxn>
                    <a:cxn ang="f176">
                      <a:pos x="f376" y="f377"/>
                    </a:cxn>
                    <a:cxn ang="f176">
                      <a:pos x="f378" y="f379"/>
                    </a:cxn>
                    <a:cxn ang="f176">
                      <a:pos x="f380" y="f381"/>
                    </a:cxn>
                    <a:cxn ang="f176">
                      <a:pos x="f382" y="f383"/>
                    </a:cxn>
                    <a:cxn ang="f176">
                      <a:pos x="f384" y="f385"/>
                    </a:cxn>
                    <a:cxn ang="f176">
                      <a:pos x="f386" y="f387"/>
                    </a:cxn>
                    <a:cxn ang="f176">
                      <a:pos x="f388" y="f372"/>
                    </a:cxn>
                    <a:cxn ang="f176">
                      <a:pos x="f389" y="f390"/>
                    </a:cxn>
                    <a:cxn ang="f176">
                      <a:pos x="f391" y="f390"/>
                    </a:cxn>
                    <a:cxn ang="f176">
                      <a:pos x="f392" y="f393"/>
                    </a:cxn>
                    <a:cxn ang="f176">
                      <a:pos x="f394" y="f395"/>
                    </a:cxn>
                    <a:cxn ang="f176">
                      <a:pos x="f396" y="f397"/>
                    </a:cxn>
                    <a:cxn ang="f176">
                      <a:pos x="f398" y="f373"/>
                    </a:cxn>
                    <a:cxn ang="f176">
                      <a:pos x="f399" y="f400"/>
                    </a:cxn>
                    <a:cxn ang="f176">
                      <a:pos x="f401" y="f402"/>
                    </a:cxn>
                    <a:cxn ang="f176">
                      <a:pos x="f403" y="f404"/>
                    </a:cxn>
                    <a:cxn ang="f176">
                      <a:pos x="f405" y="f406"/>
                    </a:cxn>
                    <a:cxn ang="f176">
                      <a:pos x="f407" y="f406"/>
                    </a:cxn>
                    <a:cxn ang="f176">
                      <a:pos x="f408" y="f409"/>
                    </a:cxn>
                    <a:cxn ang="f176">
                      <a:pos x="f410" y="f411"/>
                    </a:cxn>
                    <a:cxn ang="f176">
                      <a:pos x="f412" y="f413"/>
                    </a:cxn>
                    <a:cxn ang="f176">
                      <a:pos x="f414" y="f415"/>
                    </a:cxn>
                    <a:cxn ang="f176">
                      <a:pos x="f416" y="f417"/>
                    </a:cxn>
                    <a:cxn ang="f176">
                      <a:pos x="f410" y="f418"/>
                    </a:cxn>
                    <a:cxn ang="f176">
                      <a:pos x="f419" y="f420"/>
                    </a:cxn>
                    <a:cxn ang="f176">
                      <a:pos x="f421" y="f422"/>
                    </a:cxn>
                    <a:cxn ang="f176">
                      <a:pos x="f405" y="f423"/>
                    </a:cxn>
                    <a:cxn ang="f176">
                      <a:pos x="f424" y="f425"/>
                    </a:cxn>
                    <a:cxn ang="f176">
                      <a:pos x="f426" y="f427"/>
                    </a:cxn>
                    <a:cxn ang="f176">
                      <a:pos x="f398" y="f428"/>
                    </a:cxn>
                    <a:cxn ang="f176">
                      <a:pos x="f429" y="f354"/>
                    </a:cxn>
                    <a:cxn ang="f176">
                      <a:pos x="f430" y="f352"/>
                    </a:cxn>
                    <a:cxn ang="f176">
                      <a:pos x="f349" y="f350"/>
                    </a:cxn>
                  </a:cxnLst>
                  <a:rect l="f345" t="f348" r="f346" b="f347"/>
                  <a:pathLst>
                    <a:path w="388" h="168">
                      <a:moveTo>
                        <a:pt x="f8" y="f5"/>
                      </a:move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6" y="f29"/>
                      </a:lnTo>
                      <a:lnTo>
                        <a:pt x="f27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29"/>
                      </a:lnTo>
                      <a:lnTo>
                        <a:pt x="f45" y="f46"/>
                      </a:lnTo>
                      <a:lnTo>
                        <a:pt x="f47" y="f46"/>
                      </a:lnTo>
                      <a:lnTo>
                        <a:pt x="f39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30"/>
                      </a:lnTo>
                      <a:lnTo>
                        <a:pt x="f24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60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5" y="f68"/>
                      </a:lnTo>
                      <a:lnTo>
                        <a:pt x="f10" y="f69"/>
                      </a:lnTo>
                      <a:lnTo>
                        <a:pt x="f64" y="f70"/>
                      </a:lnTo>
                      <a:lnTo>
                        <a:pt x="f71" y="f72"/>
                      </a:lnTo>
                      <a:lnTo>
                        <a:pt x="f73" y="f74"/>
                      </a:lnTo>
                      <a:lnTo>
                        <a:pt x="f59" y="f75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53" y="f80"/>
                      </a:lnTo>
                      <a:lnTo>
                        <a:pt x="f68" y="f12"/>
                      </a:lnTo>
                      <a:lnTo>
                        <a:pt x="f81" y="f10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微軟正黑體" pitchFamily="2"/>
                    <a:cs typeface="Mangal" pitchFamily="2"/>
                  </a:endParaRPr>
                </a:p>
              </p:txBody>
            </p:sp>
            <p:grpSp>
              <p:nvGrpSpPr>
                <p:cNvPr id="31" name="그룹 50"/>
                <p:cNvGrpSpPr/>
                <p:nvPr/>
              </p:nvGrpSpPr>
              <p:grpSpPr>
                <a:xfrm>
                  <a:off x="1789920" y="949320"/>
                  <a:ext cx="109080" cy="120240"/>
                  <a:chOff x="1789920" y="949320"/>
                  <a:chExt cx="109080" cy="120240"/>
                </a:xfrm>
              </p:grpSpPr>
              <p:sp>
                <p:nvSpPr>
                  <p:cNvPr id="32" name="Freeform 60"/>
                  <p:cNvSpPr/>
                  <p:nvPr/>
                </p:nvSpPr>
                <p:spPr>
                  <a:xfrm>
                    <a:off x="1789920" y="949320"/>
                    <a:ext cx="109080" cy="12024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37"/>
                      <a:gd name="f7" fmla="val 259"/>
                      <a:gd name="f8" fmla="val 118"/>
                      <a:gd name="f9" fmla="val 146"/>
                      <a:gd name="f10" fmla="val 4"/>
                      <a:gd name="f11" fmla="val 170"/>
                      <a:gd name="f12" fmla="val 13"/>
                      <a:gd name="f13" fmla="val 193"/>
                      <a:gd name="f14" fmla="val 28"/>
                      <a:gd name="f15" fmla="val 210"/>
                      <a:gd name="f16" fmla="val 49"/>
                      <a:gd name="f17" fmla="val 224"/>
                      <a:gd name="f18" fmla="val 73"/>
                      <a:gd name="f19" fmla="val 233"/>
                      <a:gd name="f20" fmla="val 99"/>
                      <a:gd name="f21" fmla="val 130"/>
                      <a:gd name="f22" fmla="val 160"/>
                      <a:gd name="f23" fmla="val 186"/>
                      <a:gd name="f24" fmla="val 231"/>
                      <a:gd name="f25" fmla="val 246"/>
                      <a:gd name="f26" fmla="val 256"/>
                      <a:gd name="f27" fmla="val 91"/>
                      <a:gd name="f28" fmla="val 66"/>
                      <a:gd name="f29" fmla="val 44"/>
                      <a:gd name="f30" fmla="val 26"/>
                      <a:gd name="f31" fmla="val 12"/>
                      <a:gd name="f32" fmla="+- 0 0 0"/>
                      <a:gd name="f33" fmla="*/ f3 1 237"/>
                      <a:gd name="f34" fmla="*/ f4 1 259"/>
                      <a:gd name="f35" fmla="val f5"/>
                      <a:gd name="f36" fmla="val f6"/>
                      <a:gd name="f37" fmla="val f7"/>
                      <a:gd name="f38" fmla="*/ f32 f0 1"/>
                      <a:gd name="f39" fmla="+- f37 0 f35"/>
                      <a:gd name="f40" fmla="+- f36 0 f35"/>
                      <a:gd name="f41" fmla="*/ f38 1 f2"/>
                      <a:gd name="f42" fmla="*/ f40 1 237"/>
                      <a:gd name="f43" fmla="*/ f39 1 259"/>
                      <a:gd name="f44" fmla="*/ 118 f40 1"/>
                      <a:gd name="f45" fmla="*/ 0 f39 1"/>
                      <a:gd name="f46" fmla="*/ 146 f40 1"/>
                      <a:gd name="f47" fmla="*/ 4 f39 1"/>
                      <a:gd name="f48" fmla="*/ 170 f40 1"/>
                      <a:gd name="f49" fmla="*/ 13 f39 1"/>
                      <a:gd name="f50" fmla="*/ 193 f40 1"/>
                      <a:gd name="f51" fmla="*/ 28 f39 1"/>
                      <a:gd name="f52" fmla="*/ 210 f40 1"/>
                      <a:gd name="f53" fmla="*/ 49 f39 1"/>
                      <a:gd name="f54" fmla="*/ 224 f40 1"/>
                      <a:gd name="f55" fmla="*/ 73 f39 1"/>
                      <a:gd name="f56" fmla="*/ 233 f40 1"/>
                      <a:gd name="f57" fmla="*/ 99 f39 1"/>
                      <a:gd name="f58" fmla="*/ 237 f40 1"/>
                      <a:gd name="f59" fmla="*/ 130 f39 1"/>
                      <a:gd name="f60" fmla="*/ 160 f39 1"/>
                      <a:gd name="f61" fmla="*/ 186 f39 1"/>
                      <a:gd name="f62" fmla="*/ 210 f39 1"/>
                      <a:gd name="f63" fmla="*/ 231 f39 1"/>
                      <a:gd name="f64" fmla="*/ 246 f39 1"/>
                      <a:gd name="f65" fmla="*/ 256 f39 1"/>
                      <a:gd name="f66" fmla="*/ 259 f39 1"/>
                      <a:gd name="f67" fmla="*/ 91 f40 1"/>
                      <a:gd name="f68" fmla="*/ 66 f40 1"/>
                      <a:gd name="f69" fmla="*/ 44 f40 1"/>
                      <a:gd name="f70" fmla="*/ 26 f40 1"/>
                      <a:gd name="f71" fmla="*/ 12 f40 1"/>
                      <a:gd name="f72" fmla="*/ 4 f40 1"/>
                      <a:gd name="f73" fmla="*/ 0 f40 1"/>
                      <a:gd name="f74" fmla="+- f41 0 f1"/>
                      <a:gd name="f75" fmla="*/ f44 1 237"/>
                      <a:gd name="f76" fmla="*/ f45 1 259"/>
                      <a:gd name="f77" fmla="*/ f46 1 237"/>
                      <a:gd name="f78" fmla="*/ f47 1 259"/>
                      <a:gd name="f79" fmla="*/ f48 1 237"/>
                      <a:gd name="f80" fmla="*/ f49 1 259"/>
                      <a:gd name="f81" fmla="*/ f50 1 237"/>
                      <a:gd name="f82" fmla="*/ f51 1 259"/>
                      <a:gd name="f83" fmla="*/ f52 1 237"/>
                      <a:gd name="f84" fmla="*/ f53 1 259"/>
                      <a:gd name="f85" fmla="*/ f54 1 237"/>
                      <a:gd name="f86" fmla="*/ f55 1 259"/>
                      <a:gd name="f87" fmla="*/ f56 1 237"/>
                      <a:gd name="f88" fmla="*/ f57 1 259"/>
                      <a:gd name="f89" fmla="*/ f58 1 237"/>
                      <a:gd name="f90" fmla="*/ f59 1 259"/>
                      <a:gd name="f91" fmla="*/ f60 1 259"/>
                      <a:gd name="f92" fmla="*/ f61 1 259"/>
                      <a:gd name="f93" fmla="*/ f62 1 259"/>
                      <a:gd name="f94" fmla="*/ f63 1 259"/>
                      <a:gd name="f95" fmla="*/ f64 1 259"/>
                      <a:gd name="f96" fmla="*/ f65 1 259"/>
                      <a:gd name="f97" fmla="*/ f66 1 259"/>
                      <a:gd name="f98" fmla="*/ f67 1 237"/>
                      <a:gd name="f99" fmla="*/ f68 1 237"/>
                      <a:gd name="f100" fmla="*/ f69 1 237"/>
                      <a:gd name="f101" fmla="*/ f70 1 237"/>
                      <a:gd name="f102" fmla="*/ f71 1 237"/>
                      <a:gd name="f103" fmla="*/ f72 1 237"/>
                      <a:gd name="f104" fmla="*/ f73 1 237"/>
                      <a:gd name="f105" fmla="*/ 0 1 f42"/>
                      <a:gd name="f106" fmla="*/ f36 1 f42"/>
                      <a:gd name="f107" fmla="*/ 0 1 f43"/>
                      <a:gd name="f108" fmla="*/ f37 1 f43"/>
                      <a:gd name="f109" fmla="*/ f75 1 f42"/>
                      <a:gd name="f110" fmla="*/ f76 1 f43"/>
                      <a:gd name="f111" fmla="*/ f77 1 f42"/>
                      <a:gd name="f112" fmla="*/ f78 1 f43"/>
                      <a:gd name="f113" fmla="*/ f79 1 f42"/>
                      <a:gd name="f114" fmla="*/ f80 1 f43"/>
                      <a:gd name="f115" fmla="*/ f81 1 f42"/>
                      <a:gd name="f116" fmla="*/ f82 1 f43"/>
                      <a:gd name="f117" fmla="*/ f83 1 f42"/>
                      <a:gd name="f118" fmla="*/ f84 1 f43"/>
                      <a:gd name="f119" fmla="*/ f85 1 f42"/>
                      <a:gd name="f120" fmla="*/ f86 1 f43"/>
                      <a:gd name="f121" fmla="*/ f87 1 f42"/>
                      <a:gd name="f122" fmla="*/ f88 1 f43"/>
                      <a:gd name="f123" fmla="*/ f89 1 f42"/>
                      <a:gd name="f124" fmla="*/ f90 1 f43"/>
                      <a:gd name="f125" fmla="*/ f91 1 f43"/>
                      <a:gd name="f126" fmla="*/ f92 1 f43"/>
                      <a:gd name="f127" fmla="*/ f93 1 f43"/>
                      <a:gd name="f128" fmla="*/ f94 1 f43"/>
                      <a:gd name="f129" fmla="*/ f95 1 f43"/>
                      <a:gd name="f130" fmla="*/ f96 1 f43"/>
                      <a:gd name="f131" fmla="*/ f97 1 f43"/>
                      <a:gd name="f132" fmla="*/ f98 1 f42"/>
                      <a:gd name="f133" fmla="*/ f99 1 f42"/>
                      <a:gd name="f134" fmla="*/ f100 1 f42"/>
                      <a:gd name="f135" fmla="*/ f101 1 f42"/>
                      <a:gd name="f136" fmla="*/ f102 1 f42"/>
                      <a:gd name="f137" fmla="*/ f103 1 f42"/>
                      <a:gd name="f138" fmla="*/ f104 1 f42"/>
                      <a:gd name="f139" fmla="*/ f105 f33 1"/>
                      <a:gd name="f140" fmla="*/ f106 f33 1"/>
                      <a:gd name="f141" fmla="*/ f108 f34 1"/>
                      <a:gd name="f142" fmla="*/ f107 f34 1"/>
                      <a:gd name="f143" fmla="*/ f109 f33 1"/>
                      <a:gd name="f144" fmla="*/ f110 f34 1"/>
                      <a:gd name="f145" fmla="*/ f111 f33 1"/>
                      <a:gd name="f146" fmla="*/ f112 f34 1"/>
                      <a:gd name="f147" fmla="*/ f113 f33 1"/>
                      <a:gd name="f148" fmla="*/ f114 f34 1"/>
                      <a:gd name="f149" fmla="*/ f115 f33 1"/>
                      <a:gd name="f150" fmla="*/ f116 f34 1"/>
                      <a:gd name="f151" fmla="*/ f117 f33 1"/>
                      <a:gd name="f152" fmla="*/ f118 f34 1"/>
                      <a:gd name="f153" fmla="*/ f119 f33 1"/>
                      <a:gd name="f154" fmla="*/ f120 f34 1"/>
                      <a:gd name="f155" fmla="*/ f121 f33 1"/>
                      <a:gd name="f156" fmla="*/ f122 f34 1"/>
                      <a:gd name="f157" fmla="*/ f123 f33 1"/>
                      <a:gd name="f158" fmla="*/ f124 f34 1"/>
                      <a:gd name="f159" fmla="*/ f125 f34 1"/>
                      <a:gd name="f160" fmla="*/ f126 f34 1"/>
                      <a:gd name="f161" fmla="*/ f127 f34 1"/>
                      <a:gd name="f162" fmla="*/ f128 f34 1"/>
                      <a:gd name="f163" fmla="*/ f129 f34 1"/>
                      <a:gd name="f164" fmla="*/ f130 f34 1"/>
                      <a:gd name="f165" fmla="*/ f131 f34 1"/>
                      <a:gd name="f166" fmla="*/ f132 f33 1"/>
                      <a:gd name="f167" fmla="*/ f133 f33 1"/>
                      <a:gd name="f168" fmla="*/ f134 f33 1"/>
                      <a:gd name="f169" fmla="*/ f135 f33 1"/>
                      <a:gd name="f170" fmla="*/ f136 f33 1"/>
                      <a:gd name="f171" fmla="*/ f137 f33 1"/>
                      <a:gd name="f172" fmla="*/ f138 f3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74">
                        <a:pos x="f143" y="f144"/>
                      </a:cxn>
                      <a:cxn ang="f74">
                        <a:pos x="f145" y="f146"/>
                      </a:cxn>
                      <a:cxn ang="f74">
                        <a:pos x="f147" y="f148"/>
                      </a:cxn>
                      <a:cxn ang="f74">
                        <a:pos x="f149" y="f150"/>
                      </a:cxn>
                      <a:cxn ang="f74">
                        <a:pos x="f151" y="f152"/>
                      </a:cxn>
                      <a:cxn ang="f74">
                        <a:pos x="f153" y="f154"/>
                      </a:cxn>
                      <a:cxn ang="f74">
                        <a:pos x="f155" y="f156"/>
                      </a:cxn>
                      <a:cxn ang="f74">
                        <a:pos x="f157" y="f158"/>
                      </a:cxn>
                      <a:cxn ang="f74">
                        <a:pos x="f155" y="f159"/>
                      </a:cxn>
                      <a:cxn ang="f74">
                        <a:pos x="f153" y="f160"/>
                      </a:cxn>
                      <a:cxn ang="f74">
                        <a:pos x="f151" y="f161"/>
                      </a:cxn>
                      <a:cxn ang="f74">
                        <a:pos x="f149" y="f162"/>
                      </a:cxn>
                      <a:cxn ang="f74">
                        <a:pos x="f147" y="f163"/>
                      </a:cxn>
                      <a:cxn ang="f74">
                        <a:pos x="f145" y="f164"/>
                      </a:cxn>
                      <a:cxn ang="f74">
                        <a:pos x="f143" y="f165"/>
                      </a:cxn>
                      <a:cxn ang="f74">
                        <a:pos x="f166" y="f164"/>
                      </a:cxn>
                      <a:cxn ang="f74">
                        <a:pos x="f167" y="f163"/>
                      </a:cxn>
                      <a:cxn ang="f74">
                        <a:pos x="f168" y="f162"/>
                      </a:cxn>
                      <a:cxn ang="f74">
                        <a:pos x="f169" y="f161"/>
                      </a:cxn>
                      <a:cxn ang="f74">
                        <a:pos x="f170" y="f160"/>
                      </a:cxn>
                      <a:cxn ang="f74">
                        <a:pos x="f171" y="f159"/>
                      </a:cxn>
                      <a:cxn ang="f74">
                        <a:pos x="f172" y="f158"/>
                      </a:cxn>
                      <a:cxn ang="f74">
                        <a:pos x="f171" y="f156"/>
                      </a:cxn>
                      <a:cxn ang="f74">
                        <a:pos x="f170" y="f154"/>
                      </a:cxn>
                      <a:cxn ang="f74">
                        <a:pos x="f169" y="f152"/>
                      </a:cxn>
                      <a:cxn ang="f74">
                        <a:pos x="f168" y="f150"/>
                      </a:cxn>
                      <a:cxn ang="f74">
                        <a:pos x="f167" y="f148"/>
                      </a:cxn>
                      <a:cxn ang="f74">
                        <a:pos x="f166" y="f146"/>
                      </a:cxn>
                      <a:cxn ang="f74">
                        <a:pos x="f143" y="f144"/>
                      </a:cxn>
                    </a:cxnLst>
                    <a:rect l="f139" t="f142" r="f140" b="f141"/>
                    <a:pathLst>
                      <a:path w="237" h="259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6" y="f21"/>
                        </a:lnTo>
                        <a:lnTo>
                          <a:pt x="f19" y="f22"/>
                        </a:lnTo>
                        <a:lnTo>
                          <a:pt x="f17" y="f23"/>
                        </a:lnTo>
                        <a:lnTo>
                          <a:pt x="f15" y="f15"/>
                        </a:lnTo>
                        <a:lnTo>
                          <a:pt x="f13" y="f24"/>
                        </a:lnTo>
                        <a:lnTo>
                          <a:pt x="f11" y="f25"/>
                        </a:lnTo>
                        <a:lnTo>
                          <a:pt x="f9" y="f26"/>
                        </a:lnTo>
                        <a:lnTo>
                          <a:pt x="f8" y="f7"/>
                        </a:lnTo>
                        <a:lnTo>
                          <a:pt x="f27" y="f26"/>
                        </a:lnTo>
                        <a:lnTo>
                          <a:pt x="f28" y="f25"/>
                        </a:lnTo>
                        <a:lnTo>
                          <a:pt x="f29" y="f24"/>
                        </a:lnTo>
                        <a:lnTo>
                          <a:pt x="f30" y="f15"/>
                        </a:lnTo>
                        <a:lnTo>
                          <a:pt x="f31" y="f23"/>
                        </a:lnTo>
                        <a:lnTo>
                          <a:pt x="f10" y="f22"/>
                        </a:lnTo>
                        <a:lnTo>
                          <a:pt x="f5" y="f21"/>
                        </a:lnTo>
                        <a:lnTo>
                          <a:pt x="f10" y="f20"/>
                        </a:lnTo>
                        <a:lnTo>
                          <a:pt x="f31" y="f18"/>
                        </a:lnTo>
                        <a:lnTo>
                          <a:pt x="f30" y="f16"/>
                        </a:lnTo>
                        <a:lnTo>
                          <a:pt x="f29" y="f14"/>
                        </a:lnTo>
                        <a:lnTo>
                          <a:pt x="f28" y="f12"/>
                        </a:lnTo>
                        <a:lnTo>
                          <a:pt x="f27" y="f10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  <p:sp>
                <p:nvSpPr>
                  <p:cNvPr id="33" name="Freeform 61"/>
                  <p:cNvSpPr/>
                  <p:nvPr/>
                </p:nvSpPr>
                <p:spPr>
                  <a:xfrm>
                    <a:off x="1803600" y="967320"/>
                    <a:ext cx="33120" cy="316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1"/>
                      <a:gd name="f7" fmla="val 36"/>
                      <a:gd name="f8" fmla="val 50"/>
                      <a:gd name="f9" fmla="val 2"/>
                      <a:gd name="f10" fmla="val 60"/>
                      <a:gd name="f11" fmla="val 10"/>
                      <a:gd name="f12" fmla="val 68"/>
                      <a:gd name="f13" fmla="val 21"/>
                      <a:gd name="f14" fmla="val 35"/>
                      <a:gd name="f15" fmla="val 49"/>
                      <a:gd name="f16" fmla="val 22"/>
                      <a:gd name="f17" fmla="val 11"/>
                      <a:gd name="f18" fmla="val 4"/>
                      <a:gd name="f19" fmla="+- 0 0 0"/>
                      <a:gd name="f20" fmla="*/ f3 1 71"/>
                      <a:gd name="f21" fmla="*/ f4 1 71"/>
                      <a:gd name="f22" fmla="val f5"/>
                      <a:gd name="f23" fmla="val f6"/>
                      <a:gd name="f24" fmla="*/ f19 f0 1"/>
                      <a:gd name="f25" fmla="+- f23 0 f22"/>
                      <a:gd name="f26" fmla="*/ f24 1 f2"/>
                      <a:gd name="f27" fmla="*/ f25 1 71"/>
                      <a:gd name="f28" fmla="*/ 36 f25 1"/>
                      <a:gd name="f29" fmla="*/ 0 f25 1"/>
                      <a:gd name="f30" fmla="*/ 50 f25 1"/>
                      <a:gd name="f31" fmla="*/ 2 f25 1"/>
                      <a:gd name="f32" fmla="*/ 60 f25 1"/>
                      <a:gd name="f33" fmla="*/ 10 f25 1"/>
                      <a:gd name="f34" fmla="*/ 68 f25 1"/>
                      <a:gd name="f35" fmla="*/ 21 f25 1"/>
                      <a:gd name="f36" fmla="*/ 71 f25 1"/>
                      <a:gd name="f37" fmla="*/ 35 f25 1"/>
                      <a:gd name="f38" fmla="*/ 49 f25 1"/>
                      <a:gd name="f39" fmla="*/ 22 f25 1"/>
                      <a:gd name="f40" fmla="*/ 11 f25 1"/>
                      <a:gd name="f41" fmla="*/ 4 f25 1"/>
                      <a:gd name="f42" fmla="+- f26 0 f1"/>
                      <a:gd name="f43" fmla="*/ f28 1 71"/>
                      <a:gd name="f44" fmla="*/ f29 1 71"/>
                      <a:gd name="f45" fmla="*/ f30 1 71"/>
                      <a:gd name="f46" fmla="*/ f31 1 71"/>
                      <a:gd name="f47" fmla="*/ f32 1 71"/>
                      <a:gd name="f48" fmla="*/ f33 1 71"/>
                      <a:gd name="f49" fmla="*/ f34 1 71"/>
                      <a:gd name="f50" fmla="*/ f35 1 71"/>
                      <a:gd name="f51" fmla="*/ f36 1 71"/>
                      <a:gd name="f52" fmla="*/ f37 1 71"/>
                      <a:gd name="f53" fmla="*/ f38 1 71"/>
                      <a:gd name="f54" fmla="*/ f39 1 71"/>
                      <a:gd name="f55" fmla="*/ f40 1 71"/>
                      <a:gd name="f56" fmla="*/ f41 1 71"/>
                      <a:gd name="f57" fmla="*/ 0 1 f27"/>
                      <a:gd name="f58" fmla="*/ f23 1 f27"/>
                      <a:gd name="f59" fmla="*/ f43 1 f27"/>
                      <a:gd name="f60" fmla="*/ f44 1 f27"/>
                      <a:gd name="f61" fmla="*/ f45 1 f27"/>
                      <a:gd name="f62" fmla="*/ f46 1 f27"/>
                      <a:gd name="f63" fmla="*/ f47 1 f27"/>
                      <a:gd name="f64" fmla="*/ f48 1 f27"/>
                      <a:gd name="f65" fmla="*/ f49 1 f27"/>
                      <a:gd name="f66" fmla="*/ f50 1 f27"/>
                      <a:gd name="f67" fmla="*/ f51 1 f27"/>
                      <a:gd name="f68" fmla="*/ f52 1 f27"/>
                      <a:gd name="f69" fmla="*/ f53 1 f27"/>
                      <a:gd name="f70" fmla="*/ f54 1 f27"/>
                      <a:gd name="f71" fmla="*/ f55 1 f27"/>
                      <a:gd name="f72" fmla="*/ f56 1 f27"/>
                      <a:gd name="f73" fmla="*/ f57 f20 1"/>
                      <a:gd name="f74" fmla="*/ f58 f20 1"/>
                      <a:gd name="f75" fmla="*/ f58 f21 1"/>
                      <a:gd name="f76" fmla="*/ f57 f21 1"/>
                      <a:gd name="f77" fmla="*/ f59 f20 1"/>
                      <a:gd name="f78" fmla="*/ f60 f21 1"/>
                      <a:gd name="f79" fmla="*/ f61 f20 1"/>
                      <a:gd name="f80" fmla="*/ f62 f21 1"/>
                      <a:gd name="f81" fmla="*/ f63 f20 1"/>
                      <a:gd name="f82" fmla="*/ f64 f21 1"/>
                      <a:gd name="f83" fmla="*/ f65 f20 1"/>
                      <a:gd name="f84" fmla="*/ f66 f21 1"/>
                      <a:gd name="f85" fmla="*/ f67 f20 1"/>
                      <a:gd name="f86" fmla="*/ f68 f21 1"/>
                      <a:gd name="f87" fmla="*/ f69 f21 1"/>
                      <a:gd name="f88" fmla="*/ f63 f21 1"/>
                      <a:gd name="f89" fmla="*/ f65 f21 1"/>
                      <a:gd name="f90" fmla="*/ f67 f21 1"/>
                      <a:gd name="f91" fmla="*/ f70 f20 1"/>
                      <a:gd name="f92" fmla="*/ f71 f20 1"/>
                      <a:gd name="f93" fmla="*/ f72 f20 1"/>
                      <a:gd name="f94" fmla="*/ f60 f20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2">
                        <a:pos x="f77" y="f78"/>
                      </a:cxn>
                      <a:cxn ang="f42">
                        <a:pos x="f79" y="f80"/>
                      </a:cxn>
                      <a:cxn ang="f42">
                        <a:pos x="f81" y="f82"/>
                      </a:cxn>
                      <a:cxn ang="f42">
                        <a:pos x="f83" y="f84"/>
                      </a:cxn>
                      <a:cxn ang="f42">
                        <a:pos x="f85" y="f86"/>
                      </a:cxn>
                      <a:cxn ang="f42">
                        <a:pos x="f83" y="f87"/>
                      </a:cxn>
                      <a:cxn ang="f42">
                        <a:pos x="f81" y="f88"/>
                      </a:cxn>
                      <a:cxn ang="f42">
                        <a:pos x="f79" y="f89"/>
                      </a:cxn>
                      <a:cxn ang="f42">
                        <a:pos x="f77" y="f90"/>
                      </a:cxn>
                      <a:cxn ang="f42">
                        <a:pos x="f91" y="f89"/>
                      </a:cxn>
                      <a:cxn ang="f42">
                        <a:pos x="f92" y="f88"/>
                      </a:cxn>
                      <a:cxn ang="f42">
                        <a:pos x="f93" y="f87"/>
                      </a:cxn>
                      <a:cxn ang="f42">
                        <a:pos x="f94" y="f86"/>
                      </a:cxn>
                      <a:cxn ang="f42">
                        <a:pos x="f93" y="f84"/>
                      </a:cxn>
                      <a:cxn ang="f42">
                        <a:pos x="f92" y="f82"/>
                      </a:cxn>
                      <a:cxn ang="f42">
                        <a:pos x="f91" y="f80"/>
                      </a:cxn>
                      <a:cxn ang="f42">
                        <a:pos x="f77" y="f78"/>
                      </a:cxn>
                    </a:cxnLst>
                    <a:rect l="f73" t="f76" r="f74" b="f75"/>
                    <a:pathLst>
                      <a:path w="71" h="71">
                        <a:moveTo>
                          <a:pt x="f7" y="f5"/>
                        </a:moveTo>
                        <a:lnTo>
                          <a:pt x="f8" y="f9"/>
                        </a:ln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6" y="f14"/>
                        </a:lnTo>
                        <a:lnTo>
                          <a:pt x="f12" y="f15"/>
                        </a:lnTo>
                        <a:lnTo>
                          <a:pt x="f10" y="f10"/>
                        </a:lnTo>
                        <a:lnTo>
                          <a:pt x="f8" y="f12"/>
                        </a:lnTo>
                        <a:lnTo>
                          <a:pt x="f7" y="f6"/>
                        </a:lnTo>
                        <a:lnTo>
                          <a:pt x="f16" y="f12"/>
                        </a:lnTo>
                        <a:lnTo>
                          <a:pt x="f17" y="f10"/>
                        </a:lnTo>
                        <a:lnTo>
                          <a:pt x="f18" y="f15"/>
                        </a:lnTo>
                        <a:lnTo>
                          <a:pt x="f5" y="f14"/>
                        </a:lnTo>
                        <a:lnTo>
                          <a:pt x="f18" y="f13"/>
                        </a:lnTo>
                        <a:lnTo>
                          <a:pt x="f17" y="f11"/>
                        </a:lnTo>
                        <a:lnTo>
                          <a:pt x="f16" y="f9"/>
                        </a:lnTo>
                        <a:lnTo>
                          <a:pt x="f7" y="f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 cap="none">
                      <a:ln>
                        <a:noFill/>
                      </a:ln>
                      <a:latin typeface="Liberation Sans" pitchFamily="18"/>
                      <a:ea typeface="微軟正黑體" pitchFamily="2"/>
                      <a:cs typeface="Mangal" pitchFamily="2"/>
                    </a:endParaRPr>
                  </a:p>
                </p:txBody>
              </p:sp>
            </p:grpSp>
            <p:sp>
              <p:nvSpPr>
                <p:cNvPr id="34" name="Freeform 62"/>
                <p:cNvSpPr/>
                <p:nvPr/>
              </p:nvSpPr>
              <p:spPr>
                <a:xfrm>
                  <a:off x="1751039" y="815040"/>
                  <a:ext cx="179640" cy="774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88"/>
                    <a:gd name="f7" fmla="val 168"/>
                    <a:gd name="f8" fmla="val 185"/>
                    <a:gd name="f9" fmla="val 224"/>
                    <a:gd name="f10" fmla="val 1"/>
                    <a:gd name="f11" fmla="val 257"/>
                    <a:gd name="f12" fmla="val 7"/>
                    <a:gd name="f13" fmla="val 287"/>
                    <a:gd name="f14" fmla="val 16"/>
                    <a:gd name="f15" fmla="val 313"/>
                    <a:gd name="f16" fmla="val 28"/>
                    <a:gd name="f17" fmla="val 334"/>
                    <a:gd name="f18" fmla="val 41"/>
                    <a:gd name="f19" fmla="val 351"/>
                    <a:gd name="f20" fmla="val 56"/>
                    <a:gd name="f21" fmla="val 365"/>
                    <a:gd name="f22" fmla="val 71"/>
                    <a:gd name="f23" fmla="val 375"/>
                    <a:gd name="f24" fmla="val 87"/>
                    <a:gd name="f25" fmla="val 382"/>
                    <a:gd name="f26" fmla="val 102"/>
                    <a:gd name="f27" fmla="val 387"/>
                    <a:gd name="f28" fmla="val 117"/>
                    <a:gd name="f29" fmla="val 130"/>
                    <a:gd name="f30" fmla="val 386"/>
                    <a:gd name="f31" fmla="val 141"/>
                    <a:gd name="f32" fmla="val 149"/>
                    <a:gd name="f33" fmla="val 376"/>
                    <a:gd name="f34" fmla="val 155"/>
                    <a:gd name="f35" fmla="val 159"/>
                    <a:gd name="f36" fmla="val 352"/>
                    <a:gd name="f37" fmla="val 338"/>
                    <a:gd name="f38" fmla="val 156"/>
                    <a:gd name="f39" fmla="val 322"/>
                    <a:gd name="f40" fmla="val 153"/>
                    <a:gd name="f41" fmla="val 306"/>
                    <a:gd name="f42" fmla="val 147"/>
                    <a:gd name="f43" fmla="val 140"/>
                    <a:gd name="f44" fmla="val 268"/>
                    <a:gd name="f45" fmla="val 134"/>
                    <a:gd name="f46" fmla="val 245"/>
                    <a:gd name="f47" fmla="val 128"/>
                    <a:gd name="f48" fmla="val 220"/>
                    <a:gd name="f49" fmla="val 124"/>
                    <a:gd name="f50" fmla="val 195"/>
                    <a:gd name="f51" fmla="val 123"/>
                    <a:gd name="f52" fmla="val 166"/>
                    <a:gd name="f53" fmla="val 135"/>
                    <a:gd name="f54" fmla="val 127"/>
                    <a:gd name="f55" fmla="val 100"/>
                    <a:gd name="f56" fmla="val 65"/>
                    <a:gd name="f57" fmla="val 148"/>
                    <a:gd name="f58" fmla="val 24"/>
                    <a:gd name="f59" fmla="val 167"/>
                    <a:gd name="f60" fmla="val 19"/>
                    <a:gd name="f61" fmla="val 13"/>
                    <a:gd name="f62" fmla="val 165"/>
                    <a:gd name="f63" fmla="val 160"/>
                    <a:gd name="f64" fmla="val 3"/>
                    <a:gd name="f65" fmla="val 152"/>
                    <a:gd name="f66" fmla="val 2"/>
                    <a:gd name="f67" fmla="val 113"/>
                    <a:gd name="f68" fmla="val 6"/>
                    <a:gd name="f69" fmla="val 98"/>
                    <a:gd name="f70" fmla="val 12"/>
                    <a:gd name="f71" fmla="val 82"/>
                    <a:gd name="f72" fmla="val 21"/>
                    <a:gd name="f73" fmla="val 67"/>
                    <a:gd name="f74" fmla="val 32"/>
                    <a:gd name="f75" fmla="val 52"/>
                    <a:gd name="f76" fmla="val 47"/>
                    <a:gd name="f77" fmla="val 38"/>
                    <a:gd name="f78" fmla="val 26"/>
                    <a:gd name="f79" fmla="val 90"/>
                    <a:gd name="f80" fmla="val 15"/>
                    <a:gd name="f81" fmla="+- 0 0 0"/>
                    <a:gd name="f82" fmla="*/ f3 1 388"/>
                    <a:gd name="f83" fmla="*/ f4 1 168"/>
                    <a:gd name="f84" fmla="val f5"/>
                    <a:gd name="f85" fmla="val f6"/>
                    <a:gd name="f86" fmla="val f7"/>
                    <a:gd name="f87" fmla="*/ f81 f0 1"/>
                    <a:gd name="f88" fmla="+- f86 0 f84"/>
                    <a:gd name="f89" fmla="+- f85 0 f84"/>
                    <a:gd name="f90" fmla="*/ f87 1 f2"/>
                    <a:gd name="f91" fmla="*/ f89 1 388"/>
                    <a:gd name="f92" fmla="*/ f88 1 168"/>
                    <a:gd name="f93" fmla="*/ 185 f89 1"/>
                    <a:gd name="f94" fmla="*/ 0 f88 1"/>
                    <a:gd name="f95" fmla="*/ 224 f89 1"/>
                    <a:gd name="f96" fmla="*/ 1 f88 1"/>
                    <a:gd name="f97" fmla="*/ 257 f89 1"/>
                    <a:gd name="f98" fmla="*/ 7 f88 1"/>
                    <a:gd name="f99" fmla="*/ 287 f89 1"/>
                    <a:gd name="f100" fmla="*/ 16 f88 1"/>
                    <a:gd name="f101" fmla="*/ 313 f89 1"/>
                    <a:gd name="f102" fmla="*/ 28 f88 1"/>
                    <a:gd name="f103" fmla="*/ 334 f89 1"/>
                    <a:gd name="f104" fmla="*/ 41 f88 1"/>
                    <a:gd name="f105" fmla="*/ 351 f89 1"/>
                    <a:gd name="f106" fmla="*/ 56 f88 1"/>
                    <a:gd name="f107" fmla="*/ 365 f89 1"/>
                    <a:gd name="f108" fmla="*/ 71 f88 1"/>
                    <a:gd name="f109" fmla="*/ 375 f89 1"/>
                    <a:gd name="f110" fmla="*/ 87 f88 1"/>
                    <a:gd name="f111" fmla="*/ 382 f89 1"/>
                    <a:gd name="f112" fmla="*/ 102 f88 1"/>
                    <a:gd name="f113" fmla="*/ 387 f89 1"/>
                    <a:gd name="f114" fmla="*/ 117 f88 1"/>
                    <a:gd name="f115" fmla="*/ 388 f89 1"/>
                    <a:gd name="f116" fmla="*/ 130 f88 1"/>
                    <a:gd name="f117" fmla="*/ 386 f89 1"/>
                    <a:gd name="f118" fmla="*/ 141 f88 1"/>
                    <a:gd name="f119" fmla="*/ 149 f88 1"/>
                    <a:gd name="f120" fmla="*/ 376 f89 1"/>
                    <a:gd name="f121" fmla="*/ 155 f88 1"/>
                    <a:gd name="f122" fmla="*/ 159 f88 1"/>
                    <a:gd name="f123" fmla="*/ 352 f89 1"/>
                    <a:gd name="f124" fmla="*/ 338 f89 1"/>
                    <a:gd name="f125" fmla="*/ 156 f88 1"/>
                    <a:gd name="f126" fmla="*/ 322 f89 1"/>
                    <a:gd name="f127" fmla="*/ 153 f88 1"/>
                    <a:gd name="f128" fmla="*/ 306 f89 1"/>
                    <a:gd name="f129" fmla="*/ 147 f88 1"/>
                    <a:gd name="f130" fmla="*/ 140 f88 1"/>
                    <a:gd name="f131" fmla="*/ 268 f89 1"/>
                    <a:gd name="f132" fmla="*/ 134 f88 1"/>
                    <a:gd name="f133" fmla="*/ 245 f89 1"/>
                    <a:gd name="f134" fmla="*/ 128 f88 1"/>
                    <a:gd name="f135" fmla="*/ 220 f89 1"/>
                    <a:gd name="f136" fmla="*/ 124 f88 1"/>
                    <a:gd name="f137" fmla="*/ 195 f89 1"/>
                    <a:gd name="f138" fmla="*/ 123 f88 1"/>
                    <a:gd name="f139" fmla="*/ 166 f89 1"/>
                    <a:gd name="f140" fmla="*/ 135 f89 1"/>
                    <a:gd name="f141" fmla="*/ 127 f88 1"/>
                    <a:gd name="f142" fmla="*/ 100 f89 1"/>
                    <a:gd name="f143" fmla="*/ 135 f88 1"/>
                    <a:gd name="f144" fmla="*/ 65 f89 1"/>
                    <a:gd name="f145" fmla="*/ 148 f88 1"/>
                    <a:gd name="f146" fmla="*/ 24 f89 1"/>
                    <a:gd name="f147" fmla="*/ 167 f88 1"/>
                    <a:gd name="f148" fmla="*/ 19 f89 1"/>
                    <a:gd name="f149" fmla="*/ 168 f88 1"/>
                    <a:gd name="f150" fmla="*/ 13 f89 1"/>
                    <a:gd name="f151" fmla="*/ 165 f88 1"/>
                    <a:gd name="f152" fmla="*/ 7 f89 1"/>
                    <a:gd name="f153" fmla="*/ 160 f88 1"/>
                    <a:gd name="f154" fmla="*/ 3 f89 1"/>
                    <a:gd name="f155" fmla="*/ 152 f88 1"/>
                    <a:gd name="f156" fmla="*/ 1 f89 1"/>
                    <a:gd name="f157" fmla="*/ 0 f89 1"/>
                    <a:gd name="f158" fmla="*/ 2 f89 1"/>
                    <a:gd name="f159" fmla="*/ 113 f88 1"/>
                    <a:gd name="f160" fmla="*/ 6 f89 1"/>
                    <a:gd name="f161" fmla="*/ 98 f88 1"/>
                    <a:gd name="f162" fmla="*/ 12 f89 1"/>
                    <a:gd name="f163" fmla="*/ 82 f88 1"/>
                    <a:gd name="f164" fmla="*/ 21 f89 1"/>
                    <a:gd name="f165" fmla="*/ 67 f88 1"/>
                    <a:gd name="f166" fmla="*/ 32 f89 1"/>
                    <a:gd name="f167" fmla="*/ 52 f88 1"/>
                    <a:gd name="f168" fmla="*/ 47 f89 1"/>
                    <a:gd name="f169" fmla="*/ 38 f88 1"/>
                    <a:gd name="f170" fmla="*/ 67 f89 1"/>
                    <a:gd name="f171" fmla="*/ 26 f88 1"/>
                    <a:gd name="f172" fmla="*/ 90 f89 1"/>
                    <a:gd name="f173" fmla="*/ 15 f88 1"/>
                    <a:gd name="f174" fmla="*/ 117 f89 1"/>
                    <a:gd name="f175" fmla="*/ 149 f89 1"/>
                    <a:gd name="f176" fmla="+- f90 0 f1"/>
                    <a:gd name="f177" fmla="*/ f93 1 388"/>
                    <a:gd name="f178" fmla="*/ f94 1 168"/>
                    <a:gd name="f179" fmla="*/ f95 1 388"/>
                    <a:gd name="f180" fmla="*/ f96 1 168"/>
                    <a:gd name="f181" fmla="*/ f97 1 388"/>
                    <a:gd name="f182" fmla="*/ f98 1 168"/>
                    <a:gd name="f183" fmla="*/ f99 1 388"/>
                    <a:gd name="f184" fmla="*/ f100 1 168"/>
                    <a:gd name="f185" fmla="*/ f101 1 388"/>
                    <a:gd name="f186" fmla="*/ f102 1 168"/>
                    <a:gd name="f187" fmla="*/ f103 1 388"/>
                    <a:gd name="f188" fmla="*/ f104 1 168"/>
                    <a:gd name="f189" fmla="*/ f105 1 388"/>
                    <a:gd name="f190" fmla="*/ f106 1 168"/>
                    <a:gd name="f191" fmla="*/ f107 1 388"/>
                    <a:gd name="f192" fmla="*/ f108 1 168"/>
                    <a:gd name="f193" fmla="*/ f109 1 388"/>
                    <a:gd name="f194" fmla="*/ f110 1 168"/>
                    <a:gd name="f195" fmla="*/ f111 1 388"/>
                    <a:gd name="f196" fmla="*/ f112 1 168"/>
                    <a:gd name="f197" fmla="*/ f113 1 388"/>
                    <a:gd name="f198" fmla="*/ f114 1 168"/>
                    <a:gd name="f199" fmla="*/ f115 1 388"/>
                    <a:gd name="f200" fmla="*/ f116 1 168"/>
                    <a:gd name="f201" fmla="*/ f117 1 388"/>
                    <a:gd name="f202" fmla="*/ f118 1 168"/>
                    <a:gd name="f203" fmla="*/ f119 1 168"/>
                    <a:gd name="f204" fmla="*/ f120 1 388"/>
                    <a:gd name="f205" fmla="*/ f121 1 168"/>
                    <a:gd name="f206" fmla="*/ f122 1 168"/>
                    <a:gd name="f207" fmla="*/ f123 1 388"/>
                    <a:gd name="f208" fmla="*/ f124 1 388"/>
                    <a:gd name="f209" fmla="*/ f125 1 168"/>
                    <a:gd name="f210" fmla="*/ f126 1 388"/>
                    <a:gd name="f211" fmla="*/ f127 1 168"/>
                    <a:gd name="f212" fmla="*/ f128 1 388"/>
                    <a:gd name="f213" fmla="*/ f129 1 168"/>
                    <a:gd name="f214" fmla="*/ f130 1 168"/>
                    <a:gd name="f215" fmla="*/ f131 1 388"/>
                    <a:gd name="f216" fmla="*/ f132 1 168"/>
                    <a:gd name="f217" fmla="*/ f133 1 388"/>
                    <a:gd name="f218" fmla="*/ f134 1 168"/>
                    <a:gd name="f219" fmla="*/ f135 1 388"/>
                    <a:gd name="f220" fmla="*/ f136 1 168"/>
                    <a:gd name="f221" fmla="*/ f137 1 388"/>
                    <a:gd name="f222" fmla="*/ f138 1 168"/>
                    <a:gd name="f223" fmla="*/ f139 1 388"/>
                    <a:gd name="f224" fmla="*/ f140 1 388"/>
                    <a:gd name="f225" fmla="*/ f141 1 168"/>
                    <a:gd name="f226" fmla="*/ f142 1 388"/>
                    <a:gd name="f227" fmla="*/ f143 1 168"/>
                    <a:gd name="f228" fmla="*/ f144 1 388"/>
                    <a:gd name="f229" fmla="*/ f145 1 168"/>
                    <a:gd name="f230" fmla="*/ f146 1 388"/>
                    <a:gd name="f231" fmla="*/ f147 1 168"/>
                    <a:gd name="f232" fmla="*/ f148 1 388"/>
                    <a:gd name="f233" fmla="*/ f149 1 168"/>
                    <a:gd name="f234" fmla="*/ f150 1 388"/>
                    <a:gd name="f235" fmla="*/ f151 1 168"/>
                    <a:gd name="f236" fmla="*/ f152 1 388"/>
                    <a:gd name="f237" fmla="*/ f153 1 168"/>
                    <a:gd name="f238" fmla="*/ f154 1 388"/>
                    <a:gd name="f239" fmla="*/ f155 1 168"/>
                    <a:gd name="f240" fmla="*/ f156 1 388"/>
                    <a:gd name="f241" fmla="*/ f157 1 388"/>
                    <a:gd name="f242" fmla="*/ f158 1 388"/>
                    <a:gd name="f243" fmla="*/ f159 1 168"/>
                    <a:gd name="f244" fmla="*/ f160 1 388"/>
                    <a:gd name="f245" fmla="*/ f161 1 168"/>
                    <a:gd name="f246" fmla="*/ f162 1 388"/>
                    <a:gd name="f247" fmla="*/ f163 1 168"/>
                    <a:gd name="f248" fmla="*/ f164 1 388"/>
                    <a:gd name="f249" fmla="*/ f165 1 168"/>
                    <a:gd name="f250" fmla="*/ f166 1 388"/>
                    <a:gd name="f251" fmla="*/ f167 1 168"/>
                    <a:gd name="f252" fmla="*/ f168 1 388"/>
                    <a:gd name="f253" fmla="*/ f169 1 168"/>
                    <a:gd name="f254" fmla="*/ f170 1 388"/>
                    <a:gd name="f255" fmla="*/ f171 1 168"/>
                    <a:gd name="f256" fmla="*/ f172 1 388"/>
                    <a:gd name="f257" fmla="*/ f173 1 168"/>
                    <a:gd name="f258" fmla="*/ f174 1 388"/>
                    <a:gd name="f259" fmla="*/ f175 1 388"/>
                    <a:gd name="f260" fmla="*/ 0 1 f91"/>
                    <a:gd name="f261" fmla="*/ f85 1 f91"/>
                    <a:gd name="f262" fmla="*/ 0 1 f92"/>
                    <a:gd name="f263" fmla="*/ f86 1 f92"/>
                    <a:gd name="f264" fmla="*/ f177 1 f91"/>
                    <a:gd name="f265" fmla="*/ f178 1 f92"/>
                    <a:gd name="f266" fmla="*/ f179 1 f91"/>
                    <a:gd name="f267" fmla="*/ f180 1 f92"/>
                    <a:gd name="f268" fmla="*/ f181 1 f91"/>
                    <a:gd name="f269" fmla="*/ f182 1 f92"/>
                    <a:gd name="f270" fmla="*/ f183 1 f91"/>
                    <a:gd name="f271" fmla="*/ f184 1 f92"/>
                    <a:gd name="f272" fmla="*/ f185 1 f91"/>
                    <a:gd name="f273" fmla="*/ f186 1 f92"/>
                    <a:gd name="f274" fmla="*/ f187 1 f91"/>
                    <a:gd name="f275" fmla="*/ f188 1 f92"/>
                    <a:gd name="f276" fmla="*/ f189 1 f91"/>
                    <a:gd name="f277" fmla="*/ f190 1 f92"/>
                    <a:gd name="f278" fmla="*/ f191 1 f91"/>
                    <a:gd name="f279" fmla="*/ f192 1 f92"/>
                    <a:gd name="f280" fmla="*/ f193 1 f91"/>
                    <a:gd name="f281" fmla="*/ f194 1 f92"/>
                    <a:gd name="f282" fmla="*/ f195 1 f91"/>
                    <a:gd name="f283" fmla="*/ f196 1 f92"/>
                    <a:gd name="f284" fmla="*/ f197 1 f91"/>
                    <a:gd name="f285" fmla="*/ f198 1 f92"/>
                    <a:gd name="f286" fmla="*/ f199 1 f91"/>
                    <a:gd name="f287" fmla="*/ f200 1 f92"/>
                    <a:gd name="f288" fmla="*/ f201 1 f91"/>
                    <a:gd name="f289" fmla="*/ f202 1 f92"/>
                    <a:gd name="f290" fmla="*/ f203 1 f92"/>
                    <a:gd name="f291" fmla="*/ f204 1 f91"/>
                    <a:gd name="f292" fmla="*/ f205 1 f92"/>
                    <a:gd name="f293" fmla="*/ f206 1 f92"/>
                    <a:gd name="f294" fmla="*/ f207 1 f91"/>
                    <a:gd name="f295" fmla="*/ f208 1 f91"/>
                    <a:gd name="f296" fmla="*/ f209 1 f92"/>
                    <a:gd name="f297" fmla="*/ f210 1 f91"/>
                    <a:gd name="f298" fmla="*/ f211 1 f92"/>
                    <a:gd name="f299" fmla="*/ f212 1 f91"/>
                    <a:gd name="f300" fmla="*/ f213 1 f92"/>
                    <a:gd name="f301" fmla="*/ f214 1 f92"/>
                    <a:gd name="f302" fmla="*/ f215 1 f91"/>
                    <a:gd name="f303" fmla="*/ f216 1 f92"/>
                    <a:gd name="f304" fmla="*/ f217 1 f91"/>
                    <a:gd name="f305" fmla="*/ f218 1 f92"/>
                    <a:gd name="f306" fmla="*/ f219 1 f91"/>
                    <a:gd name="f307" fmla="*/ f220 1 f92"/>
                    <a:gd name="f308" fmla="*/ f221 1 f91"/>
                    <a:gd name="f309" fmla="*/ f222 1 f92"/>
                    <a:gd name="f310" fmla="*/ f223 1 f91"/>
                    <a:gd name="f311" fmla="*/ f224 1 f91"/>
                    <a:gd name="f312" fmla="*/ f225 1 f92"/>
                    <a:gd name="f313" fmla="*/ f226 1 f91"/>
                    <a:gd name="f314" fmla="*/ f227 1 f92"/>
                    <a:gd name="f315" fmla="*/ f228 1 f91"/>
                    <a:gd name="f316" fmla="*/ f229 1 f92"/>
                    <a:gd name="f317" fmla="*/ f230 1 f91"/>
                    <a:gd name="f318" fmla="*/ f231 1 f92"/>
                    <a:gd name="f319" fmla="*/ f232 1 f91"/>
                    <a:gd name="f320" fmla="*/ f233 1 f92"/>
                    <a:gd name="f321" fmla="*/ f234 1 f91"/>
                    <a:gd name="f322" fmla="*/ f235 1 f92"/>
                    <a:gd name="f323" fmla="*/ f236 1 f91"/>
                    <a:gd name="f324" fmla="*/ f237 1 f92"/>
                    <a:gd name="f325" fmla="*/ f238 1 f91"/>
                    <a:gd name="f326" fmla="*/ f239 1 f92"/>
                    <a:gd name="f327" fmla="*/ f240 1 f91"/>
                    <a:gd name="f328" fmla="*/ f241 1 f91"/>
                    <a:gd name="f329" fmla="*/ f242 1 f91"/>
                    <a:gd name="f330" fmla="*/ f243 1 f92"/>
                    <a:gd name="f331" fmla="*/ f244 1 f91"/>
                    <a:gd name="f332" fmla="*/ f245 1 f92"/>
                    <a:gd name="f333" fmla="*/ f246 1 f91"/>
                    <a:gd name="f334" fmla="*/ f247 1 f92"/>
                    <a:gd name="f335" fmla="*/ f248 1 f91"/>
                    <a:gd name="f336" fmla="*/ f249 1 f92"/>
                    <a:gd name="f337" fmla="*/ f250 1 f91"/>
                    <a:gd name="f338" fmla="*/ f251 1 f92"/>
                    <a:gd name="f339" fmla="*/ f252 1 f91"/>
                    <a:gd name="f340" fmla="*/ f253 1 f92"/>
                    <a:gd name="f341" fmla="*/ f254 1 f91"/>
                    <a:gd name="f342" fmla="*/ f255 1 f92"/>
                    <a:gd name="f343" fmla="*/ f256 1 f91"/>
                    <a:gd name="f344" fmla="*/ f257 1 f92"/>
                    <a:gd name="f345" fmla="*/ f258 1 f91"/>
                    <a:gd name="f346" fmla="*/ f259 1 f91"/>
                    <a:gd name="f347" fmla="*/ f260 f82 1"/>
                    <a:gd name="f348" fmla="*/ f261 f82 1"/>
                    <a:gd name="f349" fmla="*/ f263 f83 1"/>
                    <a:gd name="f350" fmla="*/ f262 f83 1"/>
                    <a:gd name="f351" fmla="*/ f264 f82 1"/>
                    <a:gd name="f352" fmla="*/ f265 f83 1"/>
                    <a:gd name="f353" fmla="*/ f266 f82 1"/>
                    <a:gd name="f354" fmla="*/ f267 f83 1"/>
                    <a:gd name="f355" fmla="*/ f268 f82 1"/>
                    <a:gd name="f356" fmla="*/ f269 f83 1"/>
                    <a:gd name="f357" fmla="*/ f270 f82 1"/>
                    <a:gd name="f358" fmla="*/ f271 f83 1"/>
                    <a:gd name="f359" fmla="*/ f272 f82 1"/>
                    <a:gd name="f360" fmla="*/ f273 f83 1"/>
                    <a:gd name="f361" fmla="*/ f274 f82 1"/>
                    <a:gd name="f362" fmla="*/ f275 f83 1"/>
                    <a:gd name="f363" fmla="*/ f276 f82 1"/>
                    <a:gd name="f364" fmla="*/ f277 f83 1"/>
                    <a:gd name="f365" fmla="*/ f278 f82 1"/>
                    <a:gd name="f366" fmla="*/ f279 f83 1"/>
                    <a:gd name="f367" fmla="*/ f280 f82 1"/>
                    <a:gd name="f368" fmla="*/ f281 f83 1"/>
                    <a:gd name="f369" fmla="*/ f282 f82 1"/>
                    <a:gd name="f370" fmla="*/ f283 f83 1"/>
                    <a:gd name="f371" fmla="*/ f284 f82 1"/>
                    <a:gd name="f372" fmla="*/ f285 f83 1"/>
                    <a:gd name="f373" fmla="*/ f286 f82 1"/>
                    <a:gd name="f374" fmla="*/ f287 f83 1"/>
                    <a:gd name="f375" fmla="*/ f288 f82 1"/>
                    <a:gd name="f376" fmla="*/ f289 f83 1"/>
                    <a:gd name="f377" fmla="*/ f290 f83 1"/>
                    <a:gd name="f378" fmla="*/ f291 f82 1"/>
                    <a:gd name="f379" fmla="*/ f292 f83 1"/>
                    <a:gd name="f380" fmla="*/ f293 f83 1"/>
                    <a:gd name="f381" fmla="*/ f294 f82 1"/>
                    <a:gd name="f382" fmla="*/ f295 f82 1"/>
                    <a:gd name="f383" fmla="*/ f296 f83 1"/>
                    <a:gd name="f384" fmla="*/ f297 f82 1"/>
                    <a:gd name="f385" fmla="*/ f298 f83 1"/>
                    <a:gd name="f386" fmla="*/ f299 f82 1"/>
                    <a:gd name="f387" fmla="*/ f300 f83 1"/>
                    <a:gd name="f388" fmla="*/ f301 f83 1"/>
                    <a:gd name="f389" fmla="*/ f302 f82 1"/>
                    <a:gd name="f390" fmla="*/ f303 f83 1"/>
                    <a:gd name="f391" fmla="*/ f304 f82 1"/>
                    <a:gd name="f392" fmla="*/ f305 f83 1"/>
                    <a:gd name="f393" fmla="*/ f306 f82 1"/>
                    <a:gd name="f394" fmla="*/ f307 f83 1"/>
                    <a:gd name="f395" fmla="*/ f308 f82 1"/>
                    <a:gd name="f396" fmla="*/ f309 f83 1"/>
                    <a:gd name="f397" fmla="*/ f310 f82 1"/>
                    <a:gd name="f398" fmla="*/ f311 f82 1"/>
                    <a:gd name="f399" fmla="*/ f312 f83 1"/>
                    <a:gd name="f400" fmla="*/ f313 f82 1"/>
                    <a:gd name="f401" fmla="*/ f314 f83 1"/>
                    <a:gd name="f402" fmla="*/ f315 f82 1"/>
                    <a:gd name="f403" fmla="*/ f316 f83 1"/>
                    <a:gd name="f404" fmla="*/ f317 f82 1"/>
                    <a:gd name="f405" fmla="*/ f318 f83 1"/>
                    <a:gd name="f406" fmla="*/ f319 f82 1"/>
                    <a:gd name="f407" fmla="*/ f320 f83 1"/>
                    <a:gd name="f408" fmla="*/ f321 f82 1"/>
                    <a:gd name="f409" fmla="*/ f322 f83 1"/>
                    <a:gd name="f410" fmla="*/ f323 f82 1"/>
                    <a:gd name="f411" fmla="*/ f324 f83 1"/>
                    <a:gd name="f412" fmla="*/ f325 f82 1"/>
                    <a:gd name="f413" fmla="*/ f326 f83 1"/>
                    <a:gd name="f414" fmla="*/ f327 f82 1"/>
                    <a:gd name="f415" fmla="*/ f328 f82 1"/>
                    <a:gd name="f416" fmla="*/ f329 f82 1"/>
                    <a:gd name="f417" fmla="*/ f330 f83 1"/>
                    <a:gd name="f418" fmla="*/ f331 f82 1"/>
                    <a:gd name="f419" fmla="*/ f332 f83 1"/>
                    <a:gd name="f420" fmla="*/ f333 f82 1"/>
                    <a:gd name="f421" fmla="*/ f334 f83 1"/>
                    <a:gd name="f422" fmla="*/ f335 f82 1"/>
                    <a:gd name="f423" fmla="*/ f336 f83 1"/>
                    <a:gd name="f424" fmla="*/ f337 f82 1"/>
                    <a:gd name="f425" fmla="*/ f338 f83 1"/>
                    <a:gd name="f426" fmla="*/ f339 f82 1"/>
                    <a:gd name="f427" fmla="*/ f340 f83 1"/>
                    <a:gd name="f428" fmla="*/ f341 f82 1"/>
                    <a:gd name="f429" fmla="*/ f342 f83 1"/>
                    <a:gd name="f430" fmla="*/ f343 f82 1"/>
                    <a:gd name="f431" fmla="*/ f344 f83 1"/>
                    <a:gd name="f432" fmla="*/ f345 f82 1"/>
                    <a:gd name="f433" fmla="*/ f346 f8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76">
                      <a:pos x="f351" y="f352"/>
                    </a:cxn>
                    <a:cxn ang="f176">
                      <a:pos x="f353" y="f354"/>
                    </a:cxn>
                    <a:cxn ang="f176">
                      <a:pos x="f355" y="f356"/>
                    </a:cxn>
                    <a:cxn ang="f176">
                      <a:pos x="f357" y="f358"/>
                    </a:cxn>
                    <a:cxn ang="f176">
                      <a:pos x="f359" y="f360"/>
                    </a:cxn>
                    <a:cxn ang="f176">
                      <a:pos x="f361" y="f362"/>
                    </a:cxn>
                    <a:cxn ang="f176">
                      <a:pos x="f363" y="f364"/>
                    </a:cxn>
                    <a:cxn ang="f176">
                      <a:pos x="f365" y="f366"/>
                    </a:cxn>
                    <a:cxn ang="f176">
                      <a:pos x="f367" y="f368"/>
                    </a:cxn>
                    <a:cxn ang="f176">
                      <a:pos x="f369" y="f370"/>
                    </a:cxn>
                    <a:cxn ang="f176">
                      <a:pos x="f371" y="f372"/>
                    </a:cxn>
                    <a:cxn ang="f176">
                      <a:pos x="f373" y="f374"/>
                    </a:cxn>
                    <a:cxn ang="f176">
                      <a:pos x="f375" y="f376"/>
                    </a:cxn>
                    <a:cxn ang="f176">
                      <a:pos x="f369" y="f377"/>
                    </a:cxn>
                    <a:cxn ang="f176">
                      <a:pos x="f378" y="f379"/>
                    </a:cxn>
                    <a:cxn ang="f176">
                      <a:pos x="f365" y="f380"/>
                    </a:cxn>
                    <a:cxn ang="f176">
                      <a:pos x="f381" y="f380"/>
                    </a:cxn>
                    <a:cxn ang="f176">
                      <a:pos x="f382" y="f383"/>
                    </a:cxn>
                    <a:cxn ang="f176">
                      <a:pos x="f384" y="f385"/>
                    </a:cxn>
                    <a:cxn ang="f176">
                      <a:pos x="f386" y="f387"/>
                    </a:cxn>
                    <a:cxn ang="f176">
                      <a:pos x="f357" y="f388"/>
                    </a:cxn>
                    <a:cxn ang="f176">
                      <a:pos x="f389" y="f390"/>
                    </a:cxn>
                    <a:cxn ang="f176">
                      <a:pos x="f391" y="f392"/>
                    </a:cxn>
                    <a:cxn ang="f176">
                      <a:pos x="f393" y="f394"/>
                    </a:cxn>
                    <a:cxn ang="f176">
                      <a:pos x="f395" y="f396"/>
                    </a:cxn>
                    <a:cxn ang="f176">
                      <a:pos x="f397" y="f396"/>
                    </a:cxn>
                    <a:cxn ang="f176">
                      <a:pos x="f398" y="f399"/>
                    </a:cxn>
                    <a:cxn ang="f176">
                      <a:pos x="f400" y="f401"/>
                    </a:cxn>
                    <a:cxn ang="f176">
                      <a:pos x="f402" y="f403"/>
                    </a:cxn>
                    <a:cxn ang="f176">
                      <a:pos x="f404" y="f405"/>
                    </a:cxn>
                    <a:cxn ang="f176">
                      <a:pos x="f406" y="f407"/>
                    </a:cxn>
                    <a:cxn ang="f176">
                      <a:pos x="f408" y="f409"/>
                    </a:cxn>
                    <a:cxn ang="f176">
                      <a:pos x="f410" y="f411"/>
                    </a:cxn>
                    <a:cxn ang="f176">
                      <a:pos x="f412" y="f413"/>
                    </a:cxn>
                    <a:cxn ang="f176">
                      <a:pos x="f414" y="f388"/>
                    </a:cxn>
                    <a:cxn ang="f176">
                      <a:pos x="f415" y="f399"/>
                    </a:cxn>
                    <a:cxn ang="f176">
                      <a:pos x="f416" y="f417"/>
                    </a:cxn>
                    <a:cxn ang="f176">
                      <a:pos x="f418" y="f419"/>
                    </a:cxn>
                    <a:cxn ang="f176">
                      <a:pos x="f420" y="f421"/>
                    </a:cxn>
                    <a:cxn ang="f176">
                      <a:pos x="f422" y="f423"/>
                    </a:cxn>
                    <a:cxn ang="f176">
                      <a:pos x="f424" y="f425"/>
                    </a:cxn>
                    <a:cxn ang="f176">
                      <a:pos x="f426" y="f427"/>
                    </a:cxn>
                    <a:cxn ang="f176">
                      <a:pos x="f428" y="f429"/>
                    </a:cxn>
                    <a:cxn ang="f176">
                      <a:pos x="f430" y="f431"/>
                    </a:cxn>
                    <a:cxn ang="f176">
                      <a:pos x="f432" y="f356"/>
                    </a:cxn>
                    <a:cxn ang="f176">
                      <a:pos x="f433" y="f354"/>
                    </a:cxn>
                    <a:cxn ang="f176">
                      <a:pos x="f351" y="f352"/>
                    </a:cxn>
                  </a:cxnLst>
                  <a:rect l="f347" t="f350" r="f348" b="f349"/>
                  <a:pathLst>
                    <a:path w="388" h="168">
                      <a:moveTo>
                        <a:pt x="f8" y="f5"/>
                      </a:move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6" y="f29"/>
                      </a:lnTo>
                      <a:lnTo>
                        <a:pt x="f30" y="f31"/>
                      </a:lnTo>
                      <a:lnTo>
                        <a:pt x="f25" y="f32"/>
                      </a:lnTo>
                      <a:lnTo>
                        <a:pt x="f33" y="f34"/>
                      </a:lnTo>
                      <a:lnTo>
                        <a:pt x="f21" y="f35"/>
                      </a:lnTo>
                      <a:lnTo>
                        <a:pt x="f36" y="f35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13" y="f43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1"/>
                      </a:lnTo>
                      <a:lnTo>
                        <a:pt x="f53" y="f54"/>
                      </a:lnTo>
                      <a:lnTo>
                        <a:pt x="f55" y="f53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7"/>
                      </a:lnTo>
                      <a:lnTo>
                        <a:pt x="f61" y="f62"/>
                      </a:lnTo>
                      <a:lnTo>
                        <a:pt x="f12" y="f63"/>
                      </a:lnTo>
                      <a:lnTo>
                        <a:pt x="f64" y="f65"/>
                      </a:lnTo>
                      <a:lnTo>
                        <a:pt x="f10" y="f43"/>
                      </a:lnTo>
                      <a:lnTo>
                        <a:pt x="f5" y="f54"/>
                      </a:lnTo>
                      <a:lnTo>
                        <a:pt x="f66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3" y="f78"/>
                      </a:lnTo>
                      <a:lnTo>
                        <a:pt x="f79" y="f80"/>
                      </a:lnTo>
                      <a:lnTo>
                        <a:pt x="f28" y="f12"/>
                      </a:lnTo>
                      <a:lnTo>
                        <a:pt x="f32" y="f10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微軟正黑體" pitchFamily="2"/>
                    <a:cs typeface="Mangal" pitchFamily="2"/>
                  </a:endParaRPr>
                </a:p>
              </p:txBody>
            </p:sp>
            <p:sp>
              <p:nvSpPr>
                <p:cNvPr id="35" name="Freeform 63"/>
                <p:cNvSpPr/>
                <p:nvPr/>
              </p:nvSpPr>
              <p:spPr>
                <a:xfrm>
                  <a:off x="1565640" y="1218600"/>
                  <a:ext cx="172800" cy="62280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375"/>
                    <a:gd name="f8" fmla="val 134"/>
                    <a:gd name="f9" fmla="val 6"/>
                    <a:gd name="f10" fmla="val 12"/>
                    <a:gd name="f11" fmla="val 23"/>
                    <a:gd name="f12" fmla="val 4"/>
                    <a:gd name="f13" fmla="val 36"/>
                    <a:gd name="f14" fmla="val 10"/>
                    <a:gd name="f15" fmla="val 49"/>
                    <a:gd name="f16" fmla="val 18"/>
                    <a:gd name="f17" fmla="val 67"/>
                    <a:gd name="f18" fmla="val 26"/>
                    <a:gd name="f19" fmla="val 86"/>
                    <a:gd name="f20" fmla="val 35"/>
                    <a:gd name="f21" fmla="val 108"/>
                    <a:gd name="f22" fmla="val 44"/>
                    <a:gd name="f23" fmla="val 133"/>
                    <a:gd name="f24" fmla="val 159"/>
                    <a:gd name="f25" fmla="val 54"/>
                    <a:gd name="f26" fmla="val 188"/>
                    <a:gd name="f27" fmla="val 56"/>
                    <a:gd name="f28" fmla="val 216"/>
                    <a:gd name="f29" fmla="val 242"/>
                    <a:gd name="f30" fmla="val 266"/>
                    <a:gd name="f31" fmla="val 288"/>
                    <a:gd name="f32" fmla="val 308"/>
                    <a:gd name="f33" fmla="val 325"/>
                    <a:gd name="f34" fmla="val 340"/>
                    <a:gd name="f35" fmla="val 352"/>
                    <a:gd name="f36" fmla="val 362"/>
                    <a:gd name="f37" fmla="val 369"/>
                    <a:gd name="f38" fmla="val 374"/>
                    <a:gd name="f39" fmla="val 3"/>
                    <a:gd name="f40" fmla="val 11"/>
                    <a:gd name="f41" fmla="val 371"/>
                    <a:gd name="f42" fmla="val 34"/>
                    <a:gd name="f43" fmla="val 367"/>
                    <a:gd name="f44" fmla="val 48"/>
                    <a:gd name="f45" fmla="val 62"/>
                    <a:gd name="f46" fmla="val 351"/>
                    <a:gd name="f47" fmla="val 75"/>
                    <a:gd name="f48" fmla="val 339"/>
                    <a:gd name="f49" fmla="val 89"/>
                    <a:gd name="f50" fmla="val 323"/>
                    <a:gd name="f51" fmla="val 100"/>
                    <a:gd name="f52" fmla="val 304"/>
                    <a:gd name="f53" fmla="val 112"/>
                    <a:gd name="f54" fmla="val 281"/>
                    <a:gd name="f55" fmla="val 120"/>
                    <a:gd name="f56" fmla="val 255"/>
                    <a:gd name="f57" fmla="val 128"/>
                    <a:gd name="f58" fmla="val 224"/>
                    <a:gd name="f59" fmla="val 151"/>
                    <a:gd name="f60" fmla="val 93"/>
                    <a:gd name="f61" fmla="val 70"/>
                    <a:gd name="f62" fmla="val 52"/>
                    <a:gd name="f63" fmla="val 37"/>
                    <a:gd name="f64" fmla="val 24"/>
                    <a:gd name="f65" fmla="val 15"/>
                    <a:gd name="f66" fmla="val 8"/>
                    <a:gd name="f67" fmla="val 1"/>
                    <a:gd name="f68" fmla="val 2"/>
                    <a:gd name="f69" fmla="+- 0 0 0"/>
                    <a:gd name="f70" fmla="*/ f4 1 375"/>
                    <a:gd name="f71" fmla="*/ f5 1 134"/>
                    <a:gd name="f72" fmla="val f6"/>
                    <a:gd name="f73" fmla="val f7"/>
                    <a:gd name="f74" fmla="val f8"/>
                    <a:gd name="f75" fmla="*/ f69 f0 1"/>
                    <a:gd name="f76" fmla="+- f74 0 f72"/>
                    <a:gd name="f77" fmla="+- f73 0 f72"/>
                    <a:gd name="f78" fmla="*/ f75 1 f3"/>
                    <a:gd name="f79" fmla="*/ f77 1 375"/>
                    <a:gd name="f80" fmla="*/ f76 1 134"/>
                    <a:gd name="f81" fmla="*/ 6 f77 1"/>
                    <a:gd name="f82" fmla="*/ 0 f76 1"/>
                    <a:gd name="f83" fmla="*/ 12 f77 1"/>
                    <a:gd name="f84" fmla="*/ 23 f77 1"/>
                    <a:gd name="f85" fmla="*/ 4 f76 1"/>
                    <a:gd name="f86" fmla="*/ 36 f77 1"/>
                    <a:gd name="f87" fmla="*/ 10 f76 1"/>
                    <a:gd name="f88" fmla="*/ 49 f77 1"/>
                    <a:gd name="f89" fmla="*/ 18 f76 1"/>
                    <a:gd name="f90" fmla="*/ 67 f77 1"/>
                    <a:gd name="f91" fmla="*/ 26 f76 1"/>
                    <a:gd name="f92" fmla="*/ 86 f77 1"/>
                    <a:gd name="f93" fmla="*/ 35 f76 1"/>
                    <a:gd name="f94" fmla="*/ 108 f77 1"/>
                    <a:gd name="f95" fmla="*/ 44 f76 1"/>
                    <a:gd name="f96" fmla="*/ 133 f77 1"/>
                    <a:gd name="f97" fmla="*/ 49 f76 1"/>
                    <a:gd name="f98" fmla="*/ 159 f77 1"/>
                    <a:gd name="f99" fmla="*/ 54 f76 1"/>
                    <a:gd name="f100" fmla="*/ 188 f77 1"/>
                    <a:gd name="f101" fmla="*/ 56 f76 1"/>
                    <a:gd name="f102" fmla="*/ 216 f77 1"/>
                    <a:gd name="f103" fmla="*/ 242 f77 1"/>
                    <a:gd name="f104" fmla="*/ 266 f77 1"/>
                    <a:gd name="f105" fmla="*/ 288 f77 1"/>
                    <a:gd name="f106" fmla="*/ 308 f77 1"/>
                    <a:gd name="f107" fmla="*/ 325 f77 1"/>
                    <a:gd name="f108" fmla="*/ 340 f77 1"/>
                    <a:gd name="f109" fmla="*/ 352 f77 1"/>
                    <a:gd name="f110" fmla="*/ 362 f77 1"/>
                    <a:gd name="f111" fmla="*/ 369 f77 1"/>
                    <a:gd name="f112" fmla="*/ 374 f77 1"/>
                    <a:gd name="f113" fmla="*/ 3 f76 1"/>
                    <a:gd name="f114" fmla="*/ 375 f77 1"/>
                    <a:gd name="f115" fmla="*/ 11 f76 1"/>
                    <a:gd name="f116" fmla="*/ 23 f76 1"/>
                    <a:gd name="f117" fmla="*/ 371 f77 1"/>
                    <a:gd name="f118" fmla="*/ 34 f76 1"/>
                    <a:gd name="f119" fmla="*/ 367 f77 1"/>
                    <a:gd name="f120" fmla="*/ 48 f76 1"/>
                    <a:gd name="f121" fmla="*/ 360 f77 1"/>
                    <a:gd name="f122" fmla="*/ 62 f76 1"/>
                    <a:gd name="f123" fmla="*/ 351 f77 1"/>
                    <a:gd name="f124" fmla="*/ 75 f76 1"/>
                    <a:gd name="f125" fmla="*/ 339 f77 1"/>
                    <a:gd name="f126" fmla="*/ 89 f76 1"/>
                    <a:gd name="f127" fmla="*/ 323 f77 1"/>
                    <a:gd name="f128" fmla="*/ 100 f76 1"/>
                    <a:gd name="f129" fmla="*/ 304 f77 1"/>
                    <a:gd name="f130" fmla="*/ 112 f76 1"/>
                    <a:gd name="f131" fmla="*/ 281 f77 1"/>
                    <a:gd name="f132" fmla="*/ 120 f76 1"/>
                    <a:gd name="f133" fmla="*/ 255 f77 1"/>
                    <a:gd name="f134" fmla="*/ 128 f76 1"/>
                    <a:gd name="f135" fmla="*/ 224 f77 1"/>
                    <a:gd name="f136" fmla="*/ 133 f76 1"/>
                    <a:gd name="f137" fmla="*/ 134 f76 1"/>
                    <a:gd name="f138" fmla="*/ 151 f77 1"/>
                    <a:gd name="f139" fmla="*/ 120 f77 1"/>
                    <a:gd name="f140" fmla="*/ 93 f77 1"/>
                    <a:gd name="f141" fmla="*/ 70 f77 1"/>
                    <a:gd name="f142" fmla="*/ 52 f77 1"/>
                    <a:gd name="f143" fmla="*/ 37 f77 1"/>
                    <a:gd name="f144" fmla="*/ 24 f77 1"/>
                    <a:gd name="f145" fmla="*/ 15 f77 1"/>
                    <a:gd name="f146" fmla="*/ 8 f77 1"/>
                    <a:gd name="f147" fmla="*/ 3 f77 1"/>
                    <a:gd name="f148" fmla="*/ 1 f77 1"/>
                    <a:gd name="f149" fmla="*/ 0 f77 1"/>
                    <a:gd name="f150" fmla="*/ 2 f77 1"/>
                    <a:gd name="f151" fmla="+- f78 0 f1"/>
                    <a:gd name="f152" fmla="*/ f81 1 375"/>
                    <a:gd name="f153" fmla="*/ f82 1 134"/>
                    <a:gd name="f154" fmla="*/ f83 1 375"/>
                    <a:gd name="f155" fmla="*/ f84 1 375"/>
                    <a:gd name="f156" fmla="*/ f85 1 134"/>
                    <a:gd name="f157" fmla="*/ f86 1 375"/>
                    <a:gd name="f158" fmla="*/ f87 1 134"/>
                    <a:gd name="f159" fmla="*/ f88 1 375"/>
                    <a:gd name="f160" fmla="*/ f89 1 134"/>
                    <a:gd name="f161" fmla="*/ f90 1 375"/>
                    <a:gd name="f162" fmla="*/ f91 1 134"/>
                    <a:gd name="f163" fmla="*/ f92 1 375"/>
                    <a:gd name="f164" fmla="*/ f93 1 134"/>
                    <a:gd name="f165" fmla="*/ f94 1 375"/>
                    <a:gd name="f166" fmla="*/ f95 1 134"/>
                    <a:gd name="f167" fmla="*/ f96 1 375"/>
                    <a:gd name="f168" fmla="*/ f97 1 134"/>
                    <a:gd name="f169" fmla="*/ f98 1 375"/>
                    <a:gd name="f170" fmla="*/ f99 1 134"/>
                    <a:gd name="f171" fmla="*/ f100 1 375"/>
                    <a:gd name="f172" fmla="*/ f101 1 134"/>
                    <a:gd name="f173" fmla="*/ f102 1 375"/>
                    <a:gd name="f174" fmla="*/ f103 1 375"/>
                    <a:gd name="f175" fmla="*/ f104 1 375"/>
                    <a:gd name="f176" fmla="*/ f105 1 375"/>
                    <a:gd name="f177" fmla="*/ f106 1 375"/>
                    <a:gd name="f178" fmla="*/ f107 1 375"/>
                    <a:gd name="f179" fmla="*/ f108 1 375"/>
                    <a:gd name="f180" fmla="*/ f109 1 375"/>
                    <a:gd name="f181" fmla="*/ f110 1 375"/>
                    <a:gd name="f182" fmla="*/ f111 1 375"/>
                    <a:gd name="f183" fmla="*/ f112 1 375"/>
                    <a:gd name="f184" fmla="*/ f113 1 134"/>
                    <a:gd name="f185" fmla="*/ f114 1 375"/>
                    <a:gd name="f186" fmla="*/ f115 1 134"/>
                    <a:gd name="f187" fmla="*/ f116 1 134"/>
                    <a:gd name="f188" fmla="*/ f117 1 375"/>
                    <a:gd name="f189" fmla="*/ f118 1 134"/>
                    <a:gd name="f190" fmla="*/ f119 1 375"/>
                    <a:gd name="f191" fmla="*/ f120 1 134"/>
                    <a:gd name="f192" fmla="*/ f121 1 375"/>
                    <a:gd name="f193" fmla="*/ f122 1 134"/>
                    <a:gd name="f194" fmla="*/ f123 1 375"/>
                    <a:gd name="f195" fmla="*/ f124 1 134"/>
                    <a:gd name="f196" fmla="*/ f125 1 375"/>
                    <a:gd name="f197" fmla="*/ f126 1 134"/>
                    <a:gd name="f198" fmla="*/ f127 1 375"/>
                    <a:gd name="f199" fmla="*/ f128 1 134"/>
                    <a:gd name="f200" fmla="*/ f129 1 375"/>
                    <a:gd name="f201" fmla="*/ f130 1 134"/>
                    <a:gd name="f202" fmla="*/ f131 1 375"/>
                    <a:gd name="f203" fmla="*/ f132 1 134"/>
                    <a:gd name="f204" fmla="*/ f133 1 375"/>
                    <a:gd name="f205" fmla="*/ f134 1 134"/>
                    <a:gd name="f206" fmla="*/ f135 1 375"/>
                    <a:gd name="f207" fmla="*/ f136 1 134"/>
                    <a:gd name="f208" fmla="*/ f137 1 134"/>
                    <a:gd name="f209" fmla="*/ f138 1 375"/>
                    <a:gd name="f210" fmla="*/ f139 1 375"/>
                    <a:gd name="f211" fmla="*/ f140 1 375"/>
                    <a:gd name="f212" fmla="*/ f141 1 375"/>
                    <a:gd name="f213" fmla="*/ f142 1 375"/>
                    <a:gd name="f214" fmla="*/ f143 1 375"/>
                    <a:gd name="f215" fmla="*/ f144 1 375"/>
                    <a:gd name="f216" fmla="*/ f145 1 375"/>
                    <a:gd name="f217" fmla="*/ f146 1 375"/>
                    <a:gd name="f218" fmla="*/ f147 1 375"/>
                    <a:gd name="f219" fmla="*/ f148 1 375"/>
                    <a:gd name="f220" fmla="*/ f149 1 375"/>
                    <a:gd name="f221" fmla="*/ f150 1 375"/>
                    <a:gd name="f222" fmla="*/ 0 1 f79"/>
                    <a:gd name="f223" fmla="*/ f73 1 f79"/>
                    <a:gd name="f224" fmla="*/ 0 1 f80"/>
                    <a:gd name="f225" fmla="*/ f74 1 f80"/>
                    <a:gd name="f226" fmla="*/ f152 1 f79"/>
                    <a:gd name="f227" fmla="*/ f153 1 f80"/>
                    <a:gd name="f228" fmla="*/ f154 1 f79"/>
                    <a:gd name="f229" fmla="*/ f155 1 f79"/>
                    <a:gd name="f230" fmla="*/ f156 1 f80"/>
                    <a:gd name="f231" fmla="*/ f157 1 f79"/>
                    <a:gd name="f232" fmla="*/ f158 1 f80"/>
                    <a:gd name="f233" fmla="*/ f159 1 f79"/>
                    <a:gd name="f234" fmla="*/ f160 1 f80"/>
                    <a:gd name="f235" fmla="*/ f161 1 f79"/>
                    <a:gd name="f236" fmla="*/ f162 1 f80"/>
                    <a:gd name="f237" fmla="*/ f163 1 f79"/>
                    <a:gd name="f238" fmla="*/ f164 1 f80"/>
                    <a:gd name="f239" fmla="*/ f165 1 f79"/>
                    <a:gd name="f240" fmla="*/ f166 1 f80"/>
                    <a:gd name="f241" fmla="*/ f167 1 f79"/>
                    <a:gd name="f242" fmla="*/ f168 1 f80"/>
                    <a:gd name="f243" fmla="*/ f169 1 f79"/>
                    <a:gd name="f244" fmla="*/ f170 1 f80"/>
                    <a:gd name="f245" fmla="*/ f171 1 f79"/>
                    <a:gd name="f246" fmla="*/ f172 1 f80"/>
                    <a:gd name="f247" fmla="*/ f173 1 f79"/>
                    <a:gd name="f248" fmla="*/ f174 1 f79"/>
                    <a:gd name="f249" fmla="*/ f175 1 f79"/>
                    <a:gd name="f250" fmla="*/ f176 1 f79"/>
                    <a:gd name="f251" fmla="*/ f177 1 f79"/>
                    <a:gd name="f252" fmla="*/ f178 1 f79"/>
                    <a:gd name="f253" fmla="*/ f179 1 f79"/>
                    <a:gd name="f254" fmla="*/ f180 1 f79"/>
                    <a:gd name="f255" fmla="*/ f181 1 f79"/>
                    <a:gd name="f256" fmla="*/ f182 1 f79"/>
                    <a:gd name="f257" fmla="*/ f183 1 f79"/>
                    <a:gd name="f258" fmla="*/ f184 1 f80"/>
                    <a:gd name="f259" fmla="*/ f185 1 f79"/>
                    <a:gd name="f260" fmla="*/ f186 1 f80"/>
                    <a:gd name="f261" fmla="*/ f187 1 f80"/>
                    <a:gd name="f262" fmla="*/ f188 1 f79"/>
                    <a:gd name="f263" fmla="*/ f189 1 f80"/>
                    <a:gd name="f264" fmla="*/ f190 1 f79"/>
                    <a:gd name="f265" fmla="*/ f191 1 f80"/>
                    <a:gd name="f266" fmla="*/ f192 1 f79"/>
                    <a:gd name="f267" fmla="*/ f193 1 f80"/>
                    <a:gd name="f268" fmla="*/ f194 1 f79"/>
                    <a:gd name="f269" fmla="*/ f195 1 f80"/>
                    <a:gd name="f270" fmla="*/ f196 1 f79"/>
                    <a:gd name="f271" fmla="*/ f197 1 f80"/>
                    <a:gd name="f272" fmla="*/ f198 1 f79"/>
                    <a:gd name="f273" fmla="*/ f199 1 f80"/>
                    <a:gd name="f274" fmla="*/ f200 1 f79"/>
                    <a:gd name="f275" fmla="*/ f201 1 f80"/>
                    <a:gd name="f276" fmla="*/ f202 1 f79"/>
                    <a:gd name="f277" fmla="*/ f203 1 f80"/>
                    <a:gd name="f278" fmla="*/ f204 1 f79"/>
                    <a:gd name="f279" fmla="*/ f205 1 f80"/>
                    <a:gd name="f280" fmla="*/ f206 1 f79"/>
                    <a:gd name="f281" fmla="*/ f207 1 f80"/>
                    <a:gd name="f282" fmla="*/ f208 1 f80"/>
                    <a:gd name="f283" fmla="*/ f209 1 f79"/>
                    <a:gd name="f284" fmla="*/ f210 1 f79"/>
                    <a:gd name="f285" fmla="*/ f211 1 f79"/>
                    <a:gd name="f286" fmla="*/ f212 1 f79"/>
                    <a:gd name="f287" fmla="*/ f213 1 f79"/>
                    <a:gd name="f288" fmla="*/ f214 1 f79"/>
                    <a:gd name="f289" fmla="*/ f215 1 f79"/>
                    <a:gd name="f290" fmla="*/ f216 1 f79"/>
                    <a:gd name="f291" fmla="*/ f217 1 f79"/>
                    <a:gd name="f292" fmla="*/ f218 1 f79"/>
                    <a:gd name="f293" fmla="*/ f219 1 f79"/>
                    <a:gd name="f294" fmla="*/ f220 1 f79"/>
                    <a:gd name="f295" fmla="*/ f221 1 f79"/>
                    <a:gd name="f296" fmla="*/ f222 f70 1"/>
                    <a:gd name="f297" fmla="*/ f223 f70 1"/>
                    <a:gd name="f298" fmla="*/ f225 f71 1"/>
                    <a:gd name="f299" fmla="*/ f224 f71 1"/>
                    <a:gd name="f300" fmla="*/ f226 f70 1"/>
                    <a:gd name="f301" fmla="*/ f227 f71 1"/>
                    <a:gd name="f302" fmla="*/ f228 f70 1"/>
                    <a:gd name="f303" fmla="*/ f229 f70 1"/>
                    <a:gd name="f304" fmla="*/ f230 f71 1"/>
                    <a:gd name="f305" fmla="*/ f231 f70 1"/>
                    <a:gd name="f306" fmla="*/ f232 f71 1"/>
                    <a:gd name="f307" fmla="*/ f233 f70 1"/>
                    <a:gd name="f308" fmla="*/ f234 f71 1"/>
                    <a:gd name="f309" fmla="*/ f235 f70 1"/>
                    <a:gd name="f310" fmla="*/ f236 f71 1"/>
                    <a:gd name="f311" fmla="*/ f237 f70 1"/>
                    <a:gd name="f312" fmla="*/ f238 f71 1"/>
                    <a:gd name="f313" fmla="*/ f239 f70 1"/>
                    <a:gd name="f314" fmla="*/ f240 f71 1"/>
                    <a:gd name="f315" fmla="*/ f241 f70 1"/>
                    <a:gd name="f316" fmla="*/ f242 f71 1"/>
                    <a:gd name="f317" fmla="*/ f243 f70 1"/>
                    <a:gd name="f318" fmla="*/ f244 f71 1"/>
                    <a:gd name="f319" fmla="*/ f245 f70 1"/>
                    <a:gd name="f320" fmla="*/ f246 f71 1"/>
                    <a:gd name="f321" fmla="*/ f247 f70 1"/>
                    <a:gd name="f322" fmla="*/ f248 f70 1"/>
                    <a:gd name="f323" fmla="*/ f249 f70 1"/>
                    <a:gd name="f324" fmla="*/ f250 f70 1"/>
                    <a:gd name="f325" fmla="*/ f251 f70 1"/>
                    <a:gd name="f326" fmla="*/ f252 f70 1"/>
                    <a:gd name="f327" fmla="*/ f253 f70 1"/>
                    <a:gd name="f328" fmla="*/ f254 f70 1"/>
                    <a:gd name="f329" fmla="*/ f255 f70 1"/>
                    <a:gd name="f330" fmla="*/ f256 f70 1"/>
                    <a:gd name="f331" fmla="*/ f257 f70 1"/>
                    <a:gd name="f332" fmla="*/ f258 f71 1"/>
                    <a:gd name="f333" fmla="*/ f259 f70 1"/>
                    <a:gd name="f334" fmla="*/ f260 f71 1"/>
                    <a:gd name="f335" fmla="*/ f261 f71 1"/>
                    <a:gd name="f336" fmla="*/ f262 f70 1"/>
                    <a:gd name="f337" fmla="*/ f263 f71 1"/>
                    <a:gd name="f338" fmla="*/ f264 f70 1"/>
                    <a:gd name="f339" fmla="*/ f265 f71 1"/>
                    <a:gd name="f340" fmla="*/ f266 f70 1"/>
                    <a:gd name="f341" fmla="*/ f267 f71 1"/>
                    <a:gd name="f342" fmla="*/ f268 f70 1"/>
                    <a:gd name="f343" fmla="*/ f269 f71 1"/>
                    <a:gd name="f344" fmla="*/ f270 f70 1"/>
                    <a:gd name="f345" fmla="*/ f271 f71 1"/>
                    <a:gd name="f346" fmla="*/ f272 f70 1"/>
                    <a:gd name="f347" fmla="*/ f273 f71 1"/>
                    <a:gd name="f348" fmla="*/ f274 f70 1"/>
                    <a:gd name="f349" fmla="*/ f275 f71 1"/>
                    <a:gd name="f350" fmla="*/ f276 f70 1"/>
                    <a:gd name="f351" fmla="*/ f277 f71 1"/>
                    <a:gd name="f352" fmla="*/ f278 f70 1"/>
                    <a:gd name="f353" fmla="*/ f279 f71 1"/>
                    <a:gd name="f354" fmla="*/ f280 f70 1"/>
                    <a:gd name="f355" fmla="*/ f281 f71 1"/>
                    <a:gd name="f356" fmla="*/ f282 f71 1"/>
                    <a:gd name="f357" fmla="*/ f283 f70 1"/>
                    <a:gd name="f358" fmla="*/ f284 f70 1"/>
                    <a:gd name="f359" fmla="*/ f285 f70 1"/>
                    <a:gd name="f360" fmla="*/ f286 f70 1"/>
                    <a:gd name="f361" fmla="*/ f287 f70 1"/>
                    <a:gd name="f362" fmla="*/ f288 f70 1"/>
                    <a:gd name="f363" fmla="*/ f289 f70 1"/>
                    <a:gd name="f364" fmla="*/ f290 f70 1"/>
                    <a:gd name="f365" fmla="*/ f291 f70 1"/>
                    <a:gd name="f366" fmla="*/ f292 f70 1"/>
                    <a:gd name="f367" fmla="*/ f293 f70 1"/>
                    <a:gd name="f368" fmla="*/ f294 f70 1"/>
                    <a:gd name="f369" fmla="*/ f295 f7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51">
                      <a:pos x="f300" y="f301"/>
                    </a:cxn>
                    <a:cxn ang="f151">
                      <a:pos x="f302" y="f301"/>
                    </a:cxn>
                    <a:cxn ang="f151">
                      <a:pos x="f303" y="f304"/>
                    </a:cxn>
                    <a:cxn ang="f151">
                      <a:pos x="f305" y="f306"/>
                    </a:cxn>
                    <a:cxn ang="f151">
                      <a:pos x="f307" y="f308"/>
                    </a:cxn>
                    <a:cxn ang="f151">
                      <a:pos x="f309" y="f310"/>
                    </a:cxn>
                    <a:cxn ang="f151">
                      <a:pos x="f311" y="f312"/>
                    </a:cxn>
                    <a:cxn ang="f151">
                      <a:pos x="f313" y="f314"/>
                    </a:cxn>
                    <a:cxn ang="f151">
                      <a:pos x="f315" y="f316"/>
                    </a:cxn>
                    <a:cxn ang="f151">
                      <a:pos x="f317" y="f318"/>
                    </a:cxn>
                    <a:cxn ang="f151">
                      <a:pos x="f319" y="f320"/>
                    </a:cxn>
                    <a:cxn ang="f151">
                      <a:pos x="f321" y="f318"/>
                    </a:cxn>
                    <a:cxn ang="f151">
                      <a:pos x="f322" y="f316"/>
                    </a:cxn>
                    <a:cxn ang="f151">
                      <a:pos x="f323" y="f314"/>
                    </a:cxn>
                    <a:cxn ang="f151">
                      <a:pos x="f324" y="f312"/>
                    </a:cxn>
                    <a:cxn ang="f151">
                      <a:pos x="f325" y="f310"/>
                    </a:cxn>
                    <a:cxn ang="f151">
                      <a:pos x="f326" y="f308"/>
                    </a:cxn>
                    <a:cxn ang="f151">
                      <a:pos x="f327" y="f306"/>
                    </a:cxn>
                    <a:cxn ang="f151">
                      <a:pos x="f328" y="f304"/>
                    </a:cxn>
                    <a:cxn ang="f151">
                      <a:pos x="f329" y="f301"/>
                    </a:cxn>
                    <a:cxn ang="f151">
                      <a:pos x="f330" y="f301"/>
                    </a:cxn>
                    <a:cxn ang="f151">
                      <a:pos x="f331" y="f332"/>
                    </a:cxn>
                    <a:cxn ang="f151">
                      <a:pos x="f333" y="f334"/>
                    </a:cxn>
                    <a:cxn ang="f151">
                      <a:pos x="f331" y="f335"/>
                    </a:cxn>
                    <a:cxn ang="f151">
                      <a:pos x="f336" y="f337"/>
                    </a:cxn>
                    <a:cxn ang="f151">
                      <a:pos x="f338" y="f339"/>
                    </a:cxn>
                    <a:cxn ang="f151">
                      <a:pos x="f340" y="f341"/>
                    </a:cxn>
                    <a:cxn ang="f151">
                      <a:pos x="f342" y="f343"/>
                    </a:cxn>
                    <a:cxn ang="f151">
                      <a:pos x="f344" y="f345"/>
                    </a:cxn>
                    <a:cxn ang="f151">
                      <a:pos x="f346" y="f347"/>
                    </a:cxn>
                    <a:cxn ang="f151">
                      <a:pos x="f348" y="f349"/>
                    </a:cxn>
                    <a:cxn ang="f151">
                      <a:pos x="f350" y="f351"/>
                    </a:cxn>
                    <a:cxn ang="f151">
                      <a:pos x="f352" y="f353"/>
                    </a:cxn>
                    <a:cxn ang="f151">
                      <a:pos x="f354" y="f355"/>
                    </a:cxn>
                    <a:cxn ang="f151">
                      <a:pos x="f319" y="f356"/>
                    </a:cxn>
                    <a:cxn ang="f151">
                      <a:pos x="f357" y="f355"/>
                    </a:cxn>
                    <a:cxn ang="f151">
                      <a:pos x="f358" y="f353"/>
                    </a:cxn>
                    <a:cxn ang="f151">
                      <a:pos x="f359" y="f351"/>
                    </a:cxn>
                    <a:cxn ang="f151">
                      <a:pos x="f360" y="f349"/>
                    </a:cxn>
                    <a:cxn ang="f151">
                      <a:pos x="f361" y="f347"/>
                    </a:cxn>
                    <a:cxn ang="f151">
                      <a:pos x="f362" y="f345"/>
                    </a:cxn>
                    <a:cxn ang="f151">
                      <a:pos x="f363" y="f343"/>
                    </a:cxn>
                    <a:cxn ang="f151">
                      <a:pos x="f364" y="f341"/>
                    </a:cxn>
                    <a:cxn ang="f151">
                      <a:pos x="f365" y="f339"/>
                    </a:cxn>
                    <a:cxn ang="f151">
                      <a:pos x="f366" y="f337"/>
                    </a:cxn>
                    <a:cxn ang="f151">
                      <a:pos x="f367" y="f335"/>
                    </a:cxn>
                    <a:cxn ang="f151">
                      <a:pos x="f368" y="f334"/>
                    </a:cxn>
                    <a:cxn ang="f151">
                      <a:pos x="f369" y="f332"/>
                    </a:cxn>
                    <a:cxn ang="f151">
                      <a:pos x="f300" y="f301"/>
                    </a:cxn>
                  </a:cxnLst>
                  <a:rect l="f296" t="f299" r="f297" b="f298"/>
                  <a:pathLst>
                    <a:path w="375" h="134">
                      <a:moveTo>
                        <a:pt x="f9" y="f6"/>
                      </a:moveTo>
                      <a:lnTo>
                        <a:pt x="f10" y="f6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15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5"/>
                      </a:lnTo>
                      <a:lnTo>
                        <a:pt x="f29" y="f15"/>
                      </a:lnTo>
                      <a:lnTo>
                        <a:pt x="f30" y="f22"/>
                      </a:lnTo>
                      <a:lnTo>
                        <a:pt x="f31" y="f20"/>
                      </a:lnTo>
                      <a:lnTo>
                        <a:pt x="f32" y="f18"/>
                      </a:lnTo>
                      <a:lnTo>
                        <a:pt x="f33" y="f16"/>
                      </a:lnTo>
                      <a:lnTo>
                        <a:pt x="f34" y="f14"/>
                      </a:lnTo>
                      <a:lnTo>
                        <a:pt x="f35" y="f12"/>
                      </a:lnTo>
                      <a:lnTo>
                        <a:pt x="f36" y="f6"/>
                      </a:lnTo>
                      <a:lnTo>
                        <a:pt x="f37" y="f6"/>
                      </a:lnTo>
                      <a:lnTo>
                        <a:pt x="f38" y="f39"/>
                      </a:lnTo>
                      <a:lnTo>
                        <a:pt x="f7" y="f40"/>
                      </a:lnTo>
                      <a:lnTo>
                        <a:pt x="f38" y="f11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2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8" y="f23"/>
                      </a:lnTo>
                      <a:lnTo>
                        <a:pt x="f26" y="f8"/>
                      </a:lnTo>
                      <a:lnTo>
                        <a:pt x="f59" y="f23"/>
                      </a:lnTo>
                      <a:lnTo>
                        <a:pt x="f55" y="f57"/>
                      </a:lnTo>
                      <a:lnTo>
                        <a:pt x="f60" y="f55"/>
                      </a:lnTo>
                      <a:lnTo>
                        <a:pt x="f61" y="f53"/>
                      </a:lnTo>
                      <a:lnTo>
                        <a:pt x="f62" y="f51"/>
                      </a:lnTo>
                      <a:lnTo>
                        <a:pt x="f63" y="f49"/>
                      </a:lnTo>
                      <a:lnTo>
                        <a:pt x="f64" y="f47"/>
                      </a:lnTo>
                      <a:lnTo>
                        <a:pt x="f65" y="f45"/>
                      </a:lnTo>
                      <a:lnTo>
                        <a:pt x="f66" y="f44"/>
                      </a:lnTo>
                      <a:lnTo>
                        <a:pt x="f39" y="f42"/>
                      </a:lnTo>
                      <a:lnTo>
                        <a:pt x="f67" y="f11"/>
                      </a:lnTo>
                      <a:lnTo>
                        <a:pt x="f6" y="f40"/>
                      </a:lnTo>
                      <a:lnTo>
                        <a:pt x="f68" y="f39"/>
                      </a:lnTo>
                      <a:lnTo>
                        <a:pt x="f9" y="f6"/>
                      </a:lnTo>
                      <a:close/>
                    </a:path>
                  </a:pathLst>
                </a:custGeom>
                <a:solidFill>
                  <a:srgbClr val="CCA48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微軟正黑體" pitchFamily="2"/>
                    <a:cs typeface="Mangal" pitchFamily="2"/>
                  </a:endParaRPr>
                </a:p>
              </p:txBody>
            </p:sp>
            <p:sp>
              <p:nvSpPr>
                <p:cNvPr id="36" name="Freeform 64"/>
                <p:cNvSpPr/>
                <p:nvPr/>
              </p:nvSpPr>
              <p:spPr>
                <a:xfrm>
                  <a:off x="1620720" y="1414800"/>
                  <a:ext cx="60840" cy="21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31"/>
                    <a:gd name="f7" fmla="val 47"/>
                    <a:gd name="f8" fmla="val 128"/>
                    <a:gd name="f9" fmla="val 4"/>
                    <a:gd name="f10" fmla="val 129"/>
                    <a:gd name="f11" fmla="val 11"/>
                    <a:gd name="f12" fmla="val 127"/>
                    <a:gd name="f13" fmla="val 19"/>
                    <a:gd name="f14" fmla="val 121"/>
                    <a:gd name="f15" fmla="val 27"/>
                    <a:gd name="f16" fmla="val 113"/>
                    <a:gd name="f17" fmla="val 34"/>
                    <a:gd name="f18" fmla="val 102"/>
                    <a:gd name="f19" fmla="val 41"/>
                    <a:gd name="f20" fmla="val 86"/>
                    <a:gd name="f21" fmla="val 44"/>
                    <a:gd name="f22" fmla="val 66"/>
                    <a:gd name="f23" fmla="val 45"/>
                    <a:gd name="f24" fmla="val 29"/>
                    <a:gd name="f25" fmla="val 17"/>
                    <a:gd name="f26" fmla="val 9"/>
                    <a:gd name="f27" fmla="val 5"/>
                    <a:gd name="f28" fmla="val 1"/>
                    <a:gd name="f29" fmla="val 2"/>
                    <a:gd name="f30" fmla="val 6"/>
                    <a:gd name="f31" fmla="val 13"/>
                    <a:gd name="f32" fmla="val 23"/>
                    <a:gd name="f33" fmla="val 8"/>
                    <a:gd name="f34" fmla="val 35"/>
                    <a:gd name="f35" fmla="val 49"/>
                    <a:gd name="f36" fmla="val 18"/>
                    <a:gd name="f37" fmla="val 82"/>
                    <a:gd name="f38" fmla="val 96"/>
                    <a:gd name="f39" fmla="val 107"/>
                    <a:gd name="f40" fmla="val 118"/>
                    <a:gd name="f41" fmla="val 125"/>
                    <a:gd name="f42" fmla="+- 0 0 0"/>
                    <a:gd name="f43" fmla="*/ f3 1 131"/>
                    <a:gd name="f44" fmla="*/ f4 1 47"/>
                    <a:gd name="f45" fmla="val f5"/>
                    <a:gd name="f46" fmla="val f6"/>
                    <a:gd name="f47" fmla="val f7"/>
                    <a:gd name="f48" fmla="*/ f42 f0 1"/>
                    <a:gd name="f49" fmla="+- f47 0 f45"/>
                    <a:gd name="f50" fmla="+- f46 0 f45"/>
                    <a:gd name="f51" fmla="*/ f48 1 f2"/>
                    <a:gd name="f52" fmla="*/ f50 1 131"/>
                    <a:gd name="f53" fmla="*/ f49 1 47"/>
                    <a:gd name="f54" fmla="*/ 128 f50 1"/>
                    <a:gd name="f55" fmla="*/ 0 f49 1"/>
                    <a:gd name="f56" fmla="*/ 131 f50 1"/>
                    <a:gd name="f57" fmla="*/ 4 f49 1"/>
                    <a:gd name="f58" fmla="*/ 129 f50 1"/>
                    <a:gd name="f59" fmla="*/ 11 f49 1"/>
                    <a:gd name="f60" fmla="*/ 127 f50 1"/>
                    <a:gd name="f61" fmla="*/ 19 f49 1"/>
                    <a:gd name="f62" fmla="*/ 121 f50 1"/>
                    <a:gd name="f63" fmla="*/ 27 f49 1"/>
                    <a:gd name="f64" fmla="*/ 113 f50 1"/>
                    <a:gd name="f65" fmla="*/ 34 f49 1"/>
                    <a:gd name="f66" fmla="*/ 102 f50 1"/>
                    <a:gd name="f67" fmla="*/ 41 f49 1"/>
                    <a:gd name="f68" fmla="*/ 86 f50 1"/>
                    <a:gd name="f69" fmla="*/ 44 f49 1"/>
                    <a:gd name="f70" fmla="*/ 66 f50 1"/>
                    <a:gd name="f71" fmla="*/ 47 f49 1"/>
                    <a:gd name="f72" fmla="*/ 45 f50 1"/>
                    <a:gd name="f73" fmla="*/ 29 f50 1"/>
                    <a:gd name="f74" fmla="*/ 17 f50 1"/>
                    <a:gd name="f75" fmla="*/ 9 f50 1"/>
                    <a:gd name="f76" fmla="*/ 5 f50 1"/>
                    <a:gd name="f77" fmla="*/ 1 f50 1"/>
                    <a:gd name="f78" fmla="*/ 0 f50 1"/>
                    <a:gd name="f79" fmla="*/ 2 f50 1"/>
                    <a:gd name="f80" fmla="*/ 6 f50 1"/>
                    <a:gd name="f81" fmla="*/ 13 f50 1"/>
                    <a:gd name="f82" fmla="*/ 23 f50 1"/>
                    <a:gd name="f83" fmla="*/ 8 f49 1"/>
                    <a:gd name="f84" fmla="*/ 35 f50 1"/>
                    <a:gd name="f85" fmla="*/ 13 f49 1"/>
                    <a:gd name="f86" fmla="*/ 49 f50 1"/>
                    <a:gd name="f87" fmla="*/ 18 f49 1"/>
                    <a:gd name="f88" fmla="*/ 82 f50 1"/>
                    <a:gd name="f89" fmla="*/ 96 f50 1"/>
                    <a:gd name="f90" fmla="*/ 107 f50 1"/>
                    <a:gd name="f91" fmla="*/ 118 f50 1"/>
                    <a:gd name="f92" fmla="*/ 125 f50 1"/>
                    <a:gd name="f93" fmla="+- f51 0 f1"/>
                    <a:gd name="f94" fmla="*/ f54 1 131"/>
                    <a:gd name="f95" fmla="*/ f55 1 47"/>
                    <a:gd name="f96" fmla="*/ f56 1 131"/>
                    <a:gd name="f97" fmla="*/ f57 1 47"/>
                    <a:gd name="f98" fmla="*/ f58 1 131"/>
                    <a:gd name="f99" fmla="*/ f59 1 47"/>
                    <a:gd name="f100" fmla="*/ f60 1 131"/>
                    <a:gd name="f101" fmla="*/ f61 1 47"/>
                    <a:gd name="f102" fmla="*/ f62 1 131"/>
                    <a:gd name="f103" fmla="*/ f63 1 47"/>
                    <a:gd name="f104" fmla="*/ f64 1 131"/>
                    <a:gd name="f105" fmla="*/ f65 1 47"/>
                    <a:gd name="f106" fmla="*/ f66 1 131"/>
                    <a:gd name="f107" fmla="*/ f67 1 47"/>
                    <a:gd name="f108" fmla="*/ f68 1 131"/>
                    <a:gd name="f109" fmla="*/ f69 1 47"/>
                    <a:gd name="f110" fmla="*/ f70 1 131"/>
                    <a:gd name="f111" fmla="*/ f71 1 47"/>
                    <a:gd name="f112" fmla="*/ f72 1 131"/>
                    <a:gd name="f113" fmla="*/ f73 1 131"/>
                    <a:gd name="f114" fmla="*/ f74 1 131"/>
                    <a:gd name="f115" fmla="*/ f75 1 131"/>
                    <a:gd name="f116" fmla="*/ f76 1 131"/>
                    <a:gd name="f117" fmla="*/ f77 1 131"/>
                    <a:gd name="f118" fmla="*/ f78 1 131"/>
                    <a:gd name="f119" fmla="*/ f79 1 131"/>
                    <a:gd name="f120" fmla="*/ f80 1 131"/>
                    <a:gd name="f121" fmla="*/ f81 1 131"/>
                    <a:gd name="f122" fmla="*/ f82 1 131"/>
                    <a:gd name="f123" fmla="*/ f83 1 47"/>
                    <a:gd name="f124" fmla="*/ f84 1 131"/>
                    <a:gd name="f125" fmla="*/ f85 1 47"/>
                    <a:gd name="f126" fmla="*/ f86 1 131"/>
                    <a:gd name="f127" fmla="*/ f87 1 47"/>
                    <a:gd name="f128" fmla="*/ f88 1 131"/>
                    <a:gd name="f129" fmla="*/ f89 1 131"/>
                    <a:gd name="f130" fmla="*/ f90 1 131"/>
                    <a:gd name="f131" fmla="*/ f91 1 131"/>
                    <a:gd name="f132" fmla="*/ f92 1 131"/>
                    <a:gd name="f133" fmla="*/ 0 1 f52"/>
                    <a:gd name="f134" fmla="*/ f46 1 f52"/>
                    <a:gd name="f135" fmla="*/ 0 1 f53"/>
                    <a:gd name="f136" fmla="*/ f47 1 f53"/>
                    <a:gd name="f137" fmla="*/ f94 1 f52"/>
                    <a:gd name="f138" fmla="*/ f95 1 f53"/>
                    <a:gd name="f139" fmla="*/ f96 1 f52"/>
                    <a:gd name="f140" fmla="*/ f97 1 f53"/>
                    <a:gd name="f141" fmla="*/ f98 1 f52"/>
                    <a:gd name="f142" fmla="*/ f99 1 f53"/>
                    <a:gd name="f143" fmla="*/ f100 1 f52"/>
                    <a:gd name="f144" fmla="*/ f101 1 f53"/>
                    <a:gd name="f145" fmla="*/ f102 1 f52"/>
                    <a:gd name="f146" fmla="*/ f103 1 f53"/>
                    <a:gd name="f147" fmla="*/ f104 1 f52"/>
                    <a:gd name="f148" fmla="*/ f105 1 f53"/>
                    <a:gd name="f149" fmla="*/ f106 1 f52"/>
                    <a:gd name="f150" fmla="*/ f107 1 f53"/>
                    <a:gd name="f151" fmla="*/ f108 1 f52"/>
                    <a:gd name="f152" fmla="*/ f109 1 f53"/>
                    <a:gd name="f153" fmla="*/ f110 1 f52"/>
                    <a:gd name="f154" fmla="*/ f111 1 f53"/>
                    <a:gd name="f155" fmla="*/ f112 1 f52"/>
                    <a:gd name="f156" fmla="*/ f113 1 f52"/>
                    <a:gd name="f157" fmla="*/ f114 1 f52"/>
                    <a:gd name="f158" fmla="*/ f115 1 f52"/>
                    <a:gd name="f159" fmla="*/ f116 1 f52"/>
                    <a:gd name="f160" fmla="*/ f117 1 f52"/>
                    <a:gd name="f161" fmla="*/ f118 1 f52"/>
                    <a:gd name="f162" fmla="*/ f119 1 f52"/>
                    <a:gd name="f163" fmla="*/ f120 1 f52"/>
                    <a:gd name="f164" fmla="*/ f121 1 f52"/>
                    <a:gd name="f165" fmla="*/ f122 1 f52"/>
                    <a:gd name="f166" fmla="*/ f123 1 f53"/>
                    <a:gd name="f167" fmla="*/ f124 1 f52"/>
                    <a:gd name="f168" fmla="*/ f125 1 f53"/>
                    <a:gd name="f169" fmla="*/ f126 1 f52"/>
                    <a:gd name="f170" fmla="*/ f127 1 f53"/>
                    <a:gd name="f171" fmla="*/ f128 1 f52"/>
                    <a:gd name="f172" fmla="*/ f129 1 f52"/>
                    <a:gd name="f173" fmla="*/ f130 1 f52"/>
                    <a:gd name="f174" fmla="*/ f131 1 f52"/>
                    <a:gd name="f175" fmla="*/ f132 1 f52"/>
                    <a:gd name="f176" fmla="*/ f133 f43 1"/>
                    <a:gd name="f177" fmla="*/ f134 f43 1"/>
                    <a:gd name="f178" fmla="*/ f136 f44 1"/>
                    <a:gd name="f179" fmla="*/ f135 f44 1"/>
                    <a:gd name="f180" fmla="*/ f137 f43 1"/>
                    <a:gd name="f181" fmla="*/ f138 f44 1"/>
                    <a:gd name="f182" fmla="*/ f139 f43 1"/>
                    <a:gd name="f183" fmla="*/ f140 f44 1"/>
                    <a:gd name="f184" fmla="*/ f141 f43 1"/>
                    <a:gd name="f185" fmla="*/ f142 f44 1"/>
                    <a:gd name="f186" fmla="*/ f143 f43 1"/>
                    <a:gd name="f187" fmla="*/ f144 f44 1"/>
                    <a:gd name="f188" fmla="*/ f145 f43 1"/>
                    <a:gd name="f189" fmla="*/ f146 f44 1"/>
                    <a:gd name="f190" fmla="*/ f147 f43 1"/>
                    <a:gd name="f191" fmla="*/ f148 f44 1"/>
                    <a:gd name="f192" fmla="*/ f149 f43 1"/>
                    <a:gd name="f193" fmla="*/ f150 f44 1"/>
                    <a:gd name="f194" fmla="*/ f151 f43 1"/>
                    <a:gd name="f195" fmla="*/ f152 f44 1"/>
                    <a:gd name="f196" fmla="*/ f153 f43 1"/>
                    <a:gd name="f197" fmla="*/ f154 f44 1"/>
                    <a:gd name="f198" fmla="*/ f155 f43 1"/>
                    <a:gd name="f199" fmla="*/ f156 f43 1"/>
                    <a:gd name="f200" fmla="*/ f157 f43 1"/>
                    <a:gd name="f201" fmla="*/ f158 f43 1"/>
                    <a:gd name="f202" fmla="*/ f159 f43 1"/>
                    <a:gd name="f203" fmla="*/ f160 f43 1"/>
                    <a:gd name="f204" fmla="*/ f161 f43 1"/>
                    <a:gd name="f205" fmla="*/ f162 f43 1"/>
                    <a:gd name="f206" fmla="*/ f163 f43 1"/>
                    <a:gd name="f207" fmla="*/ f164 f43 1"/>
                    <a:gd name="f208" fmla="*/ f165 f43 1"/>
                    <a:gd name="f209" fmla="*/ f166 f44 1"/>
                    <a:gd name="f210" fmla="*/ f167 f43 1"/>
                    <a:gd name="f211" fmla="*/ f168 f44 1"/>
                    <a:gd name="f212" fmla="*/ f169 f43 1"/>
                    <a:gd name="f213" fmla="*/ f170 f44 1"/>
                    <a:gd name="f214" fmla="*/ f171 f43 1"/>
                    <a:gd name="f215" fmla="*/ f172 f43 1"/>
                    <a:gd name="f216" fmla="*/ f173 f43 1"/>
                    <a:gd name="f217" fmla="*/ f174 f43 1"/>
                    <a:gd name="f218" fmla="*/ f175 f4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93">
                      <a:pos x="f180" y="f181"/>
                    </a:cxn>
                    <a:cxn ang="f93">
                      <a:pos x="f182" y="f183"/>
                    </a:cxn>
                    <a:cxn ang="f93">
                      <a:pos x="f184" y="f185"/>
                    </a:cxn>
                    <a:cxn ang="f93">
                      <a:pos x="f186" y="f187"/>
                    </a:cxn>
                    <a:cxn ang="f93">
                      <a:pos x="f188" y="f189"/>
                    </a:cxn>
                    <a:cxn ang="f93">
                      <a:pos x="f190" y="f191"/>
                    </a:cxn>
                    <a:cxn ang="f93">
                      <a:pos x="f192" y="f193"/>
                    </a:cxn>
                    <a:cxn ang="f93">
                      <a:pos x="f194" y="f195"/>
                    </a:cxn>
                    <a:cxn ang="f93">
                      <a:pos x="f196" y="f197"/>
                    </a:cxn>
                    <a:cxn ang="f93">
                      <a:pos x="f198" y="f195"/>
                    </a:cxn>
                    <a:cxn ang="f93">
                      <a:pos x="f199" y="f193"/>
                    </a:cxn>
                    <a:cxn ang="f93">
                      <a:pos x="f200" y="f191"/>
                    </a:cxn>
                    <a:cxn ang="f93">
                      <a:pos x="f201" y="f189"/>
                    </a:cxn>
                    <a:cxn ang="f93">
                      <a:pos x="f202" y="f187"/>
                    </a:cxn>
                    <a:cxn ang="f93">
                      <a:pos x="f203" y="f185"/>
                    </a:cxn>
                    <a:cxn ang="f93">
                      <a:pos x="f204" y="f183"/>
                    </a:cxn>
                    <a:cxn ang="f93">
                      <a:pos x="f205" y="f181"/>
                    </a:cxn>
                    <a:cxn ang="f93">
                      <a:pos x="f206" y="f181"/>
                    </a:cxn>
                    <a:cxn ang="f93">
                      <a:pos x="f207" y="f183"/>
                    </a:cxn>
                    <a:cxn ang="f93">
                      <a:pos x="f208" y="f209"/>
                    </a:cxn>
                    <a:cxn ang="f93">
                      <a:pos x="f210" y="f211"/>
                    </a:cxn>
                    <a:cxn ang="f93">
                      <a:pos x="f212" y="f213"/>
                    </a:cxn>
                    <a:cxn ang="f93">
                      <a:pos x="f196" y="f187"/>
                    </a:cxn>
                    <a:cxn ang="f93">
                      <a:pos x="f214" y="f213"/>
                    </a:cxn>
                    <a:cxn ang="f93">
                      <a:pos x="f215" y="f211"/>
                    </a:cxn>
                    <a:cxn ang="f93">
                      <a:pos x="f216" y="f209"/>
                    </a:cxn>
                    <a:cxn ang="f93">
                      <a:pos x="f217" y="f183"/>
                    </a:cxn>
                    <a:cxn ang="f93">
                      <a:pos x="f218" y="f181"/>
                    </a:cxn>
                    <a:cxn ang="f93">
                      <a:pos x="f180" y="f181"/>
                    </a:cxn>
                  </a:cxnLst>
                  <a:rect l="f176" t="f179" r="f177" b="f178"/>
                  <a:pathLst>
                    <a:path w="131" h="47">
                      <a:moveTo>
                        <a:pt x="f8" y="f5"/>
                      </a:move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7"/>
                      </a:lnTo>
                      <a:lnTo>
                        <a:pt x="f23" y="f21"/>
                      </a:lnTo>
                      <a:lnTo>
                        <a:pt x="f24" y="f19"/>
                      </a:lnTo>
                      <a:lnTo>
                        <a:pt x="f25" y="f17"/>
                      </a:lnTo>
                      <a:lnTo>
                        <a:pt x="f26" y="f15"/>
                      </a:lnTo>
                      <a:lnTo>
                        <a:pt x="f27" y="f13"/>
                      </a:lnTo>
                      <a:lnTo>
                        <a:pt x="f28" y="f11"/>
                      </a:lnTo>
                      <a:lnTo>
                        <a:pt x="f5" y="f9"/>
                      </a:lnTo>
                      <a:lnTo>
                        <a:pt x="f29" y="f5"/>
                      </a:lnTo>
                      <a:lnTo>
                        <a:pt x="f30" y="f5"/>
                      </a:lnTo>
                      <a:lnTo>
                        <a:pt x="f31" y="f9"/>
                      </a:lnTo>
                      <a:lnTo>
                        <a:pt x="f32" y="f33"/>
                      </a:lnTo>
                      <a:lnTo>
                        <a:pt x="f34" y="f31"/>
                      </a:lnTo>
                      <a:lnTo>
                        <a:pt x="f35" y="f36"/>
                      </a:lnTo>
                      <a:lnTo>
                        <a:pt x="f22" y="f13"/>
                      </a:lnTo>
                      <a:lnTo>
                        <a:pt x="f37" y="f36"/>
                      </a:lnTo>
                      <a:lnTo>
                        <a:pt x="f38" y="f31"/>
                      </a:lnTo>
                      <a:lnTo>
                        <a:pt x="f39" y="f33"/>
                      </a:lnTo>
                      <a:lnTo>
                        <a:pt x="f40" y="f9"/>
                      </a:lnTo>
                      <a:lnTo>
                        <a:pt x="f41" y="f5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CCA483"/>
                </a:solidFill>
                <a:ln w="0">
                  <a:solidFill>
                    <a:srgbClr val="FCBC85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微軟正黑體" pitchFamily="2"/>
                    <a:cs typeface="Mangal" pitchFamily="2"/>
                  </a:endParaRPr>
                </a:p>
              </p:txBody>
            </p:sp>
            <p:sp>
              <p:nvSpPr>
                <p:cNvPr id="37" name="Freeform 65"/>
                <p:cNvSpPr/>
                <p:nvPr/>
              </p:nvSpPr>
              <p:spPr>
                <a:xfrm>
                  <a:off x="1514520" y="1347120"/>
                  <a:ext cx="273600" cy="4428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95"/>
                    <a:gd name="f7" fmla="val 97"/>
                    <a:gd name="f8" fmla="val 2"/>
                    <a:gd name="f9" fmla="val 9"/>
                    <a:gd name="f10" fmla="val 21"/>
                    <a:gd name="f11" fmla="val 4"/>
                    <a:gd name="f12" fmla="val 36"/>
                    <a:gd name="f13" fmla="val 10"/>
                    <a:gd name="f14" fmla="val 56"/>
                    <a:gd name="f15" fmla="val 17"/>
                    <a:gd name="f16" fmla="val 80"/>
                    <a:gd name="f17" fmla="val 25"/>
                    <a:gd name="f18" fmla="val 106"/>
                    <a:gd name="f19" fmla="val 33"/>
                    <a:gd name="f20" fmla="val 139"/>
                    <a:gd name="f21" fmla="val 41"/>
                    <a:gd name="f22" fmla="val 173"/>
                    <a:gd name="f23" fmla="val 48"/>
                    <a:gd name="f24" fmla="val 211"/>
                    <a:gd name="f25" fmla="val 54"/>
                    <a:gd name="f26" fmla="val 253"/>
                    <a:gd name="f27" fmla="val 58"/>
                    <a:gd name="f28" fmla="val 298"/>
                    <a:gd name="f29" fmla="val 59"/>
                    <a:gd name="f30" fmla="val 342"/>
                    <a:gd name="f31" fmla="val 383"/>
                    <a:gd name="f32" fmla="val 421"/>
                    <a:gd name="f33" fmla="val 457"/>
                    <a:gd name="f34" fmla="val 488"/>
                    <a:gd name="f35" fmla="val 515"/>
                    <a:gd name="f36" fmla="val 539"/>
                    <a:gd name="f37" fmla="val 559"/>
                    <a:gd name="f38" fmla="val 574"/>
                    <a:gd name="f39" fmla="val 585"/>
                    <a:gd name="f40" fmla="val 592"/>
                    <a:gd name="f41" fmla="val 3"/>
                    <a:gd name="f42" fmla="val 593"/>
                    <a:gd name="f43" fmla="val 8"/>
                    <a:gd name="f44" fmla="val 591"/>
                    <a:gd name="f45" fmla="val 14"/>
                    <a:gd name="f46" fmla="val 22"/>
                    <a:gd name="f47" fmla="val 578"/>
                    <a:gd name="f48" fmla="val 30"/>
                    <a:gd name="f49" fmla="val 568"/>
                    <a:gd name="f50" fmla="val 38"/>
                    <a:gd name="f51" fmla="val 554"/>
                    <a:gd name="f52" fmla="val 537"/>
                    <a:gd name="f53" fmla="val 57"/>
                    <a:gd name="f54" fmla="val 516"/>
                    <a:gd name="f55" fmla="val 66"/>
                    <a:gd name="f56" fmla="val 492"/>
                    <a:gd name="f57" fmla="val 74"/>
                    <a:gd name="f58" fmla="val 463"/>
                    <a:gd name="f59" fmla="val 82"/>
                    <a:gd name="f60" fmla="val 430"/>
                    <a:gd name="f61" fmla="val 88"/>
                    <a:gd name="f62" fmla="val 390"/>
                    <a:gd name="f63" fmla="val 93"/>
                    <a:gd name="f64" fmla="val 346"/>
                    <a:gd name="f65" fmla="val 96"/>
                    <a:gd name="f66" fmla="val 248"/>
                    <a:gd name="f67" fmla="val 204"/>
                    <a:gd name="f68" fmla="val 166"/>
                    <a:gd name="f69" fmla="val 132"/>
                    <a:gd name="f70" fmla="val 103"/>
                    <a:gd name="f71" fmla="val 79"/>
                    <a:gd name="f72" fmla="val 27"/>
                    <a:gd name="f73" fmla="val 16"/>
                    <a:gd name="f74" fmla="val 1"/>
                    <a:gd name="f75" fmla="+- 0 0 0"/>
                    <a:gd name="f76" fmla="*/ f3 1 595"/>
                    <a:gd name="f77" fmla="*/ f4 1 97"/>
                    <a:gd name="f78" fmla="val f5"/>
                    <a:gd name="f79" fmla="val f6"/>
                    <a:gd name="f80" fmla="val f7"/>
                    <a:gd name="f81" fmla="*/ f75 f0 1"/>
                    <a:gd name="f82" fmla="+- f80 0 f78"/>
                    <a:gd name="f83" fmla="+- f79 0 f78"/>
                    <a:gd name="f84" fmla="*/ f81 1 f2"/>
                    <a:gd name="f85" fmla="*/ f83 1 595"/>
                    <a:gd name="f86" fmla="*/ f82 1 97"/>
                    <a:gd name="f87" fmla="*/ 2 f83 1"/>
                    <a:gd name="f88" fmla="*/ 0 f82 1"/>
                    <a:gd name="f89" fmla="*/ 9 f83 1"/>
                    <a:gd name="f90" fmla="*/ 21 f83 1"/>
                    <a:gd name="f91" fmla="*/ 4 f82 1"/>
                    <a:gd name="f92" fmla="*/ 36 f83 1"/>
                    <a:gd name="f93" fmla="*/ 10 f82 1"/>
                    <a:gd name="f94" fmla="*/ 56 f83 1"/>
                    <a:gd name="f95" fmla="*/ 17 f82 1"/>
                    <a:gd name="f96" fmla="*/ 80 f83 1"/>
                    <a:gd name="f97" fmla="*/ 25 f82 1"/>
                    <a:gd name="f98" fmla="*/ 106 f83 1"/>
                    <a:gd name="f99" fmla="*/ 33 f82 1"/>
                    <a:gd name="f100" fmla="*/ 139 f83 1"/>
                    <a:gd name="f101" fmla="*/ 41 f82 1"/>
                    <a:gd name="f102" fmla="*/ 173 f83 1"/>
                    <a:gd name="f103" fmla="*/ 48 f82 1"/>
                    <a:gd name="f104" fmla="*/ 211 f83 1"/>
                    <a:gd name="f105" fmla="*/ 54 f82 1"/>
                    <a:gd name="f106" fmla="*/ 253 f83 1"/>
                    <a:gd name="f107" fmla="*/ 58 f82 1"/>
                    <a:gd name="f108" fmla="*/ 298 f83 1"/>
                    <a:gd name="f109" fmla="*/ 59 f82 1"/>
                    <a:gd name="f110" fmla="*/ 342 f83 1"/>
                    <a:gd name="f111" fmla="*/ 383 f83 1"/>
                    <a:gd name="f112" fmla="*/ 421 f83 1"/>
                    <a:gd name="f113" fmla="*/ 457 f83 1"/>
                    <a:gd name="f114" fmla="*/ 488 f83 1"/>
                    <a:gd name="f115" fmla="*/ 515 f83 1"/>
                    <a:gd name="f116" fmla="*/ 539 f83 1"/>
                    <a:gd name="f117" fmla="*/ 559 f83 1"/>
                    <a:gd name="f118" fmla="*/ 574 f83 1"/>
                    <a:gd name="f119" fmla="*/ 585 f83 1"/>
                    <a:gd name="f120" fmla="*/ 592 f83 1"/>
                    <a:gd name="f121" fmla="*/ 595 f83 1"/>
                    <a:gd name="f122" fmla="*/ 3 f82 1"/>
                    <a:gd name="f123" fmla="*/ 593 f83 1"/>
                    <a:gd name="f124" fmla="*/ 8 f82 1"/>
                    <a:gd name="f125" fmla="*/ 591 f83 1"/>
                    <a:gd name="f126" fmla="*/ 14 f82 1"/>
                    <a:gd name="f127" fmla="*/ 22 f82 1"/>
                    <a:gd name="f128" fmla="*/ 578 f83 1"/>
                    <a:gd name="f129" fmla="*/ 30 f82 1"/>
                    <a:gd name="f130" fmla="*/ 568 f83 1"/>
                    <a:gd name="f131" fmla="*/ 38 f82 1"/>
                    <a:gd name="f132" fmla="*/ 554 f83 1"/>
                    <a:gd name="f133" fmla="*/ 537 f83 1"/>
                    <a:gd name="f134" fmla="*/ 57 f82 1"/>
                    <a:gd name="f135" fmla="*/ 516 f83 1"/>
                    <a:gd name="f136" fmla="*/ 66 f82 1"/>
                    <a:gd name="f137" fmla="*/ 492 f83 1"/>
                    <a:gd name="f138" fmla="*/ 74 f82 1"/>
                    <a:gd name="f139" fmla="*/ 463 f83 1"/>
                    <a:gd name="f140" fmla="*/ 82 f82 1"/>
                    <a:gd name="f141" fmla="*/ 430 f83 1"/>
                    <a:gd name="f142" fmla="*/ 88 f82 1"/>
                    <a:gd name="f143" fmla="*/ 390 f83 1"/>
                    <a:gd name="f144" fmla="*/ 93 f82 1"/>
                    <a:gd name="f145" fmla="*/ 346 f83 1"/>
                    <a:gd name="f146" fmla="*/ 96 f82 1"/>
                    <a:gd name="f147" fmla="*/ 97 f82 1"/>
                    <a:gd name="f148" fmla="*/ 248 f83 1"/>
                    <a:gd name="f149" fmla="*/ 204 f83 1"/>
                    <a:gd name="f150" fmla="*/ 166 f83 1"/>
                    <a:gd name="f151" fmla="*/ 132 f83 1"/>
                    <a:gd name="f152" fmla="*/ 103 f83 1"/>
                    <a:gd name="f153" fmla="*/ 79 f83 1"/>
                    <a:gd name="f154" fmla="*/ 58 f83 1"/>
                    <a:gd name="f155" fmla="*/ 41 f83 1"/>
                    <a:gd name="f156" fmla="*/ 27 f83 1"/>
                    <a:gd name="f157" fmla="*/ 16 f83 1"/>
                    <a:gd name="f158" fmla="*/ 4 f83 1"/>
                    <a:gd name="f159" fmla="*/ 1 f83 1"/>
                    <a:gd name="f160" fmla="*/ 0 f83 1"/>
                    <a:gd name="f161" fmla="+- f84 0 f1"/>
                    <a:gd name="f162" fmla="*/ f87 1 595"/>
                    <a:gd name="f163" fmla="*/ f88 1 97"/>
                    <a:gd name="f164" fmla="*/ f89 1 595"/>
                    <a:gd name="f165" fmla="*/ f90 1 595"/>
                    <a:gd name="f166" fmla="*/ f91 1 97"/>
                    <a:gd name="f167" fmla="*/ f92 1 595"/>
                    <a:gd name="f168" fmla="*/ f93 1 97"/>
                    <a:gd name="f169" fmla="*/ f94 1 595"/>
                    <a:gd name="f170" fmla="*/ f95 1 97"/>
                    <a:gd name="f171" fmla="*/ f96 1 595"/>
                    <a:gd name="f172" fmla="*/ f97 1 97"/>
                    <a:gd name="f173" fmla="*/ f98 1 595"/>
                    <a:gd name="f174" fmla="*/ f99 1 97"/>
                    <a:gd name="f175" fmla="*/ f100 1 595"/>
                    <a:gd name="f176" fmla="*/ f101 1 97"/>
                    <a:gd name="f177" fmla="*/ f102 1 595"/>
                    <a:gd name="f178" fmla="*/ f103 1 97"/>
                    <a:gd name="f179" fmla="*/ f104 1 595"/>
                    <a:gd name="f180" fmla="*/ f105 1 97"/>
                    <a:gd name="f181" fmla="*/ f106 1 595"/>
                    <a:gd name="f182" fmla="*/ f107 1 97"/>
                    <a:gd name="f183" fmla="*/ f108 1 595"/>
                    <a:gd name="f184" fmla="*/ f109 1 97"/>
                    <a:gd name="f185" fmla="*/ f110 1 595"/>
                    <a:gd name="f186" fmla="*/ f111 1 595"/>
                    <a:gd name="f187" fmla="*/ f112 1 595"/>
                    <a:gd name="f188" fmla="*/ f113 1 595"/>
                    <a:gd name="f189" fmla="*/ f114 1 595"/>
                    <a:gd name="f190" fmla="*/ f115 1 595"/>
                    <a:gd name="f191" fmla="*/ f116 1 595"/>
                    <a:gd name="f192" fmla="*/ f117 1 595"/>
                    <a:gd name="f193" fmla="*/ f118 1 595"/>
                    <a:gd name="f194" fmla="*/ f119 1 595"/>
                    <a:gd name="f195" fmla="*/ f120 1 595"/>
                    <a:gd name="f196" fmla="*/ f121 1 595"/>
                    <a:gd name="f197" fmla="*/ f122 1 97"/>
                    <a:gd name="f198" fmla="*/ f123 1 595"/>
                    <a:gd name="f199" fmla="*/ f124 1 97"/>
                    <a:gd name="f200" fmla="*/ f125 1 595"/>
                    <a:gd name="f201" fmla="*/ f126 1 97"/>
                    <a:gd name="f202" fmla="*/ f127 1 97"/>
                    <a:gd name="f203" fmla="*/ f128 1 595"/>
                    <a:gd name="f204" fmla="*/ f129 1 97"/>
                    <a:gd name="f205" fmla="*/ f130 1 595"/>
                    <a:gd name="f206" fmla="*/ f131 1 97"/>
                    <a:gd name="f207" fmla="*/ f132 1 595"/>
                    <a:gd name="f208" fmla="*/ f133 1 595"/>
                    <a:gd name="f209" fmla="*/ f134 1 97"/>
                    <a:gd name="f210" fmla="*/ f135 1 595"/>
                    <a:gd name="f211" fmla="*/ f136 1 97"/>
                    <a:gd name="f212" fmla="*/ f137 1 595"/>
                    <a:gd name="f213" fmla="*/ f138 1 97"/>
                    <a:gd name="f214" fmla="*/ f139 1 595"/>
                    <a:gd name="f215" fmla="*/ f140 1 97"/>
                    <a:gd name="f216" fmla="*/ f141 1 595"/>
                    <a:gd name="f217" fmla="*/ f142 1 97"/>
                    <a:gd name="f218" fmla="*/ f143 1 595"/>
                    <a:gd name="f219" fmla="*/ f144 1 97"/>
                    <a:gd name="f220" fmla="*/ f145 1 595"/>
                    <a:gd name="f221" fmla="*/ f146 1 97"/>
                    <a:gd name="f222" fmla="*/ f147 1 97"/>
                    <a:gd name="f223" fmla="*/ f148 1 595"/>
                    <a:gd name="f224" fmla="*/ f149 1 595"/>
                    <a:gd name="f225" fmla="*/ f150 1 595"/>
                    <a:gd name="f226" fmla="*/ f151 1 595"/>
                    <a:gd name="f227" fmla="*/ f152 1 595"/>
                    <a:gd name="f228" fmla="*/ f153 1 595"/>
                    <a:gd name="f229" fmla="*/ f154 1 595"/>
                    <a:gd name="f230" fmla="*/ f155 1 595"/>
                    <a:gd name="f231" fmla="*/ f156 1 595"/>
                    <a:gd name="f232" fmla="*/ f157 1 595"/>
                    <a:gd name="f233" fmla="*/ f158 1 595"/>
                    <a:gd name="f234" fmla="*/ f159 1 595"/>
                    <a:gd name="f235" fmla="*/ f160 1 595"/>
                    <a:gd name="f236" fmla="*/ 0 1 f85"/>
                    <a:gd name="f237" fmla="*/ f79 1 f85"/>
                    <a:gd name="f238" fmla="*/ 0 1 f86"/>
                    <a:gd name="f239" fmla="*/ f80 1 f86"/>
                    <a:gd name="f240" fmla="*/ f162 1 f85"/>
                    <a:gd name="f241" fmla="*/ f163 1 f86"/>
                    <a:gd name="f242" fmla="*/ f164 1 f85"/>
                    <a:gd name="f243" fmla="*/ f165 1 f85"/>
                    <a:gd name="f244" fmla="*/ f166 1 f86"/>
                    <a:gd name="f245" fmla="*/ f167 1 f85"/>
                    <a:gd name="f246" fmla="*/ f168 1 f86"/>
                    <a:gd name="f247" fmla="*/ f169 1 f85"/>
                    <a:gd name="f248" fmla="*/ f170 1 f86"/>
                    <a:gd name="f249" fmla="*/ f171 1 f85"/>
                    <a:gd name="f250" fmla="*/ f172 1 f86"/>
                    <a:gd name="f251" fmla="*/ f173 1 f85"/>
                    <a:gd name="f252" fmla="*/ f174 1 f86"/>
                    <a:gd name="f253" fmla="*/ f175 1 f85"/>
                    <a:gd name="f254" fmla="*/ f176 1 f86"/>
                    <a:gd name="f255" fmla="*/ f177 1 f85"/>
                    <a:gd name="f256" fmla="*/ f178 1 f86"/>
                    <a:gd name="f257" fmla="*/ f179 1 f85"/>
                    <a:gd name="f258" fmla="*/ f180 1 f86"/>
                    <a:gd name="f259" fmla="*/ f181 1 f85"/>
                    <a:gd name="f260" fmla="*/ f182 1 f86"/>
                    <a:gd name="f261" fmla="*/ f183 1 f85"/>
                    <a:gd name="f262" fmla="*/ f184 1 f86"/>
                    <a:gd name="f263" fmla="*/ f185 1 f85"/>
                    <a:gd name="f264" fmla="*/ f186 1 f85"/>
                    <a:gd name="f265" fmla="*/ f187 1 f85"/>
                    <a:gd name="f266" fmla="*/ f188 1 f85"/>
                    <a:gd name="f267" fmla="*/ f189 1 f85"/>
                    <a:gd name="f268" fmla="*/ f190 1 f85"/>
                    <a:gd name="f269" fmla="*/ f191 1 f85"/>
                    <a:gd name="f270" fmla="*/ f192 1 f85"/>
                    <a:gd name="f271" fmla="*/ f193 1 f85"/>
                    <a:gd name="f272" fmla="*/ f194 1 f85"/>
                    <a:gd name="f273" fmla="*/ f195 1 f85"/>
                    <a:gd name="f274" fmla="*/ f196 1 f85"/>
                    <a:gd name="f275" fmla="*/ f197 1 f86"/>
                    <a:gd name="f276" fmla="*/ f198 1 f85"/>
                    <a:gd name="f277" fmla="*/ f199 1 f86"/>
                    <a:gd name="f278" fmla="*/ f200 1 f85"/>
                    <a:gd name="f279" fmla="*/ f201 1 f86"/>
                    <a:gd name="f280" fmla="*/ f202 1 f86"/>
                    <a:gd name="f281" fmla="*/ f203 1 f85"/>
                    <a:gd name="f282" fmla="*/ f204 1 f86"/>
                    <a:gd name="f283" fmla="*/ f205 1 f85"/>
                    <a:gd name="f284" fmla="*/ f206 1 f86"/>
                    <a:gd name="f285" fmla="*/ f207 1 f85"/>
                    <a:gd name="f286" fmla="*/ f208 1 f85"/>
                    <a:gd name="f287" fmla="*/ f209 1 f86"/>
                    <a:gd name="f288" fmla="*/ f210 1 f85"/>
                    <a:gd name="f289" fmla="*/ f211 1 f86"/>
                    <a:gd name="f290" fmla="*/ f212 1 f85"/>
                    <a:gd name="f291" fmla="*/ f213 1 f86"/>
                    <a:gd name="f292" fmla="*/ f214 1 f85"/>
                    <a:gd name="f293" fmla="*/ f215 1 f86"/>
                    <a:gd name="f294" fmla="*/ f216 1 f85"/>
                    <a:gd name="f295" fmla="*/ f217 1 f86"/>
                    <a:gd name="f296" fmla="*/ f218 1 f85"/>
                    <a:gd name="f297" fmla="*/ f219 1 f86"/>
                    <a:gd name="f298" fmla="*/ f220 1 f85"/>
                    <a:gd name="f299" fmla="*/ f221 1 f86"/>
                    <a:gd name="f300" fmla="*/ f222 1 f86"/>
                    <a:gd name="f301" fmla="*/ f223 1 f85"/>
                    <a:gd name="f302" fmla="*/ f224 1 f85"/>
                    <a:gd name="f303" fmla="*/ f225 1 f85"/>
                    <a:gd name="f304" fmla="*/ f226 1 f85"/>
                    <a:gd name="f305" fmla="*/ f227 1 f85"/>
                    <a:gd name="f306" fmla="*/ f228 1 f85"/>
                    <a:gd name="f307" fmla="*/ f229 1 f85"/>
                    <a:gd name="f308" fmla="*/ f230 1 f85"/>
                    <a:gd name="f309" fmla="*/ f231 1 f85"/>
                    <a:gd name="f310" fmla="*/ f232 1 f85"/>
                    <a:gd name="f311" fmla="*/ f233 1 f85"/>
                    <a:gd name="f312" fmla="*/ f234 1 f85"/>
                    <a:gd name="f313" fmla="*/ f235 1 f85"/>
                    <a:gd name="f314" fmla="*/ f236 f76 1"/>
                    <a:gd name="f315" fmla="*/ f237 f76 1"/>
                    <a:gd name="f316" fmla="*/ f239 f77 1"/>
                    <a:gd name="f317" fmla="*/ f238 f77 1"/>
                    <a:gd name="f318" fmla="*/ f240 f76 1"/>
                    <a:gd name="f319" fmla="*/ f241 f77 1"/>
                    <a:gd name="f320" fmla="*/ f242 f76 1"/>
                    <a:gd name="f321" fmla="*/ f243 f76 1"/>
                    <a:gd name="f322" fmla="*/ f244 f77 1"/>
                    <a:gd name="f323" fmla="*/ f245 f76 1"/>
                    <a:gd name="f324" fmla="*/ f246 f77 1"/>
                    <a:gd name="f325" fmla="*/ f247 f76 1"/>
                    <a:gd name="f326" fmla="*/ f248 f77 1"/>
                    <a:gd name="f327" fmla="*/ f249 f76 1"/>
                    <a:gd name="f328" fmla="*/ f250 f77 1"/>
                    <a:gd name="f329" fmla="*/ f251 f76 1"/>
                    <a:gd name="f330" fmla="*/ f252 f77 1"/>
                    <a:gd name="f331" fmla="*/ f253 f76 1"/>
                    <a:gd name="f332" fmla="*/ f254 f77 1"/>
                    <a:gd name="f333" fmla="*/ f255 f76 1"/>
                    <a:gd name="f334" fmla="*/ f256 f77 1"/>
                    <a:gd name="f335" fmla="*/ f257 f76 1"/>
                    <a:gd name="f336" fmla="*/ f258 f77 1"/>
                    <a:gd name="f337" fmla="*/ f259 f76 1"/>
                    <a:gd name="f338" fmla="*/ f260 f77 1"/>
                    <a:gd name="f339" fmla="*/ f261 f76 1"/>
                    <a:gd name="f340" fmla="*/ f262 f77 1"/>
                    <a:gd name="f341" fmla="*/ f263 f76 1"/>
                    <a:gd name="f342" fmla="*/ f264 f76 1"/>
                    <a:gd name="f343" fmla="*/ f265 f76 1"/>
                    <a:gd name="f344" fmla="*/ f266 f76 1"/>
                    <a:gd name="f345" fmla="*/ f267 f76 1"/>
                    <a:gd name="f346" fmla="*/ f268 f76 1"/>
                    <a:gd name="f347" fmla="*/ f269 f76 1"/>
                    <a:gd name="f348" fmla="*/ f270 f76 1"/>
                    <a:gd name="f349" fmla="*/ f271 f76 1"/>
                    <a:gd name="f350" fmla="*/ f272 f76 1"/>
                    <a:gd name="f351" fmla="*/ f273 f76 1"/>
                    <a:gd name="f352" fmla="*/ f274 f76 1"/>
                    <a:gd name="f353" fmla="*/ f275 f77 1"/>
                    <a:gd name="f354" fmla="*/ f276 f76 1"/>
                    <a:gd name="f355" fmla="*/ f277 f77 1"/>
                    <a:gd name="f356" fmla="*/ f278 f76 1"/>
                    <a:gd name="f357" fmla="*/ f279 f77 1"/>
                    <a:gd name="f358" fmla="*/ f280 f77 1"/>
                    <a:gd name="f359" fmla="*/ f281 f76 1"/>
                    <a:gd name="f360" fmla="*/ f282 f77 1"/>
                    <a:gd name="f361" fmla="*/ f283 f76 1"/>
                    <a:gd name="f362" fmla="*/ f284 f77 1"/>
                    <a:gd name="f363" fmla="*/ f285 f76 1"/>
                    <a:gd name="f364" fmla="*/ f286 f76 1"/>
                    <a:gd name="f365" fmla="*/ f287 f77 1"/>
                    <a:gd name="f366" fmla="*/ f288 f76 1"/>
                    <a:gd name="f367" fmla="*/ f289 f77 1"/>
                    <a:gd name="f368" fmla="*/ f290 f76 1"/>
                    <a:gd name="f369" fmla="*/ f291 f77 1"/>
                    <a:gd name="f370" fmla="*/ f292 f76 1"/>
                    <a:gd name="f371" fmla="*/ f293 f77 1"/>
                    <a:gd name="f372" fmla="*/ f294 f76 1"/>
                    <a:gd name="f373" fmla="*/ f295 f77 1"/>
                    <a:gd name="f374" fmla="*/ f296 f76 1"/>
                    <a:gd name="f375" fmla="*/ f297 f77 1"/>
                    <a:gd name="f376" fmla="*/ f298 f76 1"/>
                    <a:gd name="f377" fmla="*/ f299 f77 1"/>
                    <a:gd name="f378" fmla="*/ f300 f77 1"/>
                    <a:gd name="f379" fmla="*/ f301 f76 1"/>
                    <a:gd name="f380" fmla="*/ f302 f76 1"/>
                    <a:gd name="f381" fmla="*/ f303 f76 1"/>
                    <a:gd name="f382" fmla="*/ f304 f76 1"/>
                    <a:gd name="f383" fmla="*/ f305 f76 1"/>
                    <a:gd name="f384" fmla="*/ f306 f76 1"/>
                    <a:gd name="f385" fmla="*/ f307 f76 1"/>
                    <a:gd name="f386" fmla="*/ f308 f76 1"/>
                    <a:gd name="f387" fmla="*/ f309 f76 1"/>
                    <a:gd name="f388" fmla="*/ f310 f76 1"/>
                    <a:gd name="f389" fmla="*/ f311 f76 1"/>
                    <a:gd name="f390" fmla="*/ f312 f76 1"/>
                    <a:gd name="f391" fmla="*/ f313 f76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1">
                      <a:pos x="f318" y="f319"/>
                    </a:cxn>
                    <a:cxn ang="f161">
                      <a:pos x="f320" y="f319"/>
                    </a:cxn>
                    <a:cxn ang="f161">
                      <a:pos x="f321" y="f322"/>
                    </a:cxn>
                    <a:cxn ang="f161">
                      <a:pos x="f323" y="f324"/>
                    </a:cxn>
                    <a:cxn ang="f161">
                      <a:pos x="f325" y="f326"/>
                    </a:cxn>
                    <a:cxn ang="f161">
                      <a:pos x="f327" y="f328"/>
                    </a:cxn>
                    <a:cxn ang="f161">
                      <a:pos x="f329" y="f330"/>
                    </a:cxn>
                    <a:cxn ang="f161">
                      <a:pos x="f331" y="f332"/>
                    </a:cxn>
                    <a:cxn ang="f161">
                      <a:pos x="f333" y="f334"/>
                    </a:cxn>
                    <a:cxn ang="f161">
                      <a:pos x="f335" y="f336"/>
                    </a:cxn>
                    <a:cxn ang="f161">
                      <a:pos x="f337" y="f338"/>
                    </a:cxn>
                    <a:cxn ang="f161">
                      <a:pos x="f339" y="f340"/>
                    </a:cxn>
                    <a:cxn ang="f161">
                      <a:pos x="f341" y="f338"/>
                    </a:cxn>
                    <a:cxn ang="f161">
                      <a:pos x="f342" y="f336"/>
                    </a:cxn>
                    <a:cxn ang="f161">
                      <a:pos x="f343" y="f334"/>
                    </a:cxn>
                    <a:cxn ang="f161">
                      <a:pos x="f344" y="f332"/>
                    </a:cxn>
                    <a:cxn ang="f161">
                      <a:pos x="f345" y="f330"/>
                    </a:cxn>
                    <a:cxn ang="f161">
                      <a:pos x="f346" y="f328"/>
                    </a:cxn>
                    <a:cxn ang="f161">
                      <a:pos x="f347" y="f326"/>
                    </a:cxn>
                    <a:cxn ang="f161">
                      <a:pos x="f348" y="f324"/>
                    </a:cxn>
                    <a:cxn ang="f161">
                      <a:pos x="f349" y="f322"/>
                    </a:cxn>
                    <a:cxn ang="f161">
                      <a:pos x="f350" y="f319"/>
                    </a:cxn>
                    <a:cxn ang="f161">
                      <a:pos x="f351" y="f319"/>
                    </a:cxn>
                    <a:cxn ang="f161">
                      <a:pos x="f352" y="f353"/>
                    </a:cxn>
                    <a:cxn ang="f161">
                      <a:pos x="f354" y="f355"/>
                    </a:cxn>
                    <a:cxn ang="f161">
                      <a:pos x="f356" y="f357"/>
                    </a:cxn>
                    <a:cxn ang="f161">
                      <a:pos x="f350" y="f358"/>
                    </a:cxn>
                    <a:cxn ang="f161">
                      <a:pos x="f359" y="f360"/>
                    </a:cxn>
                    <a:cxn ang="f161">
                      <a:pos x="f361" y="f362"/>
                    </a:cxn>
                    <a:cxn ang="f161">
                      <a:pos x="f363" y="f334"/>
                    </a:cxn>
                    <a:cxn ang="f161">
                      <a:pos x="f364" y="f365"/>
                    </a:cxn>
                    <a:cxn ang="f161">
                      <a:pos x="f366" y="f367"/>
                    </a:cxn>
                    <a:cxn ang="f161">
                      <a:pos x="f368" y="f369"/>
                    </a:cxn>
                    <a:cxn ang="f161">
                      <a:pos x="f370" y="f371"/>
                    </a:cxn>
                    <a:cxn ang="f161">
                      <a:pos x="f372" y="f373"/>
                    </a:cxn>
                    <a:cxn ang="f161">
                      <a:pos x="f374" y="f375"/>
                    </a:cxn>
                    <a:cxn ang="f161">
                      <a:pos x="f376" y="f377"/>
                    </a:cxn>
                    <a:cxn ang="f161">
                      <a:pos x="f339" y="f378"/>
                    </a:cxn>
                    <a:cxn ang="f161">
                      <a:pos x="f379" y="f377"/>
                    </a:cxn>
                    <a:cxn ang="f161">
                      <a:pos x="f380" y="f375"/>
                    </a:cxn>
                    <a:cxn ang="f161">
                      <a:pos x="f381" y="f373"/>
                    </a:cxn>
                    <a:cxn ang="f161">
                      <a:pos x="f382" y="f371"/>
                    </a:cxn>
                    <a:cxn ang="f161">
                      <a:pos x="f383" y="f369"/>
                    </a:cxn>
                    <a:cxn ang="f161">
                      <a:pos x="f384" y="f367"/>
                    </a:cxn>
                    <a:cxn ang="f161">
                      <a:pos x="f385" y="f365"/>
                    </a:cxn>
                    <a:cxn ang="f161">
                      <a:pos x="f386" y="f334"/>
                    </a:cxn>
                    <a:cxn ang="f161">
                      <a:pos x="f387" y="f362"/>
                    </a:cxn>
                    <a:cxn ang="f161">
                      <a:pos x="f388" y="f360"/>
                    </a:cxn>
                    <a:cxn ang="f161">
                      <a:pos x="f320" y="f358"/>
                    </a:cxn>
                    <a:cxn ang="f161">
                      <a:pos x="f389" y="f357"/>
                    </a:cxn>
                    <a:cxn ang="f161">
                      <a:pos x="f390" y="f355"/>
                    </a:cxn>
                    <a:cxn ang="f161">
                      <a:pos x="f391" y="f353"/>
                    </a:cxn>
                    <a:cxn ang="f161">
                      <a:pos x="f318" y="f319"/>
                    </a:cxn>
                  </a:cxnLst>
                  <a:rect l="f314" t="f317" r="f315" b="f316"/>
                  <a:pathLst>
                    <a:path w="595" h="97">
                      <a:moveTo>
                        <a:pt x="f8" y="f5"/>
                      </a:moveTo>
                      <a:lnTo>
                        <a:pt x="f9" y="f5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30" y="f27"/>
                      </a:lnTo>
                      <a:lnTo>
                        <a:pt x="f31" y="f25"/>
                      </a:lnTo>
                      <a:lnTo>
                        <a:pt x="f32" y="f23"/>
                      </a:lnTo>
                      <a:lnTo>
                        <a:pt x="f33" y="f21"/>
                      </a:lnTo>
                      <a:lnTo>
                        <a:pt x="f34" y="f19"/>
                      </a:lnTo>
                      <a:lnTo>
                        <a:pt x="f35" y="f17"/>
                      </a:lnTo>
                      <a:lnTo>
                        <a:pt x="f36" y="f15"/>
                      </a:lnTo>
                      <a:lnTo>
                        <a:pt x="f37" y="f13"/>
                      </a:lnTo>
                      <a:lnTo>
                        <a:pt x="f38" y="f11"/>
                      </a:lnTo>
                      <a:lnTo>
                        <a:pt x="f39" y="f5"/>
                      </a:lnTo>
                      <a:lnTo>
                        <a:pt x="f40" y="f5"/>
                      </a:lnTo>
                      <a:lnTo>
                        <a:pt x="f6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39" y="f46"/>
                      </a:lnTo>
                      <a:lnTo>
                        <a:pt x="f47" y="f48"/>
                      </a:lnTo>
                      <a:lnTo>
                        <a:pt x="f49" y="f50"/>
                      </a:lnTo>
                      <a:lnTo>
                        <a:pt x="f51" y="f23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28" y="f7"/>
                      </a:lnTo>
                      <a:lnTo>
                        <a:pt x="f66" y="f65"/>
                      </a:lnTo>
                      <a:lnTo>
                        <a:pt x="f67" y="f63"/>
                      </a:lnTo>
                      <a:lnTo>
                        <a:pt x="f68" y="f61"/>
                      </a:lnTo>
                      <a:lnTo>
                        <a:pt x="f69" y="f59"/>
                      </a:lnTo>
                      <a:lnTo>
                        <a:pt x="f70" y="f57"/>
                      </a:lnTo>
                      <a:lnTo>
                        <a:pt x="f71" y="f55"/>
                      </a:lnTo>
                      <a:lnTo>
                        <a:pt x="f27" y="f53"/>
                      </a:lnTo>
                      <a:lnTo>
                        <a:pt x="f21" y="f23"/>
                      </a:lnTo>
                      <a:lnTo>
                        <a:pt x="f72" y="f50"/>
                      </a:lnTo>
                      <a:lnTo>
                        <a:pt x="f73" y="f48"/>
                      </a:lnTo>
                      <a:lnTo>
                        <a:pt x="f9" y="f46"/>
                      </a:lnTo>
                      <a:lnTo>
                        <a:pt x="f11" y="f45"/>
                      </a:lnTo>
                      <a:lnTo>
                        <a:pt x="f74" y="f43"/>
                      </a:lnTo>
                      <a:lnTo>
                        <a:pt x="f5" y="f41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微軟正黑體" pitchFamily="2"/>
                    <a:cs typeface="Mangal" pitchFamily="2"/>
                  </a:endParaRPr>
                </a:p>
              </p:txBody>
            </p:sp>
          </p:grpSp>
        </p:grpSp>
        <p:sp>
          <p:nvSpPr>
            <p:cNvPr id="38" name="Freeform 27"/>
            <p:cNvSpPr/>
            <p:nvPr/>
          </p:nvSpPr>
          <p:spPr>
            <a:xfrm>
              <a:off x="874799" y="2244960"/>
              <a:ext cx="237240" cy="355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6"/>
                <a:gd name="f7" fmla="val 922"/>
                <a:gd name="f8" fmla="val 307"/>
                <a:gd name="f9" fmla="val 339"/>
                <a:gd name="f10" fmla="val 2"/>
                <a:gd name="f11" fmla="val 399"/>
                <a:gd name="f12" fmla="val 19"/>
                <a:gd name="f13" fmla="val 454"/>
                <a:gd name="f14" fmla="val 55"/>
                <a:gd name="f15" fmla="val 503"/>
                <a:gd name="f16" fmla="val 104"/>
                <a:gd name="f17" fmla="val 545"/>
                <a:gd name="f18" fmla="val 168"/>
                <a:gd name="f19" fmla="val 578"/>
                <a:gd name="f20" fmla="val 241"/>
                <a:gd name="f21" fmla="val 601"/>
                <a:gd name="f22" fmla="val 323"/>
                <a:gd name="f23" fmla="val 614"/>
                <a:gd name="f24" fmla="val 414"/>
                <a:gd name="f25" fmla="val 461"/>
                <a:gd name="f26" fmla="val 507"/>
                <a:gd name="f27" fmla="val 598"/>
                <a:gd name="f28" fmla="val 680"/>
                <a:gd name="f29" fmla="val 754"/>
                <a:gd name="f30" fmla="val 817"/>
                <a:gd name="f31" fmla="val 866"/>
                <a:gd name="f32" fmla="val 902"/>
                <a:gd name="f33" fmla="val 919"/>
                <a:gd name="f34" fmla="val 276"/>
                <a:gd name="f35" fmla="val 217"/>
                <a:gd name="f36" fmla="val 160"/>
                <a:gd name="f37" fmla="val 111"/>
                <a:gd name="f38" fmla="val 70"/>
                <a:gd name="f39" fmla="val 37"/>
                <a:gd name="f40" fmla="val 13"/>
                <a:gd name="f41" fmla="+- 0 0 0"/>
                <a:gd name="f42" fmla="*/ f3 1 616"/>
                <a:gd name="f43" fmla="*/ f4 1 922"/>
                <a:gd name="f44" fmla="val f5"/>
                <a:gd name="f45" fmla="val f6"/>
                <a:gd name="f46" fmla="val f7"/>
                <a:gd name="f47" fmla="*/ f41 f0 1"/>
                <a:gd name="f48" fmla="+- f46 0 f44"/>
                <a:gd name="f49" fmla="+- f45 0 f44"/>
                <a:gd name="f50" fmla="*/ f47 1 f2"/>
                <a:gd name="f51" fmla="*/ f49 1 616"/>
                <a:gd name="f52" fmla="*/ f48 1 922"/>
                <a:gd name="f53" fmla="*/ 307 f49 1"/>
                <a:gd name="f54" fmla="*/ 0 f48 1"/>
                <a:gd name="f55" fmla="*/ 339 f49 1"/>
                <a:gd name="f56" fmla="*/ 2 f48 1"/>
                <a:gd name="f57" fmla="*/ 399 f49 1"/>
                <a:gd name="f58" fmla="*/ 19 f48 1"/>
                <a:gd name="f59" fmla="*/ 454 f49 1"/>
                <a:gd name="f60" fmla="*/ 55 f48 1"/>
                <a:gd name="f61" fmla="*/ 503 f49 1"/>
                <a:gd name="f62" fmla="*/ 104 f48 1"/>
                <a:gd name="f63" fmla="*/ 545 f49 1"/>
                <a:gd name="f64" fmla="*/ 168 f48 1"/>
                <a:gd name="f65" fmla="*/ 578 f49 1"/>
                <a:gd name="f66" fmla="*/ 241 f48 1"/>
                <a:gd name="f67" fmla="*/ 601 f49 1"/>
                <a:gd name="f68" fmla="*/ 323 f48 1"/>
                <a:gd name="f69" fmla="*/ 614 f49 1"/>
                <a:gd name="f70" fmla="*/ 414 f48 1"/>
                <a:gd name="f71" fmla="*/ 616 f49 1"/>
                <a:gd name="f72" fmla="*/ 461 f48 1"/>
                <a:gd name="f73" fmla="*/ 507 f48 1"/>
                <a:gd name="f74" fmla="*/ 598 f48 1"/>
                <a:gd name="f75" fmla="*/ 680 f48 1"/>
                <a:gd name="f76" fmla="*/ 754 f48 1"/>
                <a:gd name="f77" fmla="*/ 817 f48 1"/>
                <a:gd name="f78" fmla="*/ 866 f48 1"/>
                <a:gd name="f79" fmla="*/ 902 f48 1"/>
                <a:gd name="f80" fmla="*/ 919 f48 1"/>
                <a:gd name="f81" fmla="*/ 922 f48 1"/>
                <a:gd name="f82" fmla="*/ 276 f49 1"/>
                <a:gd name="f83" fmla="*/ 217 f49 1"/>
                <a:gd name="f84" fmla="*/ 160 f49 1"/>
                <a:gd name="f85" fmla="*/ 111 f49 1"/>
                <a:gd name="f86" fmla="*/ 70 f49 1"/>
                <a:gd name="f87" fmla="*/ 37 f49 1"/>
                <a:gd name="f88" fmla="*/ 13 f49 1"/>
                <a:gd name="f89" fmla="*/ 2 f49 1"/>
                <a:gd name="f90" fmla="*/ 0 f49 1"/>
                <a:gd name="f91" fmla="+- f50 0 f1"/>
                <a:gd name="f92" fmla="*/ f53 1 616"/>
                <a:gd name="f93" fmla="*/ f54 1 922"/>
                <a:gd name="f94" fmla="*/ f55 1 616"/>
                <a:gd name="f95" fmla="*/ f56 1 922"/>
                <a:gd name="f96" fmla="*/ f57 1 616"/>
                <a:gd name="f97" fmla="*/ f58 1 922"/>
                <a:gd name="f98" fmla="*/ f59 1 616"/>
                <a:gd name="f99" fmla="*/ f60 1 922"/>
                <a:gd name="f100" fmla="*/ f61 1 616"/>
                <a:gd name="f101" fmla="*/ f62 1 922"/>
                <a:gd name="f102" fmla="*/ f63 1 616"/>
                <a:gd name="f103" fmla="*/ f64 1 922"/>
                <a:gd name="f104" fmla="*/ f65 1 616"/>
                <a:gd name="f105" fmla="*/ f66 1 922"/>
                <a:gd name="f106" fmla="*/ f67 1 616"/>
                <a:gd name="f107" fmla="*/ f68 1 922"/>
                <a:gd name="f108" fmla="*/ f69 1 616"/>
                <a:gd name="f109" fmla="*/ f70 1 922"/>
                <a:gd name="f110" fmla="*/ f71 1 616"/>
                <a:gd name="f111" fmla="*/ f72 1 922"/>
                <a:gd name="f112" fmla="*/ f73 1 922"/>
                <a:gd name="f113" fmla="*/ f74 1 922"/>
                <a:gd name="f114" fmla="*/ f75 1 922"/>
                <a:gd name="f115" fmla="*/ f76 1 922"/>
                <a:gd name="f116" fmla="*/ f77 1 922"/>
                <a:gd name="f117" fmla="*/ f78 1 922"/>
                <a:gd name="f118" fmla="*/ f79 1 922"/>
                <a:gd name="f119" fmla="*/ f80 1 922"/>
                <a:gd name="f120" fmla="*/ f81 1 922"/>
                <a:gd name="f121" fmla="*/ f82 1 616"/>
                <a:gd name="f122" fmla="*/ f83 1 616"/>
                <a:gd name="f123" fmla="*/ f84 1 616"/>
                <a:gd name="f124" fmla="*/ f85 1 616"/>
                <a:gd name="f125" fmla="*/ f86 1 616"/>
                <a:gd name="f126" fmla="*/ f87 1 616"/>
                <a:gd name="f127" fmla="*/ f88 1 616"/>
                <a:gd name="f128" fmla="*/ f89 1 616"/>
                <a:gd name="f129" fmla="*/ f90 1 616"/>
                <a:gd name="f130" fmla="*/ 0 1 f51"/>
                <a:gd name="f131" fmla="*/ f45 1 f51"/>
                <a:gd name="f132" fmla="*/ 0 1 f52"/>
                <a:gd name="f133" fmla="*/ f46 1 f52"/>
                <a:gd name="f134" fmla="*/ f92 1 f51"/>
                <a:gd name="f135" fmla="*/ f93 1 f52"/>
                <a:gd name="f136" fmla="*/ f94 1 f51"/>
                <a:gd name="f137" fmla="*/ f95 1 f52"/>
                <a:gd name="f138" fmla="*/ f96 1 f51"/>
                <a:gd name="f139" fmla="*/ f97 1 f52"/>
                <a:gd name="f140" fmla="*/ f98 1 f51"/>
                <a:gd name="f141" fmla="*/ f99 1 f52"/>
                <a:gd name="f142" fmla="*/ f100 1 f51"/>
                <a:gd name="f143" fmla="*/ f101 1 f52"/>
                <a:gd name="f144" fmla="*/ f102 1 f51"/>
                <a:gd name="f145" fmla="*/ f103 1 f52"/>
                <a:gd name="f146" fmla="*/ f104 1 f51"/>
                <a:gd name="f147" fmla="*/ f105 1 f52"/>
                <a:gd name="f148" fmla="*/ f106 1 f51"/>
                <a:gd name="f149" fmla="*/ f107 1 f52"/>
                <a:gd name="f150" fmla="*/ f108 1 f51"/>
                <a:gd name="f151" fmla="*/ f109 1 f52"/>
                <a:gd name="f152" fmla="*/ f110 1 f51"/>
                <a:gd name="f153" fmla="*/ f111 1 f52"/>
                <a:gd name="f154" fmla="*/ f112 1 f52"/>
                <a:gd name="f155" fmla="*/ f113 1 f52"/>
                <a:gd name="f156" fmla="*/ f114 1 f52"/>
                <a:gd name="f157" fmla="*/ f115 1 f52"/>
                <a:gd name="f158" fmla="*/ f116 1 f52"/>
                <a:gd name="f159" fmla="*/ f117 1 f52"/>
                <a:gd name="f160" fmla="*/ f118 1 f52"/>
                <a:gd name="f161" fmla="*/ f119 1 f52"/>
                <a:gd name="f162" fmla="*/ f120 1 f52"/>
                <a:gd name="f163" fmla="*/ f121 1 f51"/>
                <a:gd name="f164" fmla="*/ f122 1 f51"/>
                <a:gd name="f165" fmla="*/ f123 1 f51"/>
                <a:gd name="f166" fmla="*/ f124 1 f51"/>
                <a:gd name="f167" fmla="*/ f125 1 f51"/>
                <a:gd name="f168" fmla="*/ f126 1 f51"/>
                <a:gd name="f169" fmla="*/ f127 1 f51"/>
                <a:gd name="f170" fmla="*/ f128 1 f51"/>
                <a:gd name="f171" fmla="*/ f129 1 f51"/>
                <a:gd name="f172" fmla="*/ f130 f42 1"/>
                <a:gd name="f173" fmla="*/ f131 f42 1"/>
                <a:gd name="f174" fmla="*/ f133 f43 1"/>
                <a:gd name="f175" fmla="*/ f132 f43 1"/>
                <a:gd name="f176" fmla="*/ f134 f42 1"/>
                <a:gd name="f177" fmla="*/ f135 f43 1"/>
                <a:gd name="f178" fmla="*/ f136 f42 1"/>
                <a:gd name="f179" fmla="*/ f137 f43 1"/>
                <a:gd name="f180" fmla="*/ f138 f42 1"/>
                <a:gd name="f181" fmla="*/ f139 f43 1"/>
                <a:gd name="f182" fmla="*/ f140 f42 1"/>
                <a:gd name="f183" fmla="*/ f141 f43 1"/>
                <a:gd name="f184" fmla="*/ f142 f42 1"/>
                <a:gd name="f185" fmla="*/ f143 f43 1"/>
                <a:gd name="f186" fmla="*/ f144 f42 1"/>
                <a:gd name="f187" fmla="*/ f145 f43 1"/>
                <a:gd name="f188" fmla="*/ f146 f42 1"/>
                <a:gd name="f189" fmla="*/ f147 f43 1"/>
                <a:gd name="f190" fmla="*/ f148 f42 1"/>
                <a:gd name="f191" fmla="*/ f149 f43 1"/>
                <a:gd name="f192" fmla="*/ f150 f42 1"/>
                <a:gd name="f193" fmla="*/ f151 f43 1"/>
                <a:gd name="f194" fmla="*/ f152 f42 1"/>
                <a:gd name="f195" fmla="*/ f153 f43 1"/>
                <a:gd name="f196" fmla="*/ f154 f43 1"/>
                <a:gd name="f197" fmla="*/ f155 f43 1"/>
                <a:gd name="f198" fmla="*/ f156 f43 1"/>
                <a:gd name="f199" fmla="*/ f157 f43 1"/>
                <a:gd name="f200" fmla="*/ f158 f43 1"/>
                <a:gd name="f201" fmla="*/ f159 f43 1"/>
                <a:gd name="f202" fmla="*/ f160 f43 1"/>
                <a:gd name="f203" fmla="*/ f161 f43 1"/>
                <a:gd name="f204" fmla="*/ f162 f43 1"/>
                <a:gd name="f205" fmla="*/ f163 f42 1"/>
                <a:gd name="f206" fmla="*/ f164 f42 1"/>
                <a:gd name="f207" fmla="*/ f165 f42 1"/>
                <a:gd name="f208" fmla="*/ f166 f42 1"/>
                <a:gd name="f209" fmla="*/ f167 f42 1"/>
                <a:gd name="f210" fmla="*/ f168 f42 1"/>
                <a:gd name="f211" fmla="*/ f169 f42 1"/>
                <a:gd name="f212" fmla="*/ f170 f42 1"/>
                <a:gd name="f213" fmla="*/ f171 f4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176" y="f177"/>
                </a:cxn>
                <a:cxn ang="f91">
                  <a:pos x="f178" y="f179"/>
                </a:cxn>
                <a:cxn ang="f91">
                  <a:pos x="f180" y="f181"/>
                </a:cxn>
                <a:cxn ang="f91">
                  <a:pos x="f182" y="f183"/>
                </a:cxn>
                <a:cxn ang="f91">
                  <a:pos x="f184" y="f185"/>
                </a:cxn>
                <a:cxn ang="f91">
                  <a:pos x="f186" y="f187"/>
                </a:cxn>
                <a:cxn ang="f91">
                  <a:pos x="f188" y="f189"/>
                </a:cxn>
                <a:cxn ang="f91">
                  <a:pos x="f190" y="f191"/>
                </a:cxn>
                <a:cxn ang="f91">
                  <a:pos x="f192" y="f193"/>
                </a:cxn>
                <a:cxn ang="f91">
                  <a:pos x="f194" y="f195"/>
                </a:cxn>
                <a:cxn ang="f91">
                  <a:pos x="f192" y="f196"/>
                </a:cxn>
                <a:cxn ang="f91">
                  <a:pos x="f190" y="f197"/>
                </a:cxn>
                <a:cxn ang="f91">
                  <a:pos x="f188" y="f198"/>
                </a:cxn>
                <a:cxn ang="f91">
                  <a:pos x="f186" y="f199"/>
                </a:cxn>
                <a:cxn ang="f91">
                  <a:pos x="f184" y="f200"/>
                </a:cxn>
                <a:cxn ang="f91">
                  <a:pos x="f182" y="f201"/>
                </a:cxn>
                <a:cxn ang="f91">
                  <a:pos x="f180" y="f202"/>
                </a:cxn>
                <a:cxn ang="f91">
                  <a:pos x="f178" y="f203"/>
                </a:cxn>
                <a:cxn ang="f91">
                  <a:pos x="f176" y="f204"/>
                </a:cxn>
                <a:cxn ang="f91">
                  <a:pos x="f205" y="f203"/>
                </a:cxn>
                <a:cxn ang="f91">
                  <a:pos x="f206" y="f202"/>
                </a:cxn>
                <a:cxn ang="f91">
                  <a:pos x="f207" y="f201"/>
                </a:cxn>
                <a:cxn ang="f91">
                  <a:pos x="f208" y="f200"/>
                </a:cxn>
                <a:cxn ang="f91">
                  <a:pos x="f209" y="f199"/>
                </a:cxn>
                <a:cxn ang="f91">
                  <a:pos x="f210" y="f198"/>
                </a:cxn>
                <a:cxn ang="f91">
                  <a:pos x="f211" y="f197"/>
                </a:cxn>
                <a:cxn ang="f91">
                  <a:pos x="f212" y="f196"/>
                </a:cxn>
                <a:cxn ang="f91">
                  <a:pos x="f213" y="f195"/>
                </a:cxn>
                <a:cxn ang="f91">
                  <a:pos x="f212" y="f193"/>
                </a:cxn>
                <a:cxn ang="f91">
                  <a:pos x="f211" y="f191"/>
                </a:cxn>
                <a:cxn ang="f91">
                  <a:pos x="f210" y="f189"/>
                </a:cxn>
                <a:cxn ang="f91">
                  <a:pos x="f209" y="f187"/>
                </a:cxn>
                <a:cxn ang="f91">
                  <a:pos x="f208" y="f185"/>
                </a:cxn>
                <a:cxn ang="f91">
                  <a:pos x="f207" y="f183"/>
                </a:cxn>
                <a:cxn ang="f91">
                  <a:pos x="f206" y="f181"/>
                </a:cxn>
                <a:cxn ang="f91">
                  <a:pos x="f205" y="f179"/>
                </a:cxn>
                <a:cxn ang="f91">
                  <a:pos x="f176" y="f177"/>
                </a:cxn>
              </a:cxnLst>
              <a:rect l="f172" t="f175" r="f173" b="f174"/>
              <a:pathLst>
                <a:path w="616" h="922">
                  <a:moveTo>
                    <a:pt x="f8" y="f5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6" y="f25"/>
                  </a:lnTo>
                  <a:lnTo>
                    <a:pt x="f23" y="f26"/>
                  </a:lnTo>
                  <a:lnTo>
                    <a:pt x="f21" y="f27"/>
                  </a:lnTo>
                  <a:lnTo>
                    <a:pt x="f19" y="f28"/>
                  </a:lnTo>
                  <a:lnTo>
                    <a:pt x="f17" y="f29"/>
                  </a:lnTo>
                  <a:lnTo>
                    <a:pt x="f15" y="f30"/>
                  </a:lnTo>
                  <a:lnTo>
                    <a:pt x="f13" y="f31"/>
                  </a:lnTo>
                  <a:lnTo>
                    <a:pt x="f11" y="f32"/>
                  </a:lnTo>
                  <a:lnTo>
                    <a:pt x="f9" y="f33"/>
                  </a:lnTo>
                  <a:lnTo>
                    <a:pt x="f8" y="f7"/>
                  </a:lnTo>
                  <a:lnTo>
                    <a:pt x="f34" y="f33"/>
                  </a:lnTo>
                  <a:lnTo>
                    <a:pt x="f35" y="f32"/>
                  </a:lnTo>
                  <a:lnTo>
                    <a:pt x="f36" y="f31"/>
                  </a:lnTo>
                  <a:lnTo>
                    <a:pt x="f37" y="f30"/>
                  </a:lnTo>
                  <a:lnTo>
                    <a:pt x="f38" y="f29"/>
                  </a:lnTo>
                  <a:lnTo>
                    <a:pt x="f39" y="f28"/>
                  </a:lnTo>
                  <a:lnTo>
                    <a:pt x="f40" y="f27"/>
                  </a:lnTo>
                  <a:lnTo>
                    <a:pt x="f10" y="f26"/>
                  </a:lnTo>
                  <a:lnTo>
                    <a:pt x="f5" y="f25"/>
                  </a:lnTo>
                  <a:lnTo>
                    <a:pt x="f10" y="f24"/>
                  </a:lnTo>
                  <a:lnTo>
                    <a:pt x="f40" y="f22"/>
                  </a:lnTo>
                  <a:lnTo>
                    <a:pt x="f39" y="f20"/>
                  </a:lnTo>
                  <a:lnTo>
                    <a:pt x="f38" y="f18"/>
                  </a:lnTo>
                  <a:lnTo>
                    <a:pt x="f37" y="f16"/>
                  </a:lnTo>
                  <a:lnTo>
                    <a:pt x="f36" y="f14"/>
                  </a:lnTo>
                  <a:lnTo>
                    <a:pt x="f35" y="f12"/>
                  </a:lnTo>
                  <a:lnTo>
                    <a:pt x="f34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31455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39" name="Freeform 32"/>
            <p:cNvSpPr/>
            <p:nvPr/>
          </p:nvSpPr>
          <p:spPr>
            <a:xfrm>
              <a:off x="1165320" y="1735919"/>
              <a:ext cx="1003680" cy="1516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000"/>
                <a:gd name="f7" fmla="val 11637"/>
                <a:gd name="f8" fmla="val 4302"/>
                <a:gd name="f9" fmla="val 5844"/>
                <a:gd name="f10" fmla="val 213"/>
                <a:gd name="f11" fmla="val 6947"/>
                <a:gd name="f12" fmla="val 1714"/>
                <a:gd name="f13" fmla="val 9891"/>
                <a:gd name="f14" fmla="val 9978"/>
                <a:gd name="f15" fmla="val 9908"/>
                <a:gd name="f16" fmla="val 9957"/>
                <a:gd name="f17" fmla="val 9925"/>
                <a:gd name="f18" fmla="val 9935"/>
                <a:gd name="f19" fmla="val 9942"/>
                <a:gd name="f20" fmla="val 9443"/>
                <a:gd name="f21" fmla="val 10279"/>
                <a:gd name="f22" fmla="val 8958"/>
                <a:gd name="f23" fmla="val 10572"/>
                <a:gd name="f24" fmla="val 8366"/>
                <a:gd name="f25" fmla="val 10891"/>
                <a:gd name="f26" fmla="val 7697"/>
                <a:gd name="f27" fmla="val 11199"/>
                <a:gd name="f28" fmla="val 7159"/>
                <a:gd name="f29" fmla="val 11391"/>
                <a:gd name="f30" fmla="val 6794"/>
                <a:gd name="f31" fmla="val 11492"/>
                <a:gd name="f32" fmla="val 6424"/>
                <a:gd name="f33" fmla="val 11575"/>
                <a:gd name="f34" fmla="val 6052"/>
                <a:gd name="f35" fmla="val 11625"/>
                <a:gd name="f36" fmla="val 5863"/>
                <a:gd name="f37" fmla="val 11634"/>
                <a:gd name="f38" fmla="val 5675"/>
                <a:gd name="f39" fmla="val 5283"/>
                <a:gd name="f40" fmla="val 11628"/>
                <a:gd name="f41" fmla="val 4652"/>
                <a:gd name="f42" fmla="val 11587"/>
                <a:gd name="f43" fmla="val 3764"/>
                <a:gd name="f44" fmla="val 11468"/>
                <a:gd name="f45" fmla="val 2872"/>
                <a:gd name="f46" fmla="val 11312"/>
                <a:gd name="f47" fmla="val 2026"/>
                <a:gd name="f48" fmla="val 11122"/>
                <a:gd name="f49" fmla="val 1261"/>
                <a:gd name="f50" fmla="val 10936"/>
                <a:gd name="f51" fmla="val 358"/>
                <a:gd name="f52" fmla="val 10678"/>
                <a:gd name="f53" fmla="val 54"/>
                <a:gd name="f54" fmla="val 46"/>
                <a:gd name="f55" fmla="val 10568"/>
                <a:gd name="f56" fmla="val 39"/>
                <a:gd name="f57" fmla="val 10564"/>
                <a:gd name="f58" fmla="val 31"/>
                <a:gd name="f59" fmla="val 10560"/>
                <a:gd name="f60" fmla="val 25"/>
                <a:gd name="f61" fmla="val 10536"/>
                <a:gd name="f62" fmla="val 18"/>
                <a:gd name="f63" fmla="val 10513"/>
                <a:gd name="f64" fmla="val 12"/>
                <a:gd name="f65" fmla="val 10489"/>
                <a:gd name="f66" fmla="val 10306"/>
                <a:gd name="f67" fmla="val 14"/>
                <a:gd name="f68" fmla="val 10177"/>
                <a:gd name="f69" fmla="val 28"/>
                <a:gd name="f70" fmla="val 10047"/>
                <a:gd name="f71" fmla="val 42"/>
                <a:gd name="f72" fmla="val 9918"/>
                <a:gd name="f73" fmla="val 150"/>
                <a:gd name="f74" fmla="val 9388"/>
                <a:gd name="f75" fmla="val 381"/>
                <a:gd name="f76" fmla="val 8412"/>
                <a:gd name="f77" fmla="val 815"/>
                <a:gd name="f78" fmla="val 6847"/>
                <a:gd name="f79" fmla="val 2065"/>
                <a:gd name="f80" fmla="val 2726"/>
                <a:gd name="f81" fmla="val 2418"/>
                <a:gd name="f82" fmla="val 1637"/>
                <a:gd name="f83" fmla="val 3046"/>
                <a:gd name="f84" fmla="val 1091"/>
                <a:gd name="f85" fmla="val 3363"/>
                <a:gd name="f86" fmla="val 413"/>
                <a:gd name="f87" fmla="+- 0 0 0"/>
                <a:gd name="f88" fmla="*/ f3 1 10000"/>
                <a:gd name="f89" fmla="*/ f4 1 11637"/>
                <a:gd name="f90" fmla="val f5"/>
                <a:gd name="f91" fmla="val f6"/>
                <a:gd name="f92" fmla="val f7"/>
                <a:gd name="f93" fmla="*/ f87 f0 1"/>
                <a:gd name="f94" fmla="+- f92 0 f90"/>
                <a:gd name="f95" fmla="+- f91 0 f90"/>
                <a:gd name="f96" fmla="*/ f93 1 f2"/>
                <a:gd name="f97" fmla="*/ f95 1 10000"/>
                <a:gd name="f98" fmla="*/ f94 1 11637"/>
                <a:gd name="f99" fmla="*/ 4302 f95 1"/>
                <a:gd name="f100" fmla="*/ 0 f94 1"/>
                <a:gd name="f101" fmla="*/ 6947 f95 1"/>
                <a:gd name="f102" fmla="*/ 1714 f94 1"/>
                <a:gd name="f103" fmla="*/ 10000 f95 1"/>
                <a:gd name="f104" fmla="*/ 9891 f94 1"/>
                <a:gd name="f105" fmla="*/ 9935 f95 1"/>
                <a:gd name="f106" fmla="*/ 9942 f94 1"/>
                <a:gd name="f107" fmla="*/ 9443 f95 1"/>
                <a:gd name="f108" fmla="*/ 10279 f94 1"/>
                <a:gd name="f109" fmla="*/ 8958 f95 1"/>
                <a:gd name="f110" fmla="*/ 10572 f94 1"/>
                <a:gd name="f111" fmla="*/ 8366 f95 1"/>
                <a:gd name="f112" fmla="*/ 10891 f94 1"/>
                <a:gd name="f113" fmla="*/ 7697 f95 1"/>
                <a:gd name="f114" fmla="*/ 11199 f94 1"/>
                <a:gd name="f115" fmla="*/ 7159 f95 1"/>
                <a:gd name="f116" fmla="*/ 11391 f94 1"/>
                <a:gd name="f117" fmla="*/ 6794 f95 1"/>
                <a:gd name="f118" fmla="*/ 11492 f94 1"/>
                <a:gd name="f119" fmla="*/ 6424 f95 1"/>
                <a:gd name="f120" fmla="*/ 11575 f94 1"/>
                <a:gd name="f121" fmla="*/ 6052 f95 1"/>
                <a:gd name="f122" fmla="*/ 11625 f94 1"/>
                <a:gd name="f123" fmla="*/ 5863 f95 1"/>
                <a:gd name="f124" fmla="*/ 11634 f94 1"/>
                <a:gd name="f125" fmla="*/ 5675 f95 1"/>
                <a:gd name="f126" fmla="*/ 11637 f94 1"/>
                <a:gd name="f127" fmla="*/ 5283 f95 1"/>
                <a:gd name="f128" fmla="*/ 11628 f94 1"/>
                <a:gd name="f129" fmla="*/ 4652 f95 1"/>
                <a:gd name="f130" fmla="*/ 11587 f94 1"/>
                <a:gd name="f131" fmla="*/ 3764 f95 1"/>
                <a:gd name="f132" fmla="*/ 11468 f94 1"/>
                <a:gd name="f133" fmla="*/ 2872 f95 1"/>
                <a:gd name="f134" fmla="*/ 11312 f94 1"/>
                <a:gd name="f135" fmla="*/ 2026 f95 1"/>
                <a:gd name="f136" fmla="*/ 11122 f94 1"/>
                <a:gd name="f137" fmla="*/ 1261 f95 1"/>
                <a:gd name="f138" fmla="*/ 10936 f94 1"/>
                <a:gd name="f139" fmla="*/ 358 f95 1"/>
                <a:gd name="f140" fmla="*/ 10678 f94 1"/>
                <a:gd name="f141" fmla="*/ 54 f95 1"/>
                <a:gd name="f142" fmla="*/ 31 f95 1"/>
                <a:gd name="f143" fmla="*/ 10560 f94 1"/>
                <a:gd name="f144" fmla="*/ 12 f95 1"/>
                <a:gd name="f145" fmla="*/ 10489 f94 1"/>
                <a:gd name="f146" fmla="*/ 0 f95 1"/>
                <a:gd name="f147" fmla="*/ 10306 f94 1"/>
                <a:gd name="f148" fmla="*/ 42 f95 1"/>
                <a:gd name="f149" fmla="*/ 9918 f94 1"/>
                <a:gd name="f150" fmla="*/ 150 f95 1"/>
                <a:gd name="f151" fmla="*/ 9388 f94 1"/>
                <a:gd name="f152" fmla="*/ 381 f95 1"/>
                <a:gd name="f153" fmla="*/ 8412 f94 1"/>
                <a:gd name="f154" fmla="*/ 815 f95 1"/>
                <a:gd name="f155" fmla="*/ 6847 f94 1"/>
                <a:gd name="f156" fmla="*/ 2065 f95 1"/>
                <a:gd name="f157" fmla="*/ 2726 f94 1"/>
                <a:gd name="f158" fmla="*/ 2418 f95 1"/>
                <a:gd name="f159" fmla="*/ 1637 f94 1"/>
                <a:gd name="f160" fmla="*/ 5844 f95 1"/>
                <a:gd name="f161" fmla="*/ 213 f94 1"/>
                <a:gd name="f162" fmla="+- f96 0 f1"/>
                <a:gd name="f163" fmla="*/ f99 1 10000"/>
                <a:gd name="f164" fmla="*/ f100 1 11637"/>
                <a:gd name="f165" fmla="*/ f101 1 10000"/>
                <a:gd name="f166" fmla="*/ f102 1 11637"/>
                <a:gd name="f167" fmla="*/ f103 1 10000"/>
                <a:gd name="f168" fmla="*/ f104 1 11637"/>
                <a:gd name="f169" fmla="*/ f105 1 10000"/>
                <a:gd name="f170" fmla="*/ f106 1 11637"/>
                <a:gd name="f171" fmla="*/ f107 1 10000"/>
                <a:gd name="f172" fmla="*/ f108 1 11637"/>
                <a:gd name="f173" fmla="*/ f109 1 10000"/>
                <a:gd name="f174" fmla="*/ f110 1 11637"/>
                <a:gd name="f175" fmla="*/ f111 1 10000"/>
                <a:gd name="f176" fmla="*/ f112 1 11637"/>
                <a:gd name="f177" fmla="*/ f113 1 10000"/>
                <a:gd name="f178" fmla="*/ f114 1 11637"/>
                <a:gd name="f179" fmla="*/ f115 1 10000"/>
                <a:gd name="f180" fmla="*/ f116 1 11637"/>
                <a:gd name="f181" fmla="*/ f117 1 10000"/>
                <a:gd name="f182" fmla="*/ f118 1 11637"/>
                <a:gd name="f183" fmla="*/ f119 1 10000"/>
                <a:gd name="f184" fmla="*/ f120 1 11637"/>
                <a:gd name="f185" fmla="*/ f121 1 10000"/>
                <a:gd name="f186" fmla="*/ f122 1 11637"/>
                <a:gd name="f187" fmla="*/ f123 1 10000"/>
                <a:gd name="f188" fmla="*/ f124 1 11637"/>
                <a:gd name="f189" fmla="*/ f125 1 10000"/>
                <a:gd name="f190" fmla="*/ f126 1 11637"/>
                <a:gd name="f191" fmla="*/ f127 1 10000"/>
                <a:gd name="f192" fmla="*/ f128 1 11637"/>
                <a:gd name="f193" fmla="*/ f129 1 10000"/>
                <a:gd name="f194" fmla="*/ f130 1 11637"/>
                <a:gd name="f195" fmla="*/ f131 1 10000"/>
                <a:gd name="f196" fmla="*/ f132 1 11637"/>
                <a:gd name="f197" fmla="*/ f133 1 10000"/>
                <a:gd name="f198" fmla="*/ f134 1 11637"/>
                <a:gd name="f199" fmla="*/ f135 1 10000"/>
                <a:gd name="f200" fmla="*/ f136 1 11637"/>
                <a:gd name="f201" fmla="*/ f137 1 10000"/>
                <a:gd name="f202" fmla="*/ f138 1 11637"/>
                <a:gd name="f203" fmla="*/ f139 1 10000"/>
                <a:gd name="f204" fmla="*/ f140 1 11637"/>
                <a:gd name="f205" fmla="*/ f141 1 10000"/>
                <a:gd name="f206" fmla="*/ f142 1 10000"/>
                <a:gd name="f207" fmla="*/ f143 1 11637"/>
                <a:gd name="f208" fmla="*/ f144 1 10000"/>
                <a:gd name="f209" fmla="*/ f145 1 11637"/>
                <a:gd name="f210" fmla="*/ f146 1 10000"/>
                <a:gd name="f211" fmla="*/ f147 1 11637"/>
                <a:gd name="f212" fmla="*/ f148 1 10000"/>
                <a:gd name="f213" fmla="*/ f149 1 11637"/>
                <a:gd name="f214" fmla="*/ f150 1 10000"/>
                <a:gd name="f215" fmla="*/ f151 1 11637"/>
                <a:gd name="f216" fmla="*/ f152 1 10000"/>
                <a:gd name="f217" fmla="*/ f153 1 11637"/>
                <a:gd name="f218" fmla="*/ f154 1 10000"/>
                <a:gd name="f219" fmla="*/ f155 1 11637"/>
                <a:gd name="f220" fmla="*/ f156 1 10000"/>
                <a:gd name="f221" fmla="*/ f157 1 11637"/>
                <a:gd name="f222" fmla="*/ f158 1 10000"/>
                <a:gd name="f223" fmla="*/ f159 1 11637"/>
                <a:gd name="f224" fmla="*/ f160 1 10000"/>
                <a:gd name="f225" fmla="*/ f161 1 11637"/>
                <a:gd name="f226" fmla="*/ f90 1 f97"/>
                <a:gd name="f227" fmla="*/ f91 1 f97"/>
                <a:gd name="f228" fmla="*/ f90 1 f98"/>
                <a:gd name="f229" fmla="*/ f92 1 f98"/>
                <a:gd name="f230" fmla="*/ f163 1 f97"/>
                <a:gd name="f231" fmla="*/ f164 1 f98"/>
                <a:gd name="f232" fmla="*/ f224 1 f97"/>
                <a:gd name="f233" fmla="*/ f225 1 f98"/>
                <a:gd name="f234" fmla="*/ f165 1 f97"/>
                <a:gd name="f235" fmla="*/ f166 1 f98"/>
                <a:gd name="f236" fmla="*/ f167 1 f97"/>
                <a:gd name="f237" fmla="*/ f168 1 f98"/>
                <a:gd name="f238" fmla="*/ f169 1 f97"/>
                <a:gd name="f239" fmla="*/ f170 1 f98"/>
                <a:gd name="f240" fmla="*/ f171 1 f97"/>
                <a:gd name="f241" fmla="*/ f172 1 f98"/>
                <a:gd name="f242" fmla="*/ f173 1 f97"/>
                <a:gd name="f243" fmla="*/ f174 1 f98"/>
                <a:gd name="f244" fmla="*/ f175 1 f97"/>
                <a:gd name="f245" fmla="*/ f176 1 f98"/>
                <a:gd name="f246" fmla="*/ f177 1 f97"/>
                <a:gd name="f247" fmla="*/ f178 1 f98"/>
                <a:gd name="f248" fmla="*/ f179 1 f97"/>
                <a:gd name="f249" fmla="*/ f180 1 f98"/>
                <a:gd name="f250" fmla="*/ f181 1 f97"/>
                <a:gd name="f251" fmla="*/ f182 1 f98"/>
                <a:gd name="f252" fmla="*/ f183 1 f97"/>
                <a:gd name="f253" fmla="*/ f184 1 f98"/>
                <a:gd name="f254" fmla="*/ f185 1 f97"/>
                <a:gd name="f255" fmla="*/ f186 1 f98"/>
                <a:gd name="f256" fmla="*/ f187 1 f97"/>
                <a:gd name="f257" fmla="*/ f188 1 f98"/>
                <a:gd name="f258" fmla="*/ f189 1 f97"/>
                <a:gd name="f259" fmla="*/ f190 1 f98"/>
                <a:gd name="f260" fmla="*/ f191 1 f97"/>
                <a:gd name="f261" fmla="*/ f192 1 f98"/>
                <a:gd name="f262" fmla="*/ f193 1 f97"/>
                <a:gd name="f263" fmla="*/ f194 1 f98"/>
                <a:gd name="f264" fmla="*/ f195 1 f97"/>
                <a:gd name="f265" fmla="*/ f196 1 f98"/>
                <a:gd name="f266" fmla="*/ f197 1 f97"/>
                <a:gd name="f267" fmla="*/ f198 1 f98"/>
                <a:gd name="f268" fmla="*/ f199 1 f97"/>
                <a:gd name="f269" fmla="*/ f200 1 f98"/>
                <a:gd name="f270" fmla="*/ f201 1 f97"/>
                <a:gd name="f271" fmla="*/ f202 1 f98"/>
                <a:gd name="f272" fmla="*/ f203 1 f97"/>
                <a:gd name="f273" fmla="*/ f204 1 f98"/>
                <a:gd name="f274" fmla="*/ f205 1 f97"/>
                <a:gd name="f275" fmla="*/ f206 1 f97"/>
                <a:gd name="f276" fmla="*/ f207 1 f98"/>
                <a:gd name="f277" fmla="*/ f208 1 f97"/>
                <a:gd name="f278" fmla="*/ f209 1 f98"/>
                <a:gd name="f279" fmla="*/ f210 1 f97"/>
                <a:gd name="f280" fmla="*/ f211 1 f98"/>
                <a:gd name="f281" fmla="*/ f212 1 f97"/>
                <a:gd name="f282" fmla="*/ f213 1 f98"/>
                <a:gd name="f283" fmla="*/ f214 1 f97"/>
                <a:gd name="f284" fmla="*/ f215 1 f98"/>
                <a:gd name="f285" fmla="*/ f216 1 f97"/>
                <a:gd name="f286" fmla="*/ f217 1 f98"/>
                <a:gd name="f287" fmla="*/ f218 1 f97"/>
                <a:gd name="f288" fmla="*/ f219 1 f98"/>
                <a:gd name="f289" fmla="*/ f220 1 f97"/>
                <a:gd name="f290" fmla="*/ f221 1 f98"/>
                <a:gd name="f291" fmla="*/ f222 1 f97"/>
                <a:gd name="f292" fmla="*/ f223 1 f98"/>
                <a:gd name="f293" fmla="*/ f226 f88 1"/>
                <a:gd name="f294" fmla="*/ f227 f88 1"/>
                <a:gd name="f295" fmla="*/ f229 f89 1"/>
                <a:gd name="f296" fmla="*/ f228 f89 1"/>
                <a:gd name="f297" fmla="*/ f230 f88 1"/>
                <a:gd name="f298" fmla="*/ f231 f89 1"/>
                <a:gd name="f299" fmla="*/ f232 f88 1"/>
                <a:gd name="f300" fmla="*/ f233 f89 1"/>
                <a:gd name="f301" fmla="*/ f234 f88 1"/>
                <a:gd name="f302" fmla="*/ f235 f89 1"/>
                <a:gd name="f303" fmla="*/ f236 f88 1"/>
                <a:gd name="f304" fmla="*/ f237 f89 1"/>
                <a:gd name="f305" fmla="*/ f238 f88 1"/>
                <a:gd name="f306" fmla="*/ f239 f89 1"/>
                <a:gd name="f307" fmla="*/ f240 f88 1"/>
                <a:gd name="f308" fmla="*/ f241 f89 1"/>
                <a:gd name="f309" fmla="*/ f242 f88 1"/>
                <a:gd name="f310" fmla="*/ f243 f89 1"/>
                <a:gd name="f311" fmla="*/ f244 f88 1"/>
                <a:gd name="f312" fmla="*/ f245 f89 1"/>
                <a:gd name="f313" fmla="*/ f246 f88 1"/>
                <a:gd name="f314" fmla="*/ f247 f89 1"/>
                <a:gd name="f315" fmla="*/ f248 f88 1"/>
                <a:gd name="f316" fmla="*/ f249 f89 1"/>
                <a:gd name="f317" fmla="*/ f250 f88 1"/>
                <a:gd name="f318" fmla="*/ f251 f89 1"/>
                <a:gd name="f319" fmla="*/ f252 f88 1"/>
                <a:gd name="f320" fmla="*/ f253 f89 1"/>
                <a:gd name="f321" fmla="*/ f254 f88 1"/>
                <a:gd name="f322" fmla="*/ f255 f89 1"/>
                <a:gd name="f323" fmla="*/ f256 f88 1"/>
                <a:gd name="f324" fmla="*/ f257 f89 1"/>
                <a:gd name="f325" fmla="*/ f258 f88 1"/>
                <a:gd name="f326" fmla="*/ f259 f89 1"/>
                <a:gd name="f327" fmla="*/ f260 f88 1"/>
                <a:gd name="f328" fmla="*/ f261 f89 1"/>
                <a:gd name="f329" fmla="*/ f262 f88 1"/>
                <a:gd name="f330" fmla="*/ f263 f89 1"/>
                <a:gd name="f331" fmla="*/ f264 f88 1"/>
                <a:gd name="f332" fmla="*/ f265 f89 1"/>
                <a:gd name="f333" fmla="*/ f266 f88 1"/>
                <a:gd name="f334" fmla="*/ f267 f89 1"/>
                <a:gd name="f335" fmla="*/ f268 f88 1"/>
                <a:gd name="f336" fmla="*/ f269 f89 1"/>
                <a:gd name="f337" fmla="*/ f270 f88 1"/>
                <a:gd name="f338" fmla="*/ f271 f89 1"/>
                <a:gd name="f339" fmla="*/ f272 f88 1"/>
                <a:gd name="f340" fmla="*/ f273 f89 1"/>
                <a:gd name="f341" fmla="*/ f274 f88 1"/>
                <a:gd name="f342" fmla="*/ f275 f88 1"/>
                <a:gd name="f343" fmla="*/ f276 f89 1"/>
                <a:gd name="f344" fmla="*/ f277 f88 1"/>
                <a:gd name="f345" fmla="*/ f278 f89 1"/>
                <a:gd name="f346" fmla="*/ f279 f88 1"/>
                <a:gd name="f347" fmla="*/ f280 f89 1"/>
                <a:gd name="f348" fmla="*/ f281 f88 1"/>
                <a:gd name="f349" fmla="*/ f282 f89 1"/>
                <a:gd name="f350" fmla="*/ f283 f88 1"/>
                <a:gd name="f351" fmla="*/ f284 f89 1"/>
                <a:gd name="f352" fmla="*/ f285 f88 1"/>
                <a:gd name="f353" fmla="*/ f286 f89 1"/>
                <a:gd name="f354" fmla="*/ f287 f88 1"/>
                <a:gd name="f355" fmla="*/ f288 f89 1"/>
                <a:gd name="f356" fmla="*/ f289 f88 1"/>
                <a:gd name="f357" fmla="*/ f290 f89 1"/>
                <a:gd name="f358" fmla="*/ f291 f88 1"/>
                <a:gd name="f359" fmla="*/ f292 f8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62">
                  <a:pos x="f297" y="f298"/>
                </a:cxn>
                <a:cxn ang="f162">
                  <a:pos x="f299" y="f300"/>
                </a:cxn>
                <a:cxn ang="f162">
                  <a:pos x="f301" y="f302"/>
                </a:cxn>
                <a:cxn ang="f162">
                  <a:pos x="f303" y="f304"/>
                </a:cxn>
                <a:cxn ang="f162">
                  <a:pos x="f305" y="f306"/>
                </a:cxn>
                <a:cxn ang="f162">
                  <a:pos x="f307" y="f308"/>
                </a:cxn>
                <a:cxn ang="f162">
                  <a:pos x="f309" y="f310"/>
                </a:cxn>
                <a:cxn ang="f162">
                  <a:pos x="f311" y="f312"/>
                </a:cxn>
                <a:cxn ang="f162">
                  <a:pos x="f313" y="f314"/>
                </a:cxn>
                <a:cxn ang="f162">
                  <a:pos x="f315" y="f316"/>
                </a:cxn>
                <a:cxn ang="f162">
                  <a:pos x="f317" y="f318"/>
                </a:cxn>
                <a:cxn ang="f162">
                  <a:pos x="f319" y="f320"/>
                </a:cxn>
                <a:cxn ang="f162">
                  <a:pos x="f321" y="f322"/>
                </a:cxn>
                <a:cxn ang="f162">
                  <a:pos x="f323" y="f324"/>
                </a:cxn>
                <a:cxn ang="f162">
                  <a:pos x="f325" y="f326"/>
                </a:cxn>
                <a:cxn ang="f162">
                  <a:pos x="f327" y="f328"/>
                </a:cxn>
                <a:cxn ang="f162">
                  <a:pos x="f329" y="f330"/>
                </a:cxn>
                <a:cxn ang="f162">
                  <a:pos x="f331" y="f332"/>
                </a:cxn>
                <a:cxn ang="f162">
                  <a:pos x="f333" y="f334"/>
                </a:cxn>
                <a:cxn ang="f162">
                  <a:pos x="f335" y="f336"/>
                </a:cxn>
                <a:cxn ang="f162">
                  <a:pos x="f337" y="f338"/>
                </a:cxn>
                <a:cxn ang="f162">
                  <a:pos x="f339" y="f340"/>
                </a:cxn>
                <a:cxn ang="f162">
                  <a:pos x="f341" y="f310"/>
                </a:cxn>
                <a:cxn ang="f162">
                  <a:pos x="f342" y="f343"/>
                </a:cxn>
                <a:cxn ang="f162">
                  <a:pos x="f344" y="f345"/>
                </a:cxn>
                <a:cxn ang="f162">
                  <a:pos x="f346" y="f347"/>
                </a:cxn>
                <a:cxn ang="f162">
                  <a:pos x="f348" y="f349"/>
                </a:cxn>
                <a:cxn ang="f162">
                  <a:pos x="f350" y="f351"/>
                </a:cxn>
                <a:cxn ang="f162">
                  <a:pos x="f352" y="f353"/>
                </a:cxn>
                <a:cxn ang="f162">
                  <a:pos x="f354" y="f355"/>
                </a:cxn>
                <a:cxn ang="f162">
                  <a:pos x="f356" y="f357"/>
                </a:cxn>
                <a:cxn ang="f162">
                  <a:pos x="f358" y="f359"/>
                </a:cxn>
                <a:cxn ang="f162">
                  <a:pos x="f297" y="f298"/>
                </a:cxn>
              </a:cxnLst>
              <a:rect l="f293" t="f296" r="f294" b="f295"/>
              <a:pathLst>
                <a:path w="10000" h="11637">
                  <a:moveTo>
                    <a:pt x="f8" y="f5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6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23"/>
                  </a:ln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65"/>
                  </a:cubicBezTo>
                  <a:lnTo>
                    <a:pt x="f5" y="f66"/>
                  </a:lnTo>
                  <a:cubicBezTo>
                    <a:pt x="f67" y="f68"/>
                    <a:pt x="f69" y="f70"/>
                    <a:pt x="f71" y="f72"/>
                  </a:cubicBez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cubicBezTo>
                    <a:pt x="f83" y="f84"/>
                    <a:pt x="f85" y="f86"/>
                    <a:pt x="f8" y="f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0" name="자유형 224"/>
            <p:cNvSpPr/>
            <p:nvPr/>
          </p:nvSpPr>
          <p:spPr>
            <a:xfrm>
              <a:off x="824760" y="1631520"/>
              <a:ext cx="602280" cy="1620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5780"/>
                <a:gd name="f7" fmla="val 2222500"/>
                <a:gd name="f8" fmla="val 772999"/>
                <a:gd name="f9" fmla="val 776618"/>
                <a:gd name="f10" fmla="val 50405"/>
                <a:gd name="f11" fmla="val 780236"/>
                <a:gd name="f12" fmla="val 101737"/>
                <a:gd name="f13" fmla="val 783980"/>
                <a:gd name="f14" fmla="val 152451"/>
                <a:gd name="f15" fmla="val 793962"/>
                <a:gd name="f16" fmla="val 357472"/>
                <a:gd name="f17" fmla="val 804194"/>
                <a:gd name="f18" fmla="val 562802"/>
                <a:gd name="f19" fmla="val 814176"/>
                <a:gd name="f20" fmla="val 767204"/>
                <a:gd name="f21" fmla="val 816921"/>
                <a:gd name="f22" fmla="val 850697"/>
                <a:gd name="f23" fmla="val 819791"/>
                <a:gd name="f24" fmla="val 934499"/>
                <a:gd name="f25" fmla="val 822536"/>
                <a:gd name="f26" fmla="val 1017991"/>
                <a:gd name="f27" fmla="val 823659"/>
                <a:gd name="f28" fmla="val 1091898"/>
                <a:gd name="f29" fmla="val 824657"/>
                <a:gd name="f30" fmla="val 1166113"/>
                <a:gd name="f31" fmla="val 1240020"/>
                <a:gd name="f32" fmla="val 1283930"/>
                <a:gd name="f33" fmla="val 1328151"/>
                <a:gd name="f34" fmla="val 1371752"/>
                <a:gd name="f35" fmla="val 820914"/>
                <a:gd name="f36" fmla="val 1394017"/>
                <a:gd name="f37" fmla="val 819042"/>
                <a:gd name="f38" fmla="val 1416900"/>
                <a:gd name="f39" fmla="val 817420"/>
                <a:gd name="f40" fmla="val 1439165"/>
                <a:gd name="f41" fmla="val 816297"/>
                <a:gd name="f42" fmla="val 1447205"/>
                <a:gd name="f43" fmla="val 815299"/>
                <a:gd name="f44" fmla="val 1455245"/>
                <a:gd name="f45" fmla="val 1463594"/>
                <a:gd name="f46" fmla="val 812554"/>
                <a:gd name="f47" fmla="val 1471016"/>
                <a:gd name="f48" fmla="val 810932"/>
                <a:gd name="f49" fmla="val 1479056"/>
                <a:gd name="f50" fmla="val 809309"/>
                <a:gd name="f51" fmla="val 1486477"/>
                <a:gd name="f52" fmla="val 804069"/>
                <a:gd name="f53" fmla="val 1505340"/>
                <a:gd name="f54" fmla="val 798703"/>
                <a:gd name="f55" fmla="val 1524204"/>
                <a:gd name="f56" fmla="val 793463"/>
                <a:gd name="f57" fmla="val 1543067"/>
                <a:gd name="f58" fmla="val 756529"/>
                <a:gd name="f59" fmla="val 1645422"/>
                <a:gd name="f60" fmla="val 685655"/>
                <a:gd name="f61" fmla="val 1813335"/>
                <a:gd name="f62" fmla="val 597936"/>
                <a:gd name="f63" fmla="val 2001039"/>
                <a:gd name="f64" fmla="val 501234"/>
                <a:gd name="f65" fmla="val 2195855"/>
                <a:gd name="f66" fmla="val 487349"/>
                <a:gd name="f67" fmla="val 56152"/>
                <a:gd name="f68" fmla="val 2113909"/>
                <a:gd name="f69" fmla="val 59646"/>
                <a:gd name="f70" fmla="val 2106796"/>
                <a:gd name="f71" fmla="val 63140"/>
                <a:gd name="f72" fmla="val 2099375"/>
                <a:gd name="f73" fmla="val 66634"/>
                <a:gd name="f74" fmla="val 2092262"/>
                <a:gd name="f75" fmla="val 87846"/>
                <a:gd name="f76" fmla="val 2034745"/>
                <a:gd name="f77" fmla="val 122160"/>
                <a:gd name="f78" fmla="val 1923113"/>
                <a:gd name="f79" fmla="val 170324"/>
                <a:gd name="f80" fmla="val 1736337"/>
                <a:gd name="f81" fmla="val 216367"/>
                <a:gd name="f82" fmla="val 1524513"/>
                <a:gd name="f83" fmla="val 280253"/>
                <a:gd name="f84" fmla="val 1201984"/>
                <a:gd name="f85" fmla="val 324175"/>
                <a:gd name="f86" fmla="val 940683"/>
                <a:gd name="f87" fmla="val 329041"/>
                <a:gd name="f88" fmla="val 902957"/>
                <a:gd name="f89" fmla="val 334032"/>
                <a:gd name="f90" fmla="val 864921"/>
                <a:gd name="f91" fmla="val 338898"/>
                <a:gd name="f92" fmla="val 827504"/>
                <a:gd name="f93" fmla="val 339397"/>
                <a:gd name="f94" fmla="val 818227"/>
                <a:gd name="f95" fmla="val 340021"/>
                <a:gd name="f96" fmla="val 809260"/>
                <a:gd name="f97" fmla="val 340520"/>
                <a:gd name="f98" fmla="val 799983"/>
                <a:gd name="f99" fmla="val 340271"/>
                <a:gd name="f100" fmla="val 793180"/>
                <a:gd name="f101" fmla="val 340146"/>
                <a:gd name="f102" fmla="val 785758"/>
                <a:gd name="f103" fmla="val 778646"/>
                <a:gd name="f104" fmla="val 337151"/>
                <a:gd name="f105" fmla="val 764112"/>
                <a:gd name="f106" fmla="val 334406"/>
                <a:gd name="f107" fmla="val 749269"/>
                <a:gd name="f108" fmla="val 331536"/>
                <a:gd name="f109" fmla="val 734426"/>
                <a:gd name="f110" fmla="val 310948"/>
                <a:gd name="f111" fmla="val 661447"/>
                <a:gd name="f112" fmla="val 275012"/>
                <a:gd name="f113" fmla="val 552288"/>
                <a:gd name="f114" fmla="val 267900"/>
                <a:gd name="f115" fmla="val 522602"/>
                <a:gd name="f116" fmla="val 260912"/>
                <a:gd name="f117" fmla="val 492606"/>
                <a:gd name="f118" fmla="val 253800"/>
                <a:gd name="f119" fmla="val 462302"/>
                <a:gd name="f120" fmla="val 251304"/>
                <a:gd name="f121" fmla="val 440965"/>
                <a:gd name="f122" fmla="val 248934"/>
                <a:gd name="f123" fmla="val 419937"/>
                <a:gd name="f124" fmla="val 246438"/>
                <a:gd name="f125" fmla="val 398600"/>
                <a:gd name="f126" fmla="val 246064"/>
                <a:gd name="f127" fmla="val 387777"/>
                <a:gd name="f128" fmla="val 245689"/>
                <a:gd name="f129" fmla="val 376954"/>
                <a:gd name="f130" fmla="val 245440"/>
                <a:gd name="f131" fmla="val 366131"/>
                <a:gd name="f132" fmla="val 246313"/>
                <a:gd name="f133" fmla="val 356235"/>
                <a:gd name="f134" fmla="val 247062"/>
                <a:gd name="f135" fmla="val 346340"/>
                <a:gd name="f136" fmla="val 247935"/>
                <a:gd name="f137" fmla="val 336135"/>
                <a:gd name="f138" fmla="val 317581"/>
                <a:gd name="f139" fmla="val 299027"/>
                <a:gd name="f140" fmla="val 280164"/>
                <a:gd name="f141" fmla="val 243444"/>
                <a:gd name="f142" fmla="val 264084"/>
                <a:gd name="f143" fmla="val 241447"/>
                <a:gd name="f144" fmla="val 247695"/>
                <a:gd name="f145" fmla="val 239575"/>
                <a:gd name="f146" fmla="val 231305"/>
                <a:gd name="f147" fmla="val 236206"/>
                <a:gd name="f148" fmla="val 217081"/>
                <a:gd name="f149" fmla="val 232962"/>
                <a:gd name="f150" fmla="val 202856"/>
                <a:gd name="f151" fmla="val 229593"/>
                <a:gd name="f152" fmla="val 188632"/>
                <a:gd name="f153" fmla="val 223729"/>
                <a:gd name="f154" fmla="val 171315"/>
                <a:gd name="f155" fmla="val 217989"/>
                <a:gd name="f156" fmla="val 153688"/>
                <a:gd name="f157" fmla="val 212124"/>
                <a:gd name="f158" fmla="val 136681"/>
                <a:gd name="f159" fmla="val 205885"/>
                <a:gd name="f160" fmla="val 124002"/>
                <a:gd name="f161" fmla="val 199771"/>
                <a:gd name="f162" fmla="val 110705"/>
                <a:gd name="f163" fmla="val 193533"/>
                <a:gd name="f164" fmla="val 98336"/>
                <a:gd name="f165" fmla="val 192909"/>
                <a:gd name="f166" fmla="val 97099"/>
                <a:gd name="f167" fmla="val 192160"/>
                <a:gd name="f168" fmla="val 95862"/>
                <a:gd name="f169" fmla="val 191411"/>
                <a:gd name="f170" fmla="val 94934"/>
                <a:gd name="f171" fmla="val 223105"/>
                <a:gd name="f172" fmla="val 91224"/>
                <a:gd name="f173" fmla="val 397169"/>
                <a:gd name="f174" fmla="val 69887"/>
                <a:gd name="f175" fmla="val 520200"/>
                <a:gd name="f176" fmla="val 51023"/>
                <a:gd name="f177" fmla="val 570485"/>
                <a:gd name="f178" fmla="val 41128"/>
                <a:gd name="f179" fmla="val 732821"/>
                <a:gd name="f180" fmla="val 6803"/>
                <a:gd name="f181" fmla="+- 0 0 0"/>
                <a:gd name="f182" fmla="*/ f3 1 825780"/>
                <a:gd name="f183" fmla="*/ f4 1 2222500"/>
                <a:gd name="f184" fmla="val f5"/>
                <a:gd name="f185" fmla="val f6"/>
                <a:gd name="f186" fmla="val f7"/>
                <a:gd name="f187" fmla="*/ f181 f0 1"/>
                <a:gd name="f188" fmla="+- f186 0 f184"/>
                <a:gd name="f189" fmla="+- f185 0 f184"/>
                <a:gd name="f190" fmla="*/ f187 1 f2"/>
                <a:gd name="f191" fmla="*/ f189 1 825780"/>
                <a:gd name="f192" fmla="*/ f188 1 2222500"/>
                <a:gd name="f193" fmla="*/ 772999 f189 1"/>
                <a:gd name="f194" fmla="*/ 0 f188 1"/>
                <a:gd name="f195" fmla="*/ 783980 f189 1"/>
                <a:gd name="f196" fmla="*/ 152451 f188 1"/>
                <a:gd name="f197" fmla="*/ 814176 f189 1"/>
                <a:gd name="f198" fmla="*/ 767204 f188 1"/>
                <a:gd name="f199" fmla="*/ 822536 f189 1"/>
                <a:gd name="f200" fmla="*/ 1017991 f188 1"/>
                <a:gd name="f201" fmla="*/ 825780 f189 1"/>
                <a:gd name="f202" fmla="*/ 1240020 f188 1"/>
                <a:gd name="f203" fmla="*/ 1371752 f188 1"/>
                <a:gd name="f204" fmla="*/ 817420 f189 1"/>
                <a:gd name="f205" fmla="*/ 1439165 f188 1"/>
                <a:gd name="f206" fmla="*/ 1463594 f188 1"/>
                <a:gd name="f207" fmla="*/ 809309 f189 1"/>
                <a:gd name="f208" fmla="*/ 1486477 f188 1"/>
                <a:gd name="f209" fmla="*/ 793463 f189 1"/>
                <a:gd name="f210" fmla="*/ 1543067 f188 1"/>
                <a:gd name="f211" fmla="*/ 756529 f189 1"/>
                <a:gd name="f212" fmla="*/ 1645422 f188 1"/>
                <a:gd name="f213" fmla="*/ 685655 f189 1"/>
                <a:gd name="f214" fmla="*/ 1813335 f188 1"/>
                <a:gd name="f215" fmla="*/ 597936 f189 1"/>
                <a:gd name="f216" fmla="*/ 2001039 f188 1"/>
                <a:gd name="f217" fmla="*/ 501234 f189 1"/>
                <a:gd name="f218" fmla="*/ 2195855 f188 1"/>
                <a:gd name="f219" fmla="*/ 487349 f189 1"/>
                <a:gd name="f220" fmla="*/ 2222500 f188 1"/>
                <a:gd name="f221" fmla="*/ 0 f189 1"/>
                <a:gd name="f222" fmla="*/ 56152 f189 1"/>
                <a:gd name="f223" fmla="*/ 2113909 f188 1"/>
                <a:gd name="f224" fmla="*/ 66634 f189 1"/>
                <a:gd name="f225" fmla="*/ 2092262 f188 1"/>
                <a:gd name="f226" fmla="*/ 87846 f189 1"/>
                <a:gd name="f227" fmla="*/ 2034745 f188 1"/>
                <a:gd name="f228" fmla="*/ 122160 f189 1"/>
                <a:gd name="f229" fmla="*/ 1923113 f188 1"/>
                <a:gd name="f230" fmla="*/ 170324 f189 1"/>
                <a:gd name="f231" fmla="*/ 1736337 f188 1"/>
                <a:gd name="f232" fmla="*/ 216367 f189 1"/>
                <a:gd name="f233" fmla="*/ 1524513 f188 1"/>
                <a:gd name="f234" fmla="*/ 280253 f189 1"/>
                <a:gd name="f235" fmla="*/ 1201984 f188 1"/>
                <a:gd name="f236" fmla="*/ 324175 f189 1"/>
                <a:gd name="f237" fmla="*/ 940683 f188 1"/>
                <a:gd name="f238" fmla="*/ 338898 f189 1"/>
                <a:gd name="f239" fmla="*/ 827504 f188 1"/>
                <a:gd name="f240" fmla="*/ 340520 f189 1"/>
                <a:gd name="f241" fmla="*/ 799983 f188 1"/>
                <a:gd name="f242" fmla="*/ 340021 f189 1"/>
                <a:gd name="f243" fmla="*/ 778646 f188 1"/>
                <a:gd name="f244" fmla="*/ 331536 f189 1"/>
                <a:gd name="f245" fmla="*/ 734426 f188 1"/>
                <a:gd name="f246" fmla="*/ 310948 f189 1"/>
                <a:gd name="f247" fmla="*/ 661447 f188 1"/>
                <a:gd name="f248" fmla="*/ 275012 f189 1"/>
                <a:gd name="f249" fmla="*/ 552288 f188 1"/>
                <a:gd name="f250" fmla="*/ 253800 f189 1"/>
                <a:gd name="f251" fmla="*/ 462302 f188 1"/>
                <a:gd name="f252" fmla="*/ 246438 f189 1"/>
                <a:gd name="f253" fmla="*/ 398600 f188 1"/>
                <a:gd name="f254" fmla="*/ 245440 f189 1"/>
                <a:gd name="f255" fmla="*/ 366131 f188 1"/>
                <a:gd name="f256" fmla="*/ 247935 f189 1"/>
                <a:gd name="f257" fmla="*/ 336135 f188 1"/>
                <a:gd name="f258" fmla="*/ 280164 f188 1"/>
                <a:gd name="f259" fmla="*/ 239575 f189 1"/>
                <a:gd name="f260" fmla="*/ 231305 f188 1"/>
                <a:gd name="f261" fmla="*/ 229593 f189 1"/>
                <a:gd name="f262" fmla="*/ 188632 f188 1"/>
                <a:gd name="f263" fmla="*/ 212124 f189 1"/>
                <a:gd name="f264" fmla="*/ 136681 f188 1"/>
                <a:gd name="f265" fmla="*/ 193533 f189 1"/>
                <a:gd name="f266" fmla="*/ 98336 f188 1"/>
                <a:gd name="f267" fmla="*/ 191411 f189 1"/>
                <a:gd name="f268" fmla="*/ 94934 f188 1"/>
                <a:gd name="f269" fmla="*/ 223105 f189 1"/>
                <a:gd name="f270" fmla="*/ 91224 f188 1"/>
                <a:gd name="f271" fmla="*/ 397169 f189 1"/>
                <a:gd name="f272" fmla="*/ 69887 f188 1"/>
                <a:gd name="f273" fmla="*/ 520200 f189 1"/>
                <a:gd name="f274" fmla="*/ 51023 f188 1"/>
                <a:gd name="f275" fmla="*/ 570485 f189 1"/>
                <a:gd name="f276" fmla="*/ 41128 f188 1"/>
                <a:gd name="f277" fmla="*/ 732821 f189 1"/>
                <a:gd name="f278" fmla="*/ 6803 f188 1"/>
                <a:gd name="f279" fmla="+- f190 0 f1"/>
                <a:gd name="f280" fmla="*/ f193 1 825780"/>
                <a:gd name="f281" fmla="*/ f194 1 2222500"/>
                <a:gd name="f282" fmla="*/ f195 1 825780"/>
                <a:gd name="f283" fmla="*/ f196 1 2222500"/>
                <a:gd name="f284" fmla="*/ f197 1 825780"/>
                <a:gd name="f285" fmla="*/ f198 1 2222500"/>
                <a:gd name="f286" fmla="*/ f199 1 825780"/>
                <a:gd name="f287" fmla="*/ f200 1 2222500"/>
                <a:gd name="f288" fmla="*/ f201 1 825780"/>
                <a:gd name="f289" fmla="*/ f202 1 2222500"/>
                <a:gd name="f290" fmla="*/ f203 1 2222500"/>
                <a:gd name="f291" fmla="*/ f204 1 825780"/>
                <a:gd name="f292" fmla="*/ f205 1 2222500"/>
                <a:gd name="f293" fmla="*/ f206 1 2222500"/>
                <a:gd name="f294" fmla="*/ f207 1 825780"/>
                <a:gd name="f295" fmla="*/ f208 1 2222500"/>
                <a:gd name="f296" fmla="*/ f209 1 825780"/>
                <a:gd name="f297" fmla="*/ f210 1 2222500"/>
                <a:gd name="f298" fmla="*/ f211 1 825780"/>
                <a:gd name="f299" fmla="*/ f212 1 2222500"/>
                <a:gd name="f300" fmla="*/ f213 1 825780"/>
                <a:gd name="f301" fmla="*/ f214 1 2222500"/>
                <a:gd name="f302" fmla="*/ f215 1 825780"/>
                <a:gd name="f303" fmla="*/ f216 1 2222500"/>
                <a:gd name="f304" fmla="*/ f217 1 825780"/>
                <a:gd name="f305" fmla="*/ f218 1 2222500"/>
                <a:gd name="f306" fmla="*/ f219 1 825780"/>
                <a:gd name="f307" fmla="*/ f220 1 2222500"/>
                <a:gd name="f308" fmla="*/ f221 1 825780"/>
                <a:gd name="f309" fmla="*/ f222 1 825780"/>
                <a:gd name="f310" fmla="*/ f223 1 2222500"/>
                <a:gd name="f311" fmla="*/ f224 1 825780"/>
                <a:gd name="f312" fmla="*/ f225 1 2222500"/>
                <a:gd name="f313" fmla="*/ f226 1 825780"/>
                <a:gd name="f314" fmla="*/ f227 1 2222500"/>
                <a:gd name="f315" fmla="*/ f228 1 825780"/>
                <a:gd name="f316" fmla="*/ f229 1 2222500"/>
                <a:gd name="f317" fmla="*/ f230 1 825780"/>
                <a:gd name="f318" fmla="*/ f231 1 2222500"/>
                <a:gd name="f319" fmla="*/ f232 1 825780"/>
                <a:gd name="f320" fmla="*/ f233 1 2222500"/>
                <a:gd name="f321" fmla="*/ f234 1 825780"/>
                <a:gd name="f322" fmla="*/ f235 1 2222500"/>
                <a:gd name="f323" fmla="*/ f236 1 825780"/>
                <a:gd name="f324" fmla="*/ f237 1 2222500"/>
                <a:gd name="f325" fmla="*/ f238 1 825780"/>
                <a:gd name="f326" fmla="*/ f239 1 2222500"/>
                <a:gd name="f327" fmla="*/ f240 1 825780"/>
                <a:gd name="f328" fmla="*/ f241 1 2222500"/>
                <a:gd name="f329" fmla="*/ f242 1 825780"/>
                <a:gd name="f330" fmla="*/ f243 1 2222500"/>
                <a:gd name="f331" fmla="*/ f244 1 825780"/>
                <a:gd name="f332" fmla="*/ f245 1 2222500"/>
                <a:gd name="f333" fmla="*/ f246 1 825780"/>
                <a:gd name="f334" fmla="*/ f247 1 2222500"/>
                <a:gd name="f335" fmla="*/ f248 1 825780"/>
                <a:gd name="f336" fmla="*/ f249 1 2222500"/>
                <a:gd name="f337" fmla="*/ f250 1 825780"/>
                <a:gd name="f338" fmla="*/ f251 1 2222500"/>
                <a:gd name="f339" fmla="*/ f252 1 825780"/>
                <a:gd name="f340" fmla="*/ f253 1 2222500"/>
                <a:gd name="f341" fmla="*/ f254 1 825780"/>
                <a:gd name="f342" fmla="*/ f255 1 2222500"/>
                <a:gd name="f343" fmla="*/ f256 1 825780"/>
                <a:gd name="f344" fmla="*/ f257 1 2222500"/>
                <a:gd name="f345" fmla="*/ f258 1 2222500"/>
                <a:gd name="f346" fmla="*/ f259 1 825780"/>
                <a:gd name="f347" fmla="*/ f260 1 2222500"/>
                <a:gd name="f348" fmla="*/ f261 1 825780"/>
                <a:gd name="f349" fmla="*/ f262 1 2222500"/>
                <a:gd name="f350" fmla="*/ f263 1 825780"/>
                <a:gd name="f351" fmla="*/ f264 1 2222500"/>
                <a:gd name="f352" fmla="*/ f265 1 825780"/>
                <a:gd name="f353" fmla="*/ f266 1 2222500"/>
                <a:gd name="f354" fmla="*/ f267 1 825780"/>
                <a:gd name="f355" fmla="*/ f268 1 2222500"/>
                <a:gd name="f356" fmla="*/ f269 1 825780"/>
                <a:gd name="f357" fmla="*/ f270 1 2222500"/>
                <a:gd name="f358" fmla="*/ f271 1 825780"/>
                <a:gd name="f359" fmla="*/ f272 1 2222500"/>
                <a:gd name="f360" fmla="*/ f273 1 825780"/>
                <a:gd name="f361" fmla="*/ f274 1 2222500"/>
                <a:gd name="f362" fmla="*/ f275 1 825780"/>
                <a:gd name="f363" fmla="*/ f276 1 2222500"/>
                <a:gd name="f364" fmla="*/ f277 1 825780"/>
                <a:gd name="f365" fmla="*/ f278 1 2222500"/>
                <a:gd name="f366" fmla="*/ f184 1 f191"/>
                <a:gd name="f367" fmla="*/ f185 1 f191"/>
                <a:gd name="f368" fmla="*/ f184 1 f192"/>
                <a:gd name="f369" fmla="*/ f186 1 f192"/>
                <a:gd name="f370" fmla="*/ f280 1 f191"/>
                <a:gd name="f371" fmla="*/ f281 1 f192"/>
                <a:gd name="f372" fmla="*/ f282 1 f191"/>
                <a:gd name="f373" fmla="*/ f283 1 f192"/>
                <a:gd name="f374" fmla="*/ f284 1 f191"/>
                <a:gd name="f375" fmla="*/ f285 1 f192"/>
                <a:gd name="f376" fmla="*/ f286 1 f191"/>
                <a:gd name="f377" fmla="*/ f287 1 f192"/>
                <a:gd name="f378" fmla="*/ f288 1 f191"/>
                <a:gd name="f379" fmla="*/ f289 1 f192"/>
                <a:gd name="f380" fmla="*/ f290 1 f192"/>
                <a:gd name="f381" fmla="*/ f291 1 f191"/>
                <a:gd name="f382" fmla="*/ f292 1 f192"/>
                <a:gd name="f383" fmla="*/ f293 1 f192"/>
                <a:gd name="f384" fmla="*/ f294 1 f191"/>
                <a:gd name="f385" fmla="*/ f295 1 f192"/>
                <a:gd name="f386" fmla="*/ f296 1 f191"/>
                <a:gd name="f387" fmla="*/ f297 1 f192"/>
                <a:gd name="f388" fmla="*/ f298 1 f191"/>
                <a:gd name="f389" fmla="*/ f299 1 f192"/>
                <a:gd name="f390" fmla="*/ f300 1 f191"/>
                <a:gd name="f391" fmla="*/ f301 1 f192"/>
                <a:gd name="f392" fmla="*/ f302 1 f191"/>
                <a:gd name="f393" fmla="*/ f303 1 f192"/>
                <a:gd name="f394" fmla="*/ f304 1 f191"/>
                <a:gd name="f395" fmla="*/ f305 1 f192"/>
                <a:gd name="f396" fmla="*/ f306 1 f191"/>
                <a:gd name="f397" fmla="*/ f307 1 f192"/>
                <a:gd name="f398" fmla="*/ f308 1 f191"/>
                <a:gd name="f399" fmla="*/ f309 1 f191"/>
                <a:gd name="f400" fmla="*/ f310 1 f192"/>
                <a:gd name="f401" fmla="*/ f311 1 f191"/>
                <a:gd name="f402" fmla="*/ f312 1 f192"/>
                <a:gd name="f403" fmla="*/ f313 1 f191"/>
                <a:gd name="f404" fmla="*/ f314 1 f192"/>
                <a:gd name="f405" fmla="*/ f315 1 f191"/>
                <a:gd name="f406" fmla="*/ f316 1 f192"/>
                <a:gd name="f407" fmla="*/ f317 1 f191"/>
                <a:gd name="f408" fmla="*/ f318 1 f192"/>
                <a:gd name="f409" fmla="*/ f319 1 f191"/>
                <a:gd name="f410" fmla="*/ f320 1 f192"/>
                <a:gd name="f411" fmla="*/ f321 1 f191"/>
                <a:gd name="f412" fmla="*/ f322 1 f192"/>
                <a:gd name="f413" fmla="*/ f323 1 f191"/>
                <a:gd name="f414" fmla="*/ f324 1 f192"/>
                <a:gd name="f415" fmla="*/ f325 1 f191"/>
                <a:gd name="f416" fmla="*/ f326 1 f192"/>
                <a:gd name="f417" fmla="*/ f327 1 f191"/>
                <a:gd name="f418" fmla="*/ f328 1 f192"/>
                <a:gd name="f419" fmla="*/ f329 1 f191"/>
                <a:gd name="f420" fmla="*/ f330 1 f192"/>
                <a:gd name="f421" fmla="*/ f331 1 f191"/>
                <a:gd name="f422" fmla="*/ f332 1 f192"/>
                <a:gd name="f423" fmla="*/ f333 1 f191"/>
                <a:gd name="f424" fmla="*/ f334 1 f192"/>
                <a:gd name="f425" fmla="*/ f335 1 f191"/>
                <a:gd name="f426" fmla="*/ f336 1 f192"/>
                <a:gd name="f427" fmla="*/ f337 1 f191"/>
                <a:gd name="f428" fmla="*/ f338 1 f192"/>
                <a:gd name="f429" fmla="*/ f339 1 f191"/>
                <a:gd name="f430" fmla="*/ f340 1 f192"/>
                <a:gd name="f431" fmla="*/ f341 1 f191"/>
                <a:gd name="f432" fmla="*/ f342 1 f192"/>
                <a:gd name="f433" fmla="*/ f343 1 f191"/>
                <a:gd name="f434" fmla="*/ f344 1 f192"/>
                <a:gd name="f435" fmla="*/ f345 1 f192"/>
                <a:gd name="f436" fmla="*/ f346 1 f191"/>
                <a:gd name="f437" fmla="*/ f347 1 f192"/>
                <a:gd name="f438" fmla="*/ f348 1 f191"/>
                <a:gd name="f439" fmla="*/ f349 1 f192"/>
                <a:gd name="f440" fmla="*/ f350 1 f191"/>
                <a:gd name="f441" fmla="*/ f351 1 f192"/>
                <a:gd name="f442" fmla="*/ f352 1 f191"/>
                <a:gd name="f443" fmla="*/ f353 1 f192"/>
                <a:gd name="f444" fmla="*/ f354 1 f191"/>
                <a:gd name="f445" fmla="*/ f355 1 f192"/>
                <a:gd name="f446" fmla="*/ f356 1 f191"/>
                <a:gd name="f447" fmla="*/ f357 1 f192"/>
                <a:gd name="f448" fmla="*/ f358 1 f191"/>
                <a:gd name="f449" fmla="*/ f359 1 f192"/>
                <a:gd name="f450" fmla="*/ f360 1 f191"/>
                <a:gd name="f451" fmla="*/ f361 1 f192"/>
                <a:gd name="f452" fmla="*/ f362 1 f191"/>
                <a:gd name="f453" fmla="*/ f363 1 f192"/>
                <a:gd name="f454" fmla="*/ f364 1 f191"/>
                <a:gd name="f455" fmla="*/ f365 1 f192"/>
                <a:gd name="f456" fmla="*/ f366 f182 1"/>
                <a:gd name="f457" fmla="*/ f367 f182 1"/>
                <a:gd name="f458" fmla="*/ f369 f183 1"/>
                <a:gd name="f459" fmla="*/ f368 f183 1"/>
                <a:gd name="f460" fmla="*/ f370 f182 1"/>
                <a:gd name="f461" fmla="*/ f371 f183 1"/>
                <a:gd name="f462" fmla="*/ f372 f182 1"/>
                <a:gd name="f463" fmla="*/ f373 f183 1"/>
                <a:gd name="f464" fmla="*/ f374 f182 1"/>
                <a:gd name="f465" fmla="*/ f375 f183 1"/>
                <a:gd name="f466" fmla="*/ f376 f182 1"/>
                <a:gd name="f467" fmla="*/ f377 f183 1"/>
                <a:gd name="f468" fmla="*/ f378 f182 1"/>
                <a:gd name="f469" fmla="*/ f379 f183 1"/>
                <a:gd name="f470" fmla="*/ f380 f183 1"/>
                <a:gd name="f471" fmla="*/ f381 f182 1"/>
                <a:gd name="f472" fmla="*/ f382 f183 1"/>
                <a:gd name="f473" fmla="*/ f383 f183 1"/>
                <a:gd name="f474" fmla="*/ f384 f182 1"/>
                <a:gd name="f475" fmla="*/ f385 f183 1"/>
                <a:gd name="f476" fmla="*/ f386 f182 1"/>
                <a:gd name="f477" fmla="*/ f387 f183 1"/>
                <a:gd name="f478" fmla="*/ f388 f182 1"/>
                <a:gd name="f479" fmla="*/ f389 f183 1"/>
                <a:gd name="f480" fmla="*/ f390 f182 1"/>
                <a:gd name="f481" fmla="*/ f391 f183 1"/>
                <a:gd name="f482" fmla="*/ f392 f182 1"/>
                <a:gd name="f483" fmla="*/ f393 f183 1"/>
                <a:gd name="f484" fmla="*/ f394 f182 1"/>
                <a:gd name="f485" fmla="*/ f395 f183 1"/>
                <a:gd name="f486" fmla="*/ f396 f182 1"/>
                <a:gd name="f487" fmla="*/ f397 f183 1"/>
                <a:gd name="f488" fmla="*/ f398 f182 1"/>
                <a:gd name="f489" fmla="*/ f399 f182 1"/>
                <a:gd name="f490" fmla="*/ f400 f183 1"/>
                <a:gd name="f491" fmla="*/ f401 f182 1"/>
                <a:gd name="f492" fmla="*/ f402 f183 1"/>
                <a:gd name="f493" fmla="*/ f403 f182 1"/>
                <a:gd name="f494" fmla="*/ f404 f183 1"/>
                <a:gd name="f495" fmla="*/ f405 f182 1"/>
                <a:gd name="f496" fmla="*/ f406 f183 1"/>
                <a:gd name="f497" fmla="*/ f407 f182 1"/>
                <a:gd name="f498" fmla="*/ f408 f183 1"/>
                <a:gd name="f499" fmla="*/ f409 f182 1"/>
                <a:gd name="f500" fmla="*/ f410 f183 1"/>
                <a:gd name="f501" fmla="*/ f411 f182 1"/>
                <a:gd name="f502" fmla="*/ f412 f183 1"/>
                <a:gd name="f503" fmla="*/ f413 f182 1"/>
                <a:gd name="f504" fmla="*/ f414 f183 1"/>
                <a:gd name="f505" fmla="*/ f415 f182 1"/>
                <a:gd name="f506" fmla="*/ f416 f183 1"/>
                <a:gd name="f507" fmla="*/ f417 f182 1"/>
                <a:gd name="f508" fmla="*/ f418 f183 1"/>
                <a:gd name="f509" fmla="*/ f419 f182 1"/>
                <a:gd name="f510" fmla="*/ f420 f183 1"/>
                <a:gd name="f511" fmla="*/ f421 f182 1"/>
                <a:gd name="f512" fmla="*/ f422 f183 1"/>
                <a:gd name="f513" fmla="*/ f423 f182 1"/>
                <a:gd name="f514" fmla="*/ f424 f183 1"/>
                <a:gd name="f515" fmla="*/ f425 f182 1"/>
                <a:gd name="f516" fmla="*/ f426 f183 1"/>
                <a:gd name="f517" fmla="*/ f427 f182 1"/>
                <a:gd name="f518" fmla="*/ f428 f183 1"/>
                <a:gd name="f519" fmla="*/ f429 f182 1"/>
                <a:gd name="f520" fmla="*/ f430 f183 1"/>
                <a:gd name="f521" fmla="*/ f431 f182 1"/>
                <a:gd name="f522" fmla="*/ f432 f183 1"/>
                <a:gd name="f523" fmla="*/ f433 f182 1"/>
                <a:gd name="f524" fmla="*/ f434 f183 1"/>
                <a:gd name="f525" fmla="*/ f435 f183 1"/>
                <a:gd name="f526" fmla="*/ f436 f182 1"/>
                <a:gd name="f527" fmla="*/ f437 f183 1"/>
                <a:gd name="f528" fmla="*/ f438 f182 1"/>
                <a:gd name="f529" fmla="*/ f439 f183 1"/>
                <a:gd name="f530" fmla="*/ f440 f182 1"/>
                <a:gd name="f531" fmla="*/ f441 f183 1"/>
                <a:gd name="f532" fmla="*/ f442 f182 1"/>
                <a:gd name="f533" fmla="*/ f443 f183 1"/>
                <a:gd name="f534" fmla="*/ f444 f182 1"/>
                <a:gd name="f535" fmla="*/ f445 f183 1"/>
                <a:gd name="f536" fmla="*/ f446 f182 1"/>
                <a:gd name="f537" fmla="*/ f447 f183 1"/>
                <a:gd name="f538" fmla="*/ f448 f182 1"/>
                <a:gd name="f539" fmla="*/ f449 f183 1"/>
                <a:gd name="f540" fmla="*/ f450 f182 1"/>
                <a:gd name="f541" fmla="*/ f451 f183 1"/>
                <a:gd name="f542" fmla="*/ f452 f182 1"/>
                <a:gd name="f543" fmla="*/ f453 f183 1"/>
                <a:gd name="f544" fmla="*/ f454 f182 1"/>
                <a:gd name="f545" fmla="*/ f455 f18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9">
                  <a:pos x="f460" y="f461"/>
                </a:cxn>
                <a:cxn ang="f279">
                  <a:pos x="f462" y="f463"/>
                </a:cxn>
                <a:cxn ang="f279">
                  <a:pos x="f464" y="f465"/>
                </a:cxn>
                <a:cxn ang="f279">
                  <a:pos x="f466" y="f467"/>
                </a:cxn>
                <a:cxn ang="f279">
                  <a:pos x="f468" y="f469"/>
                </a:cxn>
                <a:cxn ang="f279">
                  <a:pos x="f466" y="f470"/>
                </a:cxn>
                <a:cxn ang="f279">
                  <a:pos x="f471" y="f472"/>
                </a:cxn>
                <a:cxn ang="f279">
                  <a:pos x="f464" y="f473"/>
                </a:cxn>
                <a:cxn ang="f279">
                  <a:pos x="f474" y="f475"/>
                </a:cxn>
                <a:cxn ang="f279">
                  <a:pos x="f476" y="f477"/>
                </a:cxn>
                <a:cxn ang="f279">
                  <a:pos x="f478" y="f479"/>
                </a:cxn>
                <a:cxn ang="f279">
                  <a:pos x="f480" y="f481"/>
                </a:cxn>
                <a:cxn ang="f279">
                  <a:pos x="f482" y="f483"/>
                </a:cxn>
                <a:cxn ang="f279">
                  <a:pos x="f484" y="f485"/>
                </a:cxn>
                <a:cxn ang="f279">
                  <a:pos x="f486" y="f487"/>
                </a:cxn>
                <a:cxn ang="f279">
                  <a:pos x="f488" y="f487"/>
                </a:cxn>
                <a:cxn ang="f279">
                  <a:pos x="f489" y="f490"/>
                </a:cxn>
                <a:cxn ang="f279">
                  <a:pos x="f491" y="f492"/>
                </a:cxn>
                <a:cxn ang="f279">
                  <a:pos x="f493" y="f494"/>
                </a:cxn>
                <a:cxn ang="f279">
                  <a:pos x="f495" y="f496"/>
                </a:cxn>
                <a:cxn ang="f279">
                  <a:pos x="f497" y="f498"/>
                </a:cxn>
                <a:cxn ang="f279">
                  <a:pos x="f499" y="f500"/>
                </a:cxn>
                <a:cxn ang="f279">
                  <a:pos x="f501" y="f502"/>
                </a:cxn>
                <a:cxn ang="f279">
                  <a:pos x="f503" y="f504"/>
                </a:cxn>
                <a:cxn ang="f279">
                  <a:pos x="f505" y="f506"/>
                </a:cxn>
                <a:cxn ang="f279">
                  <a:pos x="f507" y="f508"/>
                </a:cxn>
                <a:cxn ang="f279">
                  <a:pos x="f509" y="f510"/>
                </a:cxn>
                <a:cxn ang="f279">
                  <a:pos x="f511" y="f512"/>
                </a:cxn>
                <a:cxn ang="f279">
                  <a:pos x="f513" y="f514"/>
                </a:cxn>
                <a:cxn ang="f279">
                  <a:pos x="f515" y="f516"/>
                </a:cxn>
                <a:cxn ang="f279">
                  <a:pos x="f517" y="f518"/>
                </a:cxn>
                <a:cxn ang="f279">
                  <a:pos x="f519" y="f520"/>
                </a:cxn>
                <a:cxn ang="f279">
                  <a:pos x="f521" y="f522"/>
                </a:cxn>
                <a:cxn ang="f279">
                  <a:pos x="f523" y="f524"/>
                </a:cxn>
                <a:cxn ang="f279">
                  <a:pos x="f521" y="f525"/>
                </a:cxn>
                <a:cxn ang="f279">
                  <a:pos x="f526" y="f527"/>
                </a:cxn>
                <a:cxn ang="f279">
                  <a:pos x="f528" y="f529"/>
                </a:cxn>
                <a:cxn ang="f279">
                  <a:pos x="f530" y="f531"/>
                </a:cxn>
                <a:cxn ang="f279">
                  <a:pos x="f532" y="f533"/>
                </a:cxn>
                <a:cxn ang="f279">
                  <a:pos x="f534" y="f535"/>
                </a:cxn>
                <a:cxn ang="f279">
                  <a:pos x="f536" y="f537"/>
                </a:cxn>
                <a:cxn ang="f279">
                  <a:pos x="f538" y="f539"/>
                </a:cxn>
                <a:cxn ang="f279">
                  <a:pos x="f540" y="f541"/>
                </a:cxn>
                <a:cxn ang="f279">
                  <a:pos x="f542" y="f543"/>
                </a:cxn>
                <a:cxn ang="f279">
                  <a:pos x="f544" y="f545"/>
                </a:cxn>
              </a:cxnLst>
              <a:rect l="f456" t="f459" r="f457" b="f458"/>
              <a:pathLst>
                <a:path w="825780" h="2222500">
                  <a:moveTo>
                    <a:pt x="f8" y="f5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6" y="f31"/>
                  </a:cubicBezTo>
                  <a:cubicBezTo>
                    <a:pt x="f29" y="f32"/>
                    <a:pt x="f27" y="f33"/>
                    <a:pt x="f25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19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7"/>
                  </a:cubicBez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7"/>
                  </a:lnTo>
                  <a:lnTo>
                    <a:pt x="f5" y="f7"/>
                  </a:lnTo>
                  <a:lnTo>
                    <a:pt x="f67" y="f68"/>
                  </a:lnTo>
                  <a:cubicBezTo>
                    <a:pt x="f69" y="f70"/>
                    <a:pt x="f71" y="f72"/>
                    <a:pt x="f73" y="f74"/>
                  </a:cubicBez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cubicBezTo>
                    <a:pt x="f87" y="f88"/>
                    <a:pt x="f89" y="f90"/>
                    <a:pt x="f91" y="f92"/>
                  </a:cubicBezTo>
                  <a:cubicBezTo>
                    <a:pt x="f93" y="f94"/>
                    <a:pt x="f95" y="f96"/>
                    <a:pt x="f97" y="f98"/>
                  </a:cubicBezTo>
                  <a:cubicBezTo>
                    <a:pt x="f99" y="f100"/>
                    <a:pt x="f101" y="f102"/>
                    <a:pt x="f95" y="f103"/>
                  </a:cubicBezTo>
                  <a:cubicBezTo>
                    <a:pt x="f104" y="f105"/>
                    <a:pt x="f106" y="f107"/>
                    <a:pt x="f108" y="f109"/>
                  </a:cubicBezTo>
                  <a:lnTo>
                    <a:pt x="f110" y="f111"/>
                  </a:lnTo>
                  <a:lnTo>
                    <a:pt x="f112" y="f113"/>
                  </a:lnTo>
                  <a:cubicBezTo>
                    <a:pt x="f114" y="f115"/>
                    <a:pt x="f116" y="f117"/>
                    <a:pt x="f118" y="f119"/>
                  </a:cubicBezTo>
                  <a:cubicBezTo>
                    <a:pt x="f120" y="f121"/>
                    <a:pt x="f122" y="f123"/>
                    <a:pt x="f124" y="f125"/>
                  </a:cubicBezTo>
                  <a:cubicBezTo>
                    <a:pt x="f126" y="f127"/>
                    <a:pt x="f128" y="f129"/>
                    <a:pt x="f130" y="f131"/>
                  </a:cubicBezTo>
                  <a:cubicBezTo>
                    <a:pt x="f132" y="f133"/>
                    <a:pt x="f134" y="f135"/>
                    <a:pt x="f136" y="f137"/>
                  </a:cubicBezTo>
                  <a:cubicBezTo>
                    <a:pt x="f134" y="f138"/>
                    <a:pt x="f132" y="f139"/>
                    <a:pt x="f130" y="f140"/>
                  </a:cubicBezTo>
                  <a:cubicBezTo>
                    <a:pt x="f141" y="f142"/>
                    <a:pt x="f143" y="f144"/>
                    <a:pt x="f145" y="f146"/>
                  </a:cubicBezTo>
                  <a:cubicBezTo>
                    <a:pt x="f147" y="f148"/>
                    <a:pt x="f149" y="f150"/>
                    <a:pt x="f151" y="f152"/>
                  </a:cubicBezTo>
                  <a:cubicBezTo>
                    <a:pt x="f153" y="f154"/>
                    <a:pt x="f155" y="f156"/>
                    <a:pt x="f157" y="f158"/>
                  </a:cubicBezTo>
                  <a:cubicBezTo>
                    <a:pt x="f159" y="f160"/>
                    <a:pt x="f161" y="f162"/>
                    <a:pt x="f163" y="f164"/>
                  </a:cubicBezTo>
                  <a:cubicBezTo>
                    <a:pt x="f165" y="f166"/>
                    <a:pt x="f167" y="f168"/>
                    <a:pt x="f169" y="f170"/>
                  </a:cubicBezTo>
                  <a:lnTo>
                    <a:pt x="f171" y="f172"/>
                  </a:lnTo>
                  <a:lnTo>
                    <a:pt x="f173" y="f174"/>
                  </a:lnTo>
                  <a:lnTo>
                    <a:pt x="f175" y="f176"/>
                  </a:lnTo>
                  <a:lnTo>
                    <a:pt x="f177" y="f178"/>
                  </a:lnTo>
                  <a:lnTo>
                    <a:pt x="f179" y="f180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1" name="Freeform 36"/>
            <p:cNvSpPr/>
            <p:nvPr/>
          </p:nvSpPr>
          <p:spPr>
            <a:xfrm>
              <a:off x="1141920" y="2559960"/>
              <a:ext cx="105480" cy="218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5"/>
                <a:gd name="f7" fmla="val 566"/>
                <a:gd name="f8" fmla="val 487"/>
                <a:gd name="f9" fmla="val 154"/>
                <a:gd name="f10" fmla="val 565"/>
                <a:gd name="f11" fmla="val 160"/>
                <a:gd name="f12" fmla="val 193"/>
                <a:gd name="f13" fmla="val 558"/>
                <a:gd name="f14" fmla="val 220"/>
                <a:gd name="f15" fmla="val 535"/>
                <a:gd name="f16" fmla="val 246"/>
                <a:gd name="f17" fmla="val 266"/>
                <a:gd name="f18" fmla="val 405"/>
                <a:gd name="f19" fmla="val 283"/>
                <a:gd name="f20" fmla="val 268"/>
                <a:gd name="f21" fmla="val 111"/>
                <a:gd name="f22" fmla="val 256"/>
                <a:gd name="f23" fmla="val 236"/>
                <a:gd name="f24" fmla="val 8"/>
                <a:gd name="f25" fmla="val 138"/>
                <a:gd name="f26" fmla="val 48"/>
                <a:gd name="f27" fmla="val 73"/>
                <a:gd name="f28" fmla="val 84"/>
                <a:gd name="f29" fmla="val 52"/>
                <a:gd name="f30" fmla="val 104"/>
                <a:gd name="f31" fmla="val 42"/>
                <a:gd name="f32" fmla="val 116"/>
                <a:gd name="f33" fmla="val 27"/>
                <a:gd name="f34" fmla="val 157"/>
                <a:gd name="f35" fmla="val 11"/>
                <a:gd name="f36" fmla="val 247"/>
                <a:gd name="f37" fmla="val 445"/>
                <a:gd name="f38" fmla="+- 0 0 0"/>
                <a:gd name="f39" fmla="*/ f3 1 275"/>
                <a:gd name="f40" fmla="*/ f4 1 566"/>
                <a:gd name="f41" fmla="val f5"/>
                <a:gd name="f42" fmla="val f6"/>
                <a:gd name="f43" fmla="val f7"/>
                <a:gd name="f44" fmla="*/ f38 f0 1"/>
                <a:gd name="f45" fmla="+- f43 0 f41"/>
                <a:gd name="f46" fmla="+- f42 0 f41"/>
                <a:gd name="f47" fmla="*/ f44 1 f2"/>
                <a:gd name="f48" fmla="*/ f46 1 275"/>
                <a:gd name="f49" fmla="*/ f45 1 566"/>
                <a:gd name="f50" fmla="*/ 0 f46 1"/>
                <a:gd name="f51" fmla="*/ 487 f45 1"/>
                <a:gd name="f52" fmla="*/ 154 f46 1"/>
                <a:gd name="f53" fmla="*/ 565 f45 1"/>
                <a:gd name="f54" fmla="*/ 160 f46 1"/>
                <a:gd name="f55" fmla="*/ 566 f45 1"/>
                <a:gd name="f56" fmla="*/ 193 f46 1"/>
                <a:gd name="f57" fmla="*/ 558 f45 1"/>
                <a:gd name="f58" fmla="*/ 220 f46 1"/>
                <a:gd name="f59" fmla="*/ 535 f45 1"/>
                <a:gd name="f60" fmla="*/ 246 f46 1"/>
                <a:gd name="f61" fmla="*/ 266 f46 1"/>
                <a:gd name="f62" fmla="*/ 405 f45 1"/>
                <a:gd name="f63" fmla="*/ 275 f46 1"/>
                <a:gd name="f64" fmla="*/ 283 f45 1"/>
                <a:gd name="f65" fmla="*/ 268 f46 1"/>
                <a:gd name="f66" fmla="*/ 111 f45 1"/>
                <a:gd name="f67" fmla="*/ 256 f46 1"/>
                <a:gd name="f68" fmla="*/ 0 f45 1"/>
                <a:gd name="f69" fmla="*/ 236 f46 1"/>
                <a:gd name="f70" fmla="*/ 8 f45 1"/>
                <a:gd name="f71" fmla="*/ 138 f46 1"/>
                <a:gd name="f72" fmla="*/ 48 f45 1"/>
                <a:gd name="f73" fmla="*/ 73 f46 1"/>
                <a:gd name="f74" fmla="*/ 84 f45 1"/>
                <a:gd name="f75" fmla="*/ 52 f46 1"/>
                <a:gd name="f76" fmla="*/ 104 f45 1"/>
                <a:gd name="f77" fmla="*/ 42 f46 1"/>
                <a:gd name="f78" fmla="*/ 116 f45 1"/>
                <a:gd name="f79" fmla="*/ 27 f46 1"/>
                <a:gd name="f80" fmla="*/ 157 f45 1"/>
                <a:gd name="f81" fmla="*/ 11 f46 1"/>
                <a:gd name="f82" fmla="*/ 247 f45 1"/>
                <a:gd name="f83" fmla="*/ 445 f45 1"/>
                <a:gd name="f84" fmla="+- f47 0 f1"/>
                <a:gd name="f85" fmla="*/ f50 1 275"/>
                <a:gd name="f86" fmla="*/ f51 1 566"/>
                <a:gd name="f87" fmla="*/ f52 1 275"/>
                <a:gd name="f88" fmla="*/ f53 1 566"/>
                <a:gd name="f89" fmla="*/ f54 1 275"/>
                <a:gd name="f90" fmla="*/ f55 1 566"/>
                <a:gd name="f91" fmla="*/ f56 1 275"/>
                <a:gd name="f92" fmla="*/ f57 1 566"/>
                <a:gd name="f93" fmla="*/ f58 1 275"/>
                <a:gd name="f94" fmla="*/ f59 1 566"/>
                <a:gd name="f95" fmla="*/ f60 1 275"/>
                <a:gd name="f96" fmla="*/ f61 1 275"/>
                <a:gd name="f97" fmla="*/ f62 1 566"/>
                <a:gd name="f98" fmla="*/ f63 1 275"/>
                <a:gd name="f99" fmla="*/ f64 1 566"/>
                <a:gd name="f100" fmla="*/ f65 1 275"/>
                <a:gd name="f101" fmla="*/ f66 1 566"/>
                <a:gd name="f102" fmla="*/ f67 1 275"/>
                <a:gd name="f103" fmla="*/ f68 1 566"/>
                <a:gd name="f104" fmla="*/ f69 1 275"/>
                <a:gd name="f105" fmla="*/ f70 1 566"/>
                <a:gd name="f106" fmla="*/ f71 1 275"/>
                <a:gd name="f107" fmla="*/ f72 1 566"/>
                <a:gd name="f108" fmla="*/ f73 1 275"/>
                <a:gd name="f109" fmla="*/ f74 1 566"/>
                <a:gd name="f110" fmla="*/ f75 1 275"/>
                <a:gd name="f111" fmla="*/ f76 1 566"/>
                <a:gd name="f112" fmla="*/ f77 1 275"/>
                <a:gd name="f113" fmla="*/ f78 1 566"/>
                <a:gd name="f114" fmla="*/ f79 1 275"/>
                <a:gd name="f115" fmla="*/ f80 1 566"/>
                <a:gd name="f116" fmla="*/ f81 1 275"/>
                <a:gd name="f117" fmla="*/ f82 1 566"/>
                <a:gd name="f118" fmla="*/ f83 1 566"/>
                <a:gd name="f119" fmla="*/ 0 1 f48"/>
                <a:gd name="f120" fmla="*/ f42 1 f48"/>
                <a:gd name="f121" fmla="*/ 0 1 f49"/>
                <a:gd name="f122" fmla="*/ f43 1 f49"/>
                <a:gd name="f123" fmla="*/ f85 1 f48"/>
                <a:gd name="f124" fmla="*/ f86 1 f49"/>
                <a:gd name="f125" fmla="*/ f87 1 f48"/>
                <a:gd name="f126" fmla="*/ f88 1 f49"/>
                <a:gd name="f127" fmla="*/ f89 1 f48"/>
                <a:gd name="f128" fmla="*/ f90 1 f49"/>
                <a:gd name="f129" fmla="*/ f91 1 f48"/>
                <a:gd name="f130" fmla="*/ f92 1 f49"/>
                <a:gd name="f131" fmla="*/ f93 1 f48"/>
                <a:gd name="f132" fmla="*/ f94 1 f49"/>
                <a:gd name="f133" fmla="*/ f95 1 f48"/>
                <a:gd name="f134" fmla="*/ f96 1 f48"/>
                <a:gd name="f135" fmla="*/ f97 1 f49"/>
                <a:gd name="f136" fmla="*/ f98 1 f48"/>
                <a:gd name="f137" fmla="*/ f99 1 f49"/>
                <a:gd name="f138" fmla="*/ f100 1 f48"/>
                <a:gd name="f139" fmla="*/ f101 1 f49"/>
                <a:gd name="f140" fmla="*/ f102 1 f48"/>
                <a:gd name="f141" fmla="*/ f103 1 f49"/>
                <a:gd name="f142" fmla="*/ f104 1 f48"/>
                <a:gd name="f143" fmla="*/ f105 1 f49"/>
                <a:gd name="f144" fmla="*/ f106 1 f48"/>
                <a:gd name="f145" fmla="*/ f107 1 f49"/>
                <a:gd name="f146" fmla="*/ f108 1 f48"/>
                <a:gd name="f147" fmla="*/ f109 1 f49"/>
                <a:gd name="f148" fmla="*/ f110 1 f48"/>
                <a:gd name="f149" fmla="*/ f111 1 f49"/>
                <a:gd name="f150" fmla="*/ f112 1 f48"/>
                <a:gd name="f151" fmla="*/ f113 1 f49"/>
                <a:gd name="f152" fmla="*/ f114 1 f48"/>
                <a:gd name="f153" fmla="*/ f115 1 f49"/>
                <a:gd name="f154" fmla="*/ f116 1 f48"/>
                <a:gd name="f155" fmla="*/ f117 1 f49"/>
                <a:gd name="f156" fmla="*/ f118 1 f49"/>
                <a:gd name="f157" fmla="*/ f119 f39 1"/>
                <a:gd name="f158" fmla="*/ f120 f39 1"/>
                <a:gd name="f159" fmla="*/ f122 f40 1"/>
                <a:gd name="f160" fmla="*/ f121 f40 1"/>
                <a:gd name="f161" fmla="*/ f123 f39 1"/>
                <a:gd name="f162" fmla="*/ f124 f40 1"/>
                <a:gd name="f163" fmla="*/ f125 f39 1"/>
                <a:gd name="f164" fmla="*/ f126 f40 1"/>
                <a:gd name="f165" fmla="*/ f127 f39 1"/>
                <a:gd name="f166" fmla="*/ f128 f40 1"/>
                <a:gd name="f167" fmla="*/ f129 f39 1"/>
                <a:gd name="f168" fmla="*/ f130 f40 1"/>
                <a:gd name="f169" fmla="*/ f131 f39 1"/>
                <a:gd name="f170" fmla="*/ f132 f40 1"/>
                <a:gd name="f171" fmla="*/ f133 f39 1"/>
                <a:gd name="f172" fmla="*/ f134 f39 1"/>
                <a:gd name="f173" fmla="*/ f135 f40 1"/>
                <a:gd name="f174" fmla="*/ f136 f39 1"/>
                <a:gd name="f175" fmla="*/ f137 f40 1"/>
                <a:gd name="f176" fmla="*/ f138 f39 1"/>
                <a:gd name="f177" fmla="*/ f139 f40 1"/>
                <a:gd name="f178" fmla="*/ f140 f39 1"/>
                <a:gd name="f179" fmla="*/ f141 f40 1"/>
                <a:gd name="f180" fmla="*/ f142 f39 1"/>
                <a:gd name="f181" fmla="*/ f143 f40 1"/>
                <a:gd name="f182" fmla="*/ f144 f39 1"/>
                <a:gd name="f183" fmla="*/ f145 f40 1"/>
                <a:gd name="f184" fmla="*/ f146 f39 1"/>
                <a:gd name="f185" fmla="*/ f147 f40 1"/>
                <a:gd name="f186" fmla="*/ f148 f39 1"/>
                <a:gd name="f187" fmla="*/ f149 f40 1"/>
                <a:gd name="f188" fmla="*/ f150 f39 1"/>
                <a:gd name="f189" fmla="*/ f151 f40 1"/>
                <a:gd name="f190" fmla="*/ f152 f39 1"/>
                <a:gd name="f191" fmla="*/ f153 f40 1"/>
                <a:gd name="f192" fmla="*/ f154 f39 1"/>
                <a:gd name="f193" fmla="*/ f155 f40 1"/>
                <a:gd name="f194" fmla="*/ f156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61" y="f162"/>
                </a:cxn>
                <a:cxn ang="f84">
                  <a:pos x="f163" y="f164"/>
                </a:cxn>
                <a:cxn ang="f84">
                  <a:pos x="f165" y="f166"/>
                </a:cxn>
                <a:cxn ang="f84">
                  <a:pos x="f167" y="f168"/>
                </a:cxn>
                <a:cxn ang="f84">
                  <a:pos x="f169" y="f170"/>
                </a:cxn>
                <a:cxn ang="f84">
                  <a:pos x="f171" y="f162"/>
                </a:cxn>
                <a:cxn ang="f84">
                  <a:pos x="f172" y="f173"/>
                </a:cxn>
                <a:cxn ang="f84">
                  <a:pos x="f174" y="f175"/>
                </a:cxn>
                <a:cxn ang="f84">
                  <a:pos x="f176" y="f177"/>
                </a:cxn>
                <a:cxn ang="f84">
                  <a:pos x="f178" y="f179"/>
                </a:cxn>
                <a:cxn ang="f84">
                  <a:pos x="f180" y="f181"/>
                </a:cxn>
                <a:cxn ang="f84">
                  <a:pos x="f182" y="f183"/>
                </a:cxn>
                <a:cxn ang="f84">
                  <a:pos x="f184" y="f185"/>
                </a:cxn>
                <a:cxn ang="f84">
                  <a:pos x="f186" y="f187"/>
                </a:cxn>
                <a:cxn ang="f84">
                  <a:pos x="f188" y="f189"/>
                </a:cxn>
                <a:cxn ang="f84">
                  <a:pos x="f190" y="f191"/>
                </a:cxn>
                <a:cxn ang="f84">
                  <a:pos x="f192" y="f193"/>
                </a:cxn>
                <a:cxn ang="f84">
                  <a:pos x="f161" y="f194"/>
                </a:cxn>
                <a:cxn ang="f84">
                  <a:pos x="f161" y="f162"/>
                </a:cxn>
              </a:cxnLst>
              <a:rect l="f157" t="f160" r="f158" b="f159"/>
              <a:pathLst>
                <a:path w="275" h="566">
                  <a:moveTo>
                    <a:pt x="f5" y="f8"/>
                  </a:moveTo>
                  <a:lnTo>
                    <a:pt x="f9" y="f10"/>
                  </a:lnTo>
                  <a:lnTo>
                    <a:pt x="f11" y="f7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8"/>
                  </a:lnTo>
                  <a:lnTo>
                    <a:pt x="f17" y="f18"/>
                  </a:lnTo>
                  <a:lnTo>
                    <a:pt x="f6" y="f19"/>
                  </a:lnTo>
                  <a:lnTo>
                    <a:pt x="f20" y="f21"/>
                  </a:lnTo>
                  <a:lnTo>
                    <a:pt x="f22" y="f5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5" y="f3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9FACB2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2" name="Freeform 37"/>
            <p:cNvSpPr/>
            <p:nvPr/>
          </p:nvSpPr>
          <p:spPr>
            <a:xfrm>
              <a:off x="1250999" y="1641960"/>
              <a:ext cx="236160" cy="10569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"/>
                <a:gd name="f7" fmla="val 2739"/>
                <a:gd name="f8" fmla="val 948"/>
                <a:gd name="f9" fmla="val 1357"/>
                <a:gd name="f10" fmla="val 612"/>
                <a:gd name="f11" fmla="val 1416"/>
                <a:gd name="f12" fmla="val 595"/>
                <a:gd name="f13" fmla="val 1587"/>
                <a:gd name="f14" fmla="val 550"/>
                <a:gd name="f15" fmla="val 1917"/>
                <a:gd name="f16" fmla="val 435"/>
                <a:gd name="f17" fmla="val 2602"/>
                <a:gd name="f18" fmla="val 409"/>
                <a:gd name="f19" fmla="val 412"/>
                <a:gd name="f20" fmla="val 2665"/>
                <a:gd name="f21" fmla="val 2292"/>
                <a:gd name="f22" fmla="val 392"/>
                <a:gd name="f23" fmla="val 2108"/>
                <a:gd name="f24" fmla="val 372"/>
                <a:gd name="f25" fmla="val 2009"/>
                <a:gd name="f26" fmla="val 357"/>
                <a:gd name="f27" fmla="val 1971"/>
                <a:gd name="f28" fmla="val 331"/>
                <a:gd name="f29" fmla="val 1888"/>
                <a:gd name="f30" fmla="val 223"/>
                <a:gd name="f31" fmla="val 1610"/>
                <a:gd name="f32" fmla="val 38"/>
                <a:gd name="f33" fmla="val 1165"/>
                <a:gd name="f34" fmla="val 1076"/>
                <a:gd name="f35" fmla="val 205"/>
                <a:gd name="f36" fmla="val 51"/>
                <a:gd name="f37" fmla="val 845"/>
                <a:gd name="f38" fmla="val 333"/>
                <a:gd name="f39" fmla="val 336"/>
                <a:gd name="f40" fmla="val 350"/>
                <a:gd name="f41" fmla="val 6"/>
                <a:gd name="f42" fmla="val 18"/>
                <a:gd name="f43" fmla="val 26"/>
                <a:gd name="f44" fmla="val 52"/>
                <a:gd name="f45" fmla="val 396"/>
                <a:gd name="f46" fmla="val 167"/>
                <a:gd name="f47" fmla="val 461"/>
                <a:gd name="f48" fmla="val 359"/>
                <a:gd name="f49" fmla="val 470"/>
                <a:gd name="f50" fmla="val 494"/>
                <a:gd name="f51" fmla="val 422"/>
                <a:gd name="f52" fmla="val 532"/>
                <a:gd name="f53" fmla="val 539"/>
                <a:gd name="f54" fmla="val 579"/>
                <a:gd name="f55" fmla="val 730"/>
                <a:gd name="f56" fmla="val 611"/>
                <a:gd name="f57" fmla="val 899"/>
                <a:gd name="f58" fmla="+- 0 0 0"/>
                <a:gd name="f59" fmla="*/ f3 1 614"/>
                <a:gd name="f60" fmla="*/ f4 1 2739"/>
                <a:gd name="f61" fmla="val f5"/>
                <a:gd name="f62" fmla="val f6"/>
                <a:gd name="f63" fmla="val f7"/>
                <a:gd name="f64" fmla="*/ f58 f0 1"/>
                <a:gd name="f65" fmla="+- f63 0 f61"/>
                <a:gd name="f66" fmla="+- f62 0 f61"/>
                <a:gd name="f67" fmla="*/ f64 1 f2"/>
                <a:gd name="f68" fmla="*/ f66 1 614"/>
                <a:gd name="f69" fmla="*/ f65 1 2739"/>
                <a:gd name="f70" fmla="*/ 614 f66 1"/>
                <a:gd name="f71" fmla="*/ 948 f65 1"/>
                <a:gd name="f72" fmla="*/ 1357 f65 1"/>
                <a:gd name="f73" fmla="*/ 612 f66 1"/>
                <a:gd name="f74" fmla="*/ 1416 f65 1"/>
                <a:gd name="f75" fmla="*/ 595 f66 1"/>
                <a:gd name="f76" fmla="*/ 1587 f65 1"/>
                <a:gd name="f77" fmla="*/ 550 f66 1"/>
                <a:gd name="f78" fmla="*/ 1917 f65 1"/>
                <a:gd name="f79" fmla="*/ 435 f66 1"/>
                <a:gd name="f80" fmla="*/ 2602 f65 1"/>
                <a:gd name="f81" fmla="*/ 409 f66 1"/>
                <a:gd name="f82" fmla="*/ 2739 f65 1"/>
                <a:gd name="f83" fmla="*/ 412 f66 1"/>
                <a:gd name="f84" fmla="*/ 2665 f65 1"/>
                <a:gd name="f85" fmla="*/ 2292 f65 1"/>
                <a:gd name="f86" fmla="*/ 392 f66 1"/>
                <a:gd name="f87" fmla="*/ 2108 f65 1"/>
                <a:gd name="f88" fmla="*/ 372 f66 1"/>
                <a:gd name="f89" fmla="*/ 2009 f65 1"/>
                <a:gd name="f90" fmla="*/ 357 f66 1"/>
                <a:gd name="f91" fmla="*/ 1971 f65 1"/>
                <a:gd name="f92" fmla="*/ 331 f66 1"/>
                <a:gd name="f93" fmla="*/ 1888 f65 1"/>
                <a:gd name="f94" fmla="*/ 223 f66 1"/>
                <a:gd name="f95" fmla="*/ 1610 f65 1"/>
                <a:gd name="f96" fmla="*/ 38 f66 1"/>
                <a:gd name="f97" fmla="*/ 1165 f65 1"/>
                <a:gd name="f98" fmla="*/ 0 f66 1"/>
                <a:gd name="f99" fmla="*/ 1076 f65 1"/>
                <a:gd name="f100" fmla="*/ 205 f66 1"/>
                <a:gd name="f101" fmla="*/ 51 f66 1"/>
                <a:gd name="f102" fmla="*/ 845 f65 1"/>
                <a:gd name="f103" fmla="*/ 333 f66 1"/>
                <a:gd name="f104" fmla="*/ 0 f65 1"/>
                <a:gd name="f105" fmla="*/ 336 f66 1"/>
                <a:gd name="f106" fmla="*/ 350 f66 1"/>
                <a:gd name="f107" fmla="*/ 6 f65 1"/>
                <a:gd name="f108" fmla="*/ 18 f65 1"/>
                <a:gd name="f109" fmla="*/ 26 f65 1"/>
                <a:gd name="f110" fmla="*/ 52 f65 1"/>
                <a:gd name="f111" fmla="*/ 396 f66 1"/>
                <a:gd name="f112" fmla="*/ 167 f65 1"/>
                <a:gd name="f113" fmla="*/ 461 f66 1"/>
                <a:gd name="f114" fmla="*/ 359 f65 1"/>
                <a:gd name="f115" fmla="*/ 470 f66 1"/>
                <a:gd name="f116" fmla="*/ 372 f65 1"/>
                <a:gd name="f117" fmla="*/ 494 f66 1"/>
                <a:gd name="f118" fmla="*/ 422 f65 1"/>
                <a:gd name="f119" fmla="*/ 532 f66 1"/>
                <a:gd name="f120" fmla="*/ 539 f65 1"/>
                <a:gd name="f121" fmla="*/ 579 f66 1"/>
                <a:gd name="f122" fmla="*/ 730 f65 1"/>
                <a:gd name="f123" fmla="*/ 611 f66 1"/>
                <a:gd name="f124" fmla="*/ 899 f65 1"/>
                <a:gd name="f125" fmla="+- f67 0 f1"/>
                <a:gd name="f126" fmla="*/ f70 1 614"/>
                <a:gd name="f127" fmla="*/ f71 1 2739"/>
                <a:gd name="f128" fmla="*/ f72 1 2739"/>
                <a:gd name="f129" fmla="*/ f73 1 614"/>
                <a:gd name="f130" fmla="*/ f74 1 2739"/>
                <a:gd name="f131" fmla="*/ f75 1 614"/>
                <a:gd name="f132" fmla="*/ f76 1 2739"/>
                <a:gd name="f133" fmla="*/ f77 1 614"/>
                <a:gd name="f134" fmla="*/ f78 1 2739"/>
                <a:gd name="f135" fmla="*/ f79 1 614"/>
                <a:gd name="f136" fmla="*/ f80 1 2739"/>
                <a:gd name="f137" fmla="*/ f81 1 614"/>
                <a:gd name="f138" fmla="*/ f82 1 2739"/>
                <a:gd name="f139" fmla="*/ f83 1 614"/>
                <a:gd name="f140" fmla="*/ f84 1 2739"/>
                <a:gd name="f141" fmla="*/ f85 1 2739"/>
                <a:gd name="f142" fmla="*/ f86 1 614"/>
                <a:gd name="f143" fmla="*/ f87 1 2739"/>
                <a:gd name="f144" fmla="*/ f88 1 614"/>
                <a:gd name="f145" fmla="*/ f89 1 2739"/>
                <a:gd name="f146" fmla="*/ f90 1 614"/>
                <a:gd name="f147" fmla="*/ f91 1 2739"/>
                <a:gd name="f148" fmla="*/ f92 1 614"/>
                <a:gd name="f149" fmla="*/ f93 1 2739"/>
                <a:gd name="f150" fmla="*/ f94 1 614"/>
                <a:gd name="f151" fmla="*/ f95 1 2739"/>
                <a:gd name="f152" fmla="*/ f96 1 614"/>
                <a:gd name="f153" fmla="*/ f97 1 2739"/>
                <a:gd name="f154" fmla="*/ f98 1 614"/>
                <a:gd name="f155" fmla="*/ f99 1 2739"/>
                <a:gd name="f156" fmla="*/ f100 1 614"/>
                <a:gd name="f157" fmla="*/ f101 1 614"/>
                <a:gd name="f158" fmla="*/ f102 1 2739"/>
                <a:gd name="f159" fmla="*/ f103 1 614"/>
                <a:gd name="f160" fmla="*/ f104 1 2739"/>
                <a:gd name="f161" fmla="*/ f105 1 614"/>
                <a:gd name="f162" fmla="*/ f106 1 614"/>
                <a:gd name="f163" fmla="*/ f107 1 2739"/>
                <a:gd name="f164" fmla="*/ f108 1 2739"/>
                <a:gd name="f165" fmla="*/ f109 1 2739"/>
                <a:gd name="f166" fmla="*/ f110 1 2739"/>
                <a:gd name="f167" fmla="*/ f111 1 614"/>
                <a:gd name="f168" fmla="*/ f112 1 2739"/>
                <a:gd name="f169" fmla="*/ f113 1 614"/>
                <a:gd name="f170" fmla="*/ f114 1 2739"/>
                <a:gd name="f171" fmla="*/ f115 1 614"/>
                <a:gd name="f172" fmla="*/ f116 1 2739"/>
                <a:gd name="f173" fmla="*/ f117 1 614"/>
                <a:gd name="f174" fmla="*/ f118 1 2739"/>
                <a:gd name="f175" fmla="*/ f119 1 614"/>
                <a:gd name="f176" fmla="*/ f120 1 2739"/>
                <a:gd name="f177" fmla="*/ f121 1 614"/>
                <a:gd name="f178" fmla="*/ f122 1 2739"/>
                <a:gd name="f179" fmla="*/ f123 1 614"/>
                <a:gd name="f180" fmla="*/ f124 1 2739"/>
                <a:gd name="f181" fmla="*/ 0 1 f68"/>
                <a:gd name="f182" fmla="*/ f62 1 f68"/>
                <a:gd name="f183" fmla="*/ 0 1 f69"/>
                <a:gd name="f184" fmla="*/ f63 1 f69"/>
                <a:gd name="f185" fmla="*/ f126 1 f68"/>
                <a:gd name="f186" fmla="*/ f127 1 f69"/>
                <a:gd name="f187" fmla="*/ f128 1 f69"/>
                <a:gd name="f188" fmla="*/ f129 1 f68"/>
                <a:gd name="f189" fmla="*/ f130 1 f69"/>
                <a:gd name="f190" fmla="*/ f131 1 f68"/>
                <a:gd name="f191" fmla="*/ f132 1 f69"/>
                <a:gd name="f192" fmla="*/ f133 1 f68"/>
                <a:gd name="f193" fmla="*/ f134 1 f69"/>
                <a:gd name="f194" fmla="*/ f135 1 f68"/>
                <a:gd name="f195" fmla="*/ f136 1 f69"/>
                <a:gd name="f196" fmla="*/ f137 1 f68"/>
                <a:gd name="f197" fmla="*/ f138 1 f69"/>
                <a:gd name="f198" fmla="*/ f139 1 f68"/>
                <a:gd name="f199" fmla="*/ f140 1 f69"/>
                <a:gd name="f200" fmla="*/ f141 1 f69"/>
                <a:gd name="f201" fmla="*/ f142 1 f68"/>
                <a:gd name="f202" fmla="*/ f143 1 f69"/>
                <a:gd name="f203" fmla="*/ f144 1 f68"/>
                <a:gd name="f204" fmla="*/ f145 1 f69"/>
                <a:gd name="f205" fmla="*/ f146 1 f68"/>
                <a:gd name="f206" fmla="*/ f147 1 f69"/>
                <a:gd name="f207" fmla="*/ f148 1 f68"/>
                <a:gd name="f208" fmla="*/ f149 1 f69"/>
                <a:gd name="f209" fmla="*/ f150 1 f68"/>
                <a:gd name="f210" fmla="*/ f151 1 f69"/>
                <a:gd name="f211" fmla="*/ f152 1 f68"/>
                <a:gd name="f212" fmla="*/ f153 1 f69"/>
                <a:gd name="f213" fmla="*/ f154 1 f68"/>
                <a:gd name="f214" fmla="*/ f155 1 f69"/>
                <a:gd name="f215" fmla="*/ f156 1 f68"/>
                <a:gd name="f216" fmla="*/ f157 1 f68"/>
                <a:gd name="f217" fmla="*/ f158 1 f69"/>
                <a:gd name="f218" fmla="*/ f159 1 f68"/>
                <a:gd name="f219" fmla="*/ f160 1 f69"/>
                <a:gd name="f220" fmla="*/ f161 1 f68"/>
                <a:gd name="f221" fmla="*/ f162 1 f68"/>
                <a:gd name="f222" fmla="*/ f163 1 f69"/>
                <a:gd name="f223" fmla="*/ f164 1 f69"/>
                <a:gd name="f224" fmla="*/ f165 1 f69"/>
                <a:gd name="f225" fmla="*/ f166 1 f69"/>
                <a:gd name="f226" fmla="*/ f167 1 f68"/>
                <a:gd name="f227" fmla="*/ f168 1 f69"/>
                <a:gd name="f228" fmla="*/ f169 1 f68"/>
                <a:gd name="f229" fmla="*/ f170 1 f69"/>
                <a:gd name="f230" fmla="*/ f171 1 f68"/>
                <a:gd name="f231" fmla="*/ f172 1 f69"/>
                <a:gd name="f232" fmla="*/ f173 1 f68"/>
                <a:gd name="f233" fmla="*/ f174 1 f69"/>
                <a:gd name="f234" fmla="*/ f175 1 f68"/>
                <a:gd name="f235" fmla="*/ f176 1 f69"/>
                <a:gd name="f236" fmla="*/ f177 1 f68"/>
                <a:gd name="f237" fmla="*/ f178 1 f69"/>
                <a:gd name="f238" fmla="*/ f179 1 f68"/>
                <a:gd name="f239" fmla="*/ f180 1 f69"/>
                <a:gd name="f240" fmla="*/ f181 f59 1"/>
                <a:gd name="f241" fmla="*/ f182 f59 1"/>
                <a:gd name="f242" fmla="*/ f184 f60 1"/>
                <a:gd name="f243" fmla="*/ f183 f60 1"/>
                <a:gd name="f244" fmla="*/ f185 f59 1"/>
                <a:gd name="f245" fmla="*/ f186 f60 1"/>
                <a:gd name="f246" fmla="*/ f187 f60 1"/>
                <a:gd name="f247" fmla="*/ f188 f59 1"/>
                <a:gd name="f248" fmla="*/ f189 f60 1"/>
                <a:gd name="f249" fmla="*/ f190 f59 1"/>
                <a:gd name="f250" fmla="*/ f191 f60 1"/>
                <a:gd name="f251" fmla="*/ f192 f59 1"/>
                <a:gd name="f252" fmla="*/ f193 f60 1"/>
                <a:gd name="f253" fmla="*/ f194 f59 1"/>
                <a:gd name="f254" fmla="*/ f195 f60 1"/>
                <a:gd name="f255" fmla="*/ f196 f59 1"/>
                <a:gd name="f256" fmla="*/ f197 f60 1"/>
                <a:gd name="f257" fmla="*/ f198 f59 1"/>
                <a:gd name="f258" fmla="*/ f199 f60 1"/>
                <a:gd name="f259" fmla="*/ f200 f60 1"/>
                <a:gd name="f260" fmla="*/ f201 f59 1"/>
                <a:gd name="f261" fmla="*/ f202 f60 1"/>
                <a:gd name="f262" fmla="*/ f203 f59 1"/>
                <a:gd name="f263" fmla="*/ f204 f60 1"/>
                <a:gd name="f264" fmla="*/ f205 f59 1"/>
                <a:gd name="f265" fmla="*/ f206 f60 1"/>
                <a:gd name="f266" fmla="*/ f207 f59 1"/>
                <a:gd name="f267" fmla="*/ f208 f60 1"/>
                <a:gd name="f268" fmla="*/ f209 f59 1"/>
                <a:gd name="f269" fmla="*/ f210 f60 1"/>
                <a:gd name="f270" fmla="*/ f211 f59 1"/>
                <a:gd name="f271" fmla="*/ f212 f60 1"/>
                <a:gd name="f272" fmla="*/ f213 f59 1"/>
                <a:gd name="f273" fmla="*/ f214 f60 1"/>
                <a:gd name="f274" fmla="*/ f215 f59 1"/>
                <a:gd name="f275" fmla="*/ f216 f59 1"/>
                <a:gd name="f276" fmla="*/ f217 f60 1"/>
                <a:gd name="f277" fmla="*/ f218 f59 1"/>
                <a:gd name="f278" fmla="*/ f219 f60 1"/>
                <a:gd name="f279" fmla="*/ f220 f59 1"/>
                <a:gd name="f280" fmla="*/ f221 f59 1"/>
                <a:gd name="f281" fmla="*/ f222 f60 1"/>
                <a:gd name="f282" fmla="*/ f223 f60 1"/>
                <a:gd name="f283" fmla="*/ f224 f60 1"/>
                <a:gd name="f284" fmla="*/ f225 f60 1"/>
                <a:gd name="f285" fmla="*/ f226 f59 1"/>
                <a:gd name="f286" fmla="*/ f227 f60 1"/>
                <a:gd name="f287" fmla="*/ f228 f59 1"/>
                <a:gd name="f288" fmla="*/ f229 f60 1"/>
                <a:gd name="f289" fmla="*/ f230 f59 1"/>
                <a:gd name="f290" fmla="*/ f231 f60 1"/>
                <a:gd name="f291" fmla="*/ f232 f59 1"/>
                <a:gd name="f292" fmla="*/ f233 f60 1"/>
                <a:gd name="f293" fmla="*/ f234 f59 1"/>
                <a:gd name="f294" fmla="*/ f235 f60 1"/>
                <a:gd name="f295" fmla="*/ f236 f59 1"/>
                <a:gd name="f296" fmla="*/ f237 f60 1"/>
                <a:gd name="f297" fmla="*/ f238 f59 1"/>
                <a:gd name="f298" fmla="*/ f239 f6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25">
                  <a:pos x="f244" y="f245"/>
                </a:cxn>
                <a:cxn ang="f125">
                  <a:pos x="f244" y="f246"/>
                </a:cxn>
                <a:cxn ang="f125">
                  <a:pos x="f247" y="f248"/>
                </a:cxn>
                <a:cxn ang="f125">
                  <a:pos x="f249" y="f250"/>
                </a:cxn>
                <a:cxn ang="f125">
                  <a:pos x="f251" y="f252"/>
                </a:cxn>
                <a:cxn ang="f125">
                  <a:pos x="f253" y="f254"/>
                </a:cxn>
                <a:cxn ang="f125">
                  <a:pos x="f255" y="f256"/>
                </a:cxn>
                <a:cxn ang="f125">
                  <a:pos x="f257" y="f258"/>
                </a:cxn>
                <a:cxn ang="f125">
                  <a:pos x="f255" y="f259"/>
                </a:cxn>
                <a:cxn ang="f125">
                  <a:pos x="f260" y="f261"/>
                </a:cxn>
                <a:cxn ang="f125">
                  <a:pos x="f262" y="f263"/>
                </a:cxn>
                <a:cxn ang="f125">
                  <a:pos x="f264" y="f265"/>
                </a:cxn>
                <a:cxn ang="f125">
                  <a:pos x="f266" y="f267"/>
                </a:cxn>
                <a:cxn ang="f125">
                  <a:pos x="f268" y="f269"/>
                </a:cxn>
                <a:cxn ang="f125">
                  <a:pos x="f270" y="f271"/>
                </a:cxn>
                <a:cxn ang="f125">
                  <a:pos x="f272" y="f273"/>
                </a:cxn>
                <a:cxn ang="f125">
                  <a:pos x="f274" y="f245"/>
                </a:cxn>
                <a:cxn ang="f125">
                  <a:pos x="f275" y="f276"/>
                </a:cxn>
                <a:cxn ang="f125">
                  <a:pos x="f277" y="f278"/>
                </a:cxn>
                <a:cxn ang="f125">
                  <a:pos x="f279" y="f278"/>
                </a:cxn>
                <a:cxn ang="f125">
                  <a:pos x="f280" y="f281"/>
                </a:cxn>
                <a:cxn ang="f125">
                  <a:pos x="f264" y="f282"/>
                </a:cxn>
                <a:cxn ang="f125">
                  <a:pos x="f264" y="f283"/>
                </a:cxn>
                <a:cxn ang="f125">
                  <a:pos x="f264" y="f284"/>
                </a:cxn>
                <a:cxn ang="f125">
                  <a:pos x="f264" y="f284"/>
                </a:cxn>
                <a:cxn ang="f125">
                  <a:pos x="f285" y="f286"/>
                </a:cxn>
                <a:cxn ang="f125">
                  <a:pos x="f287" y="f288"/>
                </a:cxn>
                <a:cxn ang="f125">
                  <a:pos x="f289" y="f290"/>
                </a:cxn>
                <a:cxn ang="f125">
                  <a:pos x="f291" y="f292"/>
                </a:cxn>
                <a:cxn ang="f125">
                  <a:pos x="f293" y="f294"/>
                </a:cxn>
                <a:cxn ang="f125">
                  <a:pos x="f295" y="f296"/>
                </a:cxn>
                <a:cxn ang="f125">
                  <a:pos x="f297" y="f298"/>
                </a:cxn>
                <a:cxn ang="f125">
                  <a:pos x="f244" y="f245"/>
                </a:cxn>
              </a:cxnLst>
              <a:rect l="f240" t="f243" r="f241" b="f242"/>
              <a:pathLst>
                <a:path w="614" h="2739">
                  <a:moveTo>
                    <a:pt x="f6" y="f8"/>
                  </a:moveTo>
                  <a:lnTo>
                    <a:pt x="f6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7"/>
                  </a:lnTo>
                  <a:lnTo>
                    <a:pt x="f19" y="f20"/>
                  </a:lnTo>
                  <a:lnTo>
                    <a:pt x="f18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5" y="f34"/>
                  </a:lnTo>
                  <a:lnTo>
                    <a:pt x="f35" y="f8"/>
                  </a:lnTo>
                  <a:lnTo>
                    <a:pt x="f36" y="f37"/>
                  </a:lnTo>
                  <a:lnTo>
                    <a:pt x="f38" y="f5"/>
                  </a:lnTo>
                  <a:lnTo>
                    <a:pt x="f39" y="f5"/>
                  </a:lnTo>
                  <a:lnTo>
                    <a:pt x="f40" y="f41"/>
                  </a:lnTo>
                  <a:lnTo>
                    <a:pt x="f26" y="f42"/>
                  </a:lnTo>
                  <a:lnTo>
                    <a:pt x="f26" y="f43"/>
                  </a:lnTo>
                  <a:lnTo>
                    <a:pt x="f26" y="f44"/>
                  </a:lnTo>
                  <a:lnTo>
                    <a:pt x="f26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24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37556C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3" name="Freeform 38"/>
            <p:cNvSpPr/>
            <p:nvPr/>
          </p:nvSpPr>
          <p:spPr>
            <a:xfrm>
              <a:off x="1250999" y="1641960"/>
              <a:ext cx="236160" cy="10569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"/>
                <a:gd name="f7" fmla="val 2739"/>
                <a:gd name="f8" fmla="val 1332"/>
                <a:gd name="f9" fmla="val 1357"/>
                <a:gd name="f10" fmla="val 612"/>
                <a:gd name="f11" fmla="val 1416"/>
                <a:gd name="f12" fmla="val 595"/>
                <a:gd name="f13" fmla="val 1587"/>
                <a:gd name="f14" fmla="val 550"/>
                <a:gd name="f15" fmla="val 1917"/>
                <a:gd name="f16" fmla="val 435"/>
                <a:gd name="f17" fmla="val 2602"/>
                <a:gd name="f18" fmla="val 409"/>
                <a:gd name="f19" fmla="val 412"/>
                <a:gd name="f20" fmla="val 2665"/>
                <a:gd name="f21" fmla="val 2292"/>
                <a:gd name="f22" fmla="val 392"/>
                <a:gd name="f23" fmla="val 2108"/>
                <a:gd name="f24" fmla="val 372"/>
                <a:gd name="f25" fmla="val 2009"/>
                <a:gd name="f26" fmla="val 357"/>
                <a:gd name="f27" fmla="val 1971"/>
                <a:gd name="f28" fmla="val 331"/>
                <a:gd name="f29" fmla="val 1888"/>
                <a:gd name="f30" fmla="val 223"/>
                <a:gd name="f31" fmla="val 1610"/>
                <a:gd name="f32" fmla="val 38"/>
                <a:gd name="f33" fmla="val 1165"/>
                <a:gd name="f34" fmla="val 1076"/>
                <a:gd name="f35" fmla="val 205"/>
                <a:gd name="f36" fmla="val 948"/>
                <a:gd name="f37" fmla="val 51"/>
                <a:gd name="f38" fmla="val 845"/>
                <a:gd name="f39" fmla="val 333"/>
                <a:gd name="f40" fmla="val 352"/>
                <a:gd name="f41" fmla="val 19"/>
                <a:gd name="f42" fmla="val 375"/>
                <a:gd name="f43" fmla="val 55"/>
                <a:gd name="f44" fmla="val 383"/>
                <a:gd name="f45" fmla="val 84"/>
                <a:gd name="f46" fmla="val 102"/>
                <a:gd name="f47" fmla="val 399"/>
                <a:gd name="f48" fmla="val 141"/>
                <a:gd name="f49" fmla="val 419"/>
                <a:gd name="f50" fmla="val 228"/>
                <a:gd name="f51" fmla="val 282"/>
                <a:gd name="f52" fmla="val 470"/>
                <a:gd name="f53" fmla="val 393"/>
                <a:gd name="f54" fmla="val 519"/>
                <a:gd name="f55" fmla="val 605"/>
                <a:gd name="f56" fmla="val 537"/>
                <a:gd name="f57" fmla="val 717"/>
                <a:gd name="f58" fmla="val 563"/>
                <a:gd name="f59" fmla="val 794"/>
                <a:gd name="f60" fmla="val 596"/>
                <a:gd name="f61" fmla="val 611"/>
                <a:gd name="f62" fmla="val 1102"/>
                <a:gd name="f63" fmla="val 1254"/>
                <a:gd name="f64" fmla="+- 0 0 0"/>
                <a:gd name="f65" fmla="*/ f3 1 614"/>
                <a:gd name="f66" fmla="*/ f4 1 2739"/>
                <a:gd name="f67" fmla="val f5"/>
                <a:gd name="f68" fmla="val f6"/>
                <a:gd name="f69" fmla="val f7"/>
                <a:gd name="f70" fmla="*/ f64 f0 1"/>
                <a:gd name="f71" fmla="+- f69 0 f67"/>
                <a:gd name="f72" fmla="+- f68 0 f67"/>
                <a:gd name="f73" fmla="*/ f70 1 f2"/>
                <a:gd name="f74" fmla="*/ f72 1 614"/>
                <a:gd name="f75" fmla="*/ f71 1 2739"/>
                <a:gd name="f76" fmla="*/ 614 f72 1"/>
                <a:gd name="f77" fmla="*/ 1332 f71 1"/>
                <a:gd name="f78" fmla="*/ 1357 f71 1"/>
                <a:gd name="f79" fmla="*/ 612 f72 1"/>
                <a:gd name="f80" fmla="*/ 1416 f71 1"/>
                <a:gd name="f81" fmla="*/ 595 f72 1"/>
                <a:gd name="f82" fmla="*/ 1587 f71 1"/>
                <a:gd name="f83" fmla="*/ 550 f72 1"/>
                <a:gd name="f84" fmla="*/ 1917 f71 1"/>
                <a:gd name="f85" fmla="*/ 435 f72 1"/>
                <a:gd name="f86" fmla="*/ 2602 f71 1"/>
                <a:gd name="f87" fmla="*/ 409 f72 1"/>
                <a:gd name="f88" fmla="*/ 2739 f71 1"/>
                <a:gd name="f89" fmla="*/ 412 f72 1"/>
                <a:gd name="f90" fmla="*/ 2665 f71 1"/>
                <a:gd name="f91" fmla="*/ 2292 f71 1"/>
                <a:gd name="f92" fmla="*/ 392 f72 1"/>
                <a:gd name="f93" fmla="*/ 2108 f71 1"/>
                <a:gd name="f94" fmla="*/ 372 f72 1"/>
                <a:gd name="f95" fmla="*/ 2009 f71 1"/>
                <a:gd name="f96" fmla="*/ 357 f72 1"/>
                <a:gd name="f97" fmla="*/ 1971 f71 1"/>
                <a:gd name="f98" fmla="*/ 331 f72 1"/>
                <a:gd name="f99" fmla="*/ 1888 f71 1"/>
                <a:gd name="f100" fmla="*/ 223 f72 1"/>
                <a:gd name="f101" fmla="*/ 1610 f71 1"/>
                <a:gd name="f102" fmla="*/ 38 f72 1"/>
                <a:gd name="f103" fmla="*/ 1165 f71 1"/>
                <a:gd name="f104" fmla="*/ 0 f72 1"/>
                <a:gd name="f105" fmla="*/ 1076 f71 1"/>
                <a:gd name="f106" fmla="*/ 205 f72 1"/>
                <a:gd name="f107" fmla="*/ 948 f71 1"/>
                <a:gd name="f108" fmla="*/ 51 f72 1"/>
                <a:gd name="f109" fmla="*/ 845 f71 1"/>
                <a:gd name="f110" fmla="*/ 333 f72 1"/>
                <a:gd name="f111" fmla="*/ 0 f71 1"/>
                <a:gd name="f112" fmla="*/ 352 f72 1"/>
                <a:gd name="f113" fmla="*/ 19 f71 1"/>
                <a:gd name="f114" fmla="*/ 375 f72 1"/>
                <a:gd name="f115" fmla="*/ 55 f71 1"/>
                <a:gd name="f116" fmla="*/ 383 f72 1"/>
                <a:gd name="f117" fmla="*/ 84 f71 1"/>
                <a:gd name="f118" fmla="*/ 102 f71 1"/>
                <a:gd name="f119" fmla="*/ 399 f72 1"/>
                <a:gd name="f120" fmla="*/ 141 f71 1"/>
                <a:gd name="f121" fmla="*/ 419 f72 1"/>
                <a:gd name="f122" fmla="*/ 228 f71 1"/>
                <a:gd name="f123" fmla="*/ 282 f71 1"/>
                <a:gd name="f124" fmla="*/ 470 f72 1"/>
                <a:gd name="f125" fmla="*/ 393 f71 1"/>
                <a:gd name="f126" fmla="*/ 519 f72 1"/>
                <a:gd name="f127" fmla="*/ 605 f71 1"/>
                <a:gd name="f128" fmla="*/ 537 f72 1"/>
                <a:gd name="f129" fmla="*/ 717 f71 1"/>
                <a:gd name="f130" fmla="*/ 563 f72 1"/>
                <a:gd name="f131" fmla="*/ 794 f71 1"/>
                <a:gd name="f132" fmla="*/ 596 f72 1"/>
                <a:gd name="f133" fmla="*/ 611 f72 1"/>
                <a:gd name="f134" fmla="*/ 1102 f71 1"/>
                <a:gd name="f135" fmla="*/ 1254 f71 1"/>
                <a:gd name="f136" fmla="+- f73 0 f1"/>
                <a:gd name="f137" fmla="*/ f76 1 614"/>
                <a:gd name="f138" fmla="*/ f77 1 2739"/>
                <a:gd name="f139" fmla="*/ f78 1 2739"/>
                <a:gd name="f140" fmla="*/ f79 1 614"/>
                <a:gd name="f141" fmla="*/ f80 1 2739"/>
                <a:gd name="f142" fmla="*/ f81 1 614"/>
                <a:gd name="f143" fmla="*/ f82 1 2739"/>
                <a:gd name="f144" fmla="*/ f83 1 614"/>
                <a:gd name="f145" fmla="*/ f84 1 2739"/>
                <a:gd name="f146" fmla="*/ f85 1 614"/>
                <a:gd name="f147" fmla="*/ f86 1 2739"/>
                <a:gd name="f148" fmla="*/ f87 1 614"/>
                <a:gd name="f149" fmla="*/ f88 1 2739"/>
                <a:gd name="f150" fmla="*/ f89 1 614"/>
                <a:gd name="f151" fmla="*/ f90 1 2739"/>
                <a:gd name="f152" fmla="*/ f91 1 2739"/>
                <a:gd name="f153" fmla="*/ f92 1 614"/>
                <a:gd name="f154" fmla="*/ f93 1 2739"/>
                <a:gd name="f155" fmla="*/ f94 1 614"/>
                <a:gd name="f156" fmla="*/ f95 1 2739"/>
                <a:gd name="f157" fmla="*/ f96 1 614"/>
                <a:gd name="f158" fmla="*/ f97 1 2739"/>
                <a:gd name="f159" fmla="*/ f98 1 614"/>
                <a:gd name="f160" fmla="*/ f99 1 2739"/>
                <a:gd name="f161" fmla="*/ f100 1 614"/>
                <a:gd name="f162" fmla="*/ f101 1 2739"/>
                <a:gd name="f163" fmla="*/ f102 1 614"/>
                <a:gd name="f164" fmla="*/ f103 1 2739"/>
                <a:gd name="f165" fmla="*/ f104 1 614"/>
                <a:gd name="f166" fmla="*/ f105 1 2739"/>
                <a:gd name="f167" fmla="*/ f106 1 614"/>
                <a:gd name="f168" fmla="*/ f107 1 2739"/>
                <a:gd name="f169" fmla="*/ f108 1 614"/>
                <a:gd name="f170" fmla="*/ f109 1 2739"/>
                <a:gd name="f171" fmla="*/ f110 1 614"/>
                <a:gd name="f172" fmla="*/ f111 1 2739"/>
                <a:gd name="f173" fmla="*/ f112 1 614"/>
                <a:gd name="f174" fmla="*/ f113 1 2739"/>
                <a:gd name="f175" fmla="*/ f114 1 614"/>
                <a:gd name="f176" fmla="*/ f115 1 2739"/>
                <a:gd name="f177" fmla="*/ f116 1 614"/>
                <a:gd name="f178" fmla="*/ f117 1 2739"/>
                <a:gd name="f179" fmla="*/ f118 1 2739"/>
                <a:gd name="f180" fmla="*/ f119 1 614"/>
                <a:gd name="f181" fmla="*/ f120 1 2739"/>
                <a:gd name="f182" fmla="*/ f121 1 614"/>
                <a:gd name="f183" fmla="*/ f122 1 2739"/>
                <a:gd name="f184" fmla="*/ f123 1 2739"/>
                <a:gd name="f185" fmla="*/ f124 1 614"/>
                <a:gd name="f186" fmla="*/ f125 1 2739"/>
                <a:gd name="f187" fmla="*/ f126 1 614"/>
                <a:gd name="f188" fmla="*/ f127 1 2739"/>
                <a:gd name="f189" fmla="*/ f128 1 614"/>
                <a:gd name="f190" fmla="*/ f129 1 2739"/>
                <a:gd name="f191" fmla="*/ f130 1 614"/>
                <a:gd name="f192" fmla="*/ f131 1 2739"/>
                <a:gd name="f193" fmla="*/ f132 1 614"/>
                <a:gd name="f194" fmla="*/ f133 1 614"/>
                <a:gd name="f195" fmla="*/ f134 1 2739"/>
                <a:gd name="f196" fmla="*/ f135 1 2739"/>
                <a:gd name="f197" fmla="*/ 0 1 f74"/>
                <a:gd name="f198" fmla="*/ f68 1 f74"/>
                <a:gd name="f199" fmla="*/ 0 1 f75"/>
                <a:gd name="f200" fmla="*/ f69 1 f75"/>
                <a:gd name="f201" fmla="*/ f137 1 f74"/>
                <a:gd name="f202" fmla="*/ f138 1 f75"/>
                <a:gd name="f203" fmla="*/ f139 1 f75"/>
                <a:gd name="f204" fmla="*/ f140 1 f74"/>
                <a:gd name="f205" fmla="*/ f141 1 f75"/>
                <a:gd name="f206" fmla="*/ f142 1 f74"/>
                <a:gd name="f207" fmla="*/ f143 1 f75"/>
                <a:gd name="f208" fmla="*/ f144 1 f74"/>
                <a:gd name="f209" fmla="*/ f145 1 f75"/>
                <a:gd name="f210" fmla="*/ f146 1 f74"/>
                <a:gd name="f211" fmla="*/ f147 1 f75"/>
                <a:gd name="f212" fmla="*/ f148 1 f74"/>
                <a:gd name="f213" fmla="*/ f149 1 f75"/>
                <a:gd name="f214" fmla="*/ f150 1 f74"/>
                <a:gd name="f215" fmla="*/ f151 1 f75"/>
                <a:gd name="f216" fmla="*/ f152 1 f75"/>
                <a:gd name="f217" fmla="*/ f153 1 f74"/>
                <a:gd name="f218" fmla="*/ f154 1 f75"/>
                <a:gd name="f219" fmla="*/ f155 1 f74"/>
                <a:gd name="f220" fmla="*/ f156 1 f75"/>
                <a:gd name="f221" fmla="*/ f157 1 f74"/>
                <a:gd name="f222" fmla="*/ f158 1 f75"/>
                <a:gd name="f223" fmla="*/ f159 1 f74"/>
                <a:gd name="f224" fmla="*/ f160 1 f75"/>
                <a:gd name="f225" fmla="*/ f161 1 f74"/>
                <a:gd name="f226" fmla="*/ f162 1 f75"/>
                <a:gd name="f227" fmla="*/ f163 1 f74"/>
                <a:gd name="f228" fmla="*/ f164 1 f75"/>
                <a:gd name="f229" fmla="*/ f165 1 f74"/>
                <a:gd name="f230" fmla="*/ f166 1 f75"/>
                <a:gd name="f231" fmla="*/ f167 1 f74"/>
                <a:gd name="f232" fmla="*/ f168 1 f75"/>
                <a:gd name="f233" fmla="*/ f169 1 f74"/>
                <a:gd name="f234" fmla="*/ f170 1 f75"/>
                <a:gd name="f235" fmla="*/ f171 1 f74"/>
                <a:gd name="f236" fmla="*/ f172 1 f75"/>
                <a:gd name="f237" fmla="*/ f173 1 f74"/>
                <a:gd name="f238" fmla="*/ f174 1 f75"/>
                <a:gd name="f239" fmla="*/ f175 1 f74"/>
                <a:gd name="f240" fmla="*/ f176 1 f75"/>
                <a:gd name="f241" fmla="*/ f177 1 f74"/>
                <a:gd name="f242" fmla="*/ f178 1 f75"/>
                <a:gd name="f243" fmla="*/ f179 1 f75"/>
                <a:gd name="f244" fmla="*/ f180 1 f74"/>
                <a:gd name="f245" fmla="*/ f181 1 f75"/>
                <a:gd name="f246" fmla="*/ f182 1 f74"/>
                <a:gd name="f247" fmla="*/ f183 1 f75"/>
                <a:gd name="f248" fmla="*/ f184 1 f75"/>
                <a:gd name="f249" fmla="*/ f185 1 f74"/>
                <a:gd name="f250" fmla="*/ f186 1 f75"/>
                <a:gd name="f251" fmla="*/ f187 1 f74"/>
                <a:gd name="f252" fmla="*/ f188 1 f75"/>
                <a:gd name="f253" fmla="*/ f189 1 f74"/>
                <a:gd name="f254" fmla="*/ f190 1 f75"/>
                <a:gd name="f255" fmla="*/ f191 1 f74"/>
                <a:gd name="f256" fmla="*/ f192 1 f75"/>
                <a:gd name="f257" fmla="*/ f193 1 f74"/>
                <a:gd name="f258" fmla="*/ f194 1 f74"/>
                <a:gd name="f259" fmla="*/ f195 1 f75"/>
                <a:gd name="f260" fmla="*/ f196 1 f75"/>
                <a:gd name="f261" fmla="*/ f197 f65 1"/>
                <a:gd name="f262" fmla="*/ f198 f65 1"/>
                <a:gd name="f263" fmla="*/ f200 f66 1"/>
                <a:gd name="f264" fmla="*/ f199 f66 1"/>
                <a:gd name="f265" fmla="*/ f201 f65 1"/>
                <a:gd name="f266" fmla="*/ f202 f66 1"/>
                <a:gd name="f267" fmla="*/ f203 f66 1"/>
                <a:gd name="f268" fmla="*/ f204 f65 1"/>
                <a:gd name="f269" fmla="*/ f205 f66 1"/>
                <a:gd name="f270" fmla="*/ f206 f65 1"/>
                <a:gd name="f271" fmla="*/ f207 f66 1"/>
                <a:gd name="f272" fmla="*/ f208 f65 1"/>
                <a:gd name="f273" fmla="*/ f209 f66 1"/>
                <a:gd name="f274" fmla="*/ f210 f65 1"/>
                <a:gd name="f275" fmla="*/ f211 f66 1"/>
                <a:gd name="f276" fmla="*/ f212 f65 1"/>
                <a:gd name="f277" fmla="*/ f213 f66 1"/>
                <a:gd name="f278" fmla="*/ f214 f65 1"/>
                <a:gd name="f279" fmla="*/ f215 f66 1"/>
                <a:gd name="f280" fmla="*/ f216 f66 1"/>
                <a:gd name="f281" fmla="*/ f217 f65 1"/>
                <a:gd name="f282" fmla="*/ f218 f66 1"/>
                <a:gd name="f283" fmla="*/ f219 f65 1"/>
                <a:gd name="f284" fmla="*/ f220 f66 1"/>
                <a:gd name="f285" fmla="*/ f221 f65 1"/>
                <a:gd name="f286" fmla="*/ f222 f66 1"/>
                <a:gd name="f287" fmla="*/ f223 f65 1"/>
                <a:gd name="f288" fmla="*/ f224 f66 1"/>
                <a:gd name="f289" fmla="*/ f225 f65 1"/>
                <a:gd name="f290" fmla="*/ f226 f66 1"/>
                <a:gd name="f291" fmla="*/ f227 f65 1"/>
                <a:gd name="f292" fmla="*/ f228 f66 1"/>
                <a:gd name="f293" fmla="*/ f229 f65 1"/>
                <a:gd name="f294" fmla="*/ f230 f66 1"/>
                <a:gd name="f295" fmla="*/ f231 f65 1"/>
                <a:gd name="f296" fmla="*/ f232 f66 1"/>
                <a:gd name="f297" fmla="*/ f233 f65 1"/>
                <a:gd name="f298" fmla="*/ f234 f66 1"/>
                <a:gd name="f299" fmla="*/ f235 f65 1"/>
                <a:gd name="f300" fmla="*/ f236 f66 1"/>
                <a:gd name="f301" fmla="*/ f237 f65 1"/>
                <a:gd name="f302" fmla="*/ f238 f66 1"/>
                <a:gd name="f303" fmla="*/ f239 f65 1"/>
                <a:gd name="f304" fmla="*/ f240 f66 1"/>
                <a:gd name="f305" fmla="*/ f241 f65 1"/>
                <a:gd name="f306" fmla="*/ f242 f66 1"/>
                <a:gd name="f307" fmla="*/ f243 f66 1"/>
                <a:gd name="f308" fmla="*/ f244 f65 1"/>
                <a:gd name="f309" fmla="*/ f245 f66 1"/>
                <a:gd name="f310" fmla="*/ f246 f65 1"/>
                <a:gd name="f311" fmla="*/ f247 f66 1"/>
                <a:gd name="f312" fmla="*/ f248 f66 1"/>
                <a:gd name="f313" fmla="*/ f249 f65 1"/>
                <a:gd name="f314" fmla="*/ f250 f66 1"/>
                <a:gd name="f315" fmla="*/ f251 f65 1"/>
                <a:gd name="f316" fmla="*/ f252 f66 1"/>
                <a:gd name="f317" fmla="*/ f253 f65 1"/>
                <a:gd name="f318" fmla="*/ f254 f66 1"/>
                <a:gd name="f319" fmla="*/ f255 f65 1"/>
                <a:gd name="f320" fmla="*/ f256 f66 1"/>
                <a:gd name="f321" fmla="*/ f257 f65 1"/>
                <a:gd name="f322" fmla="*/ f258 f65 1"/>
                <a:gd name="f323" fmla="*/ f259 f66 1"/>
                <a:gd name="f324" fmla="*/ f260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6">
                  <a:pos x="f265" y="f266"/>
                </a:cxn>
                <a:cxn ang="f136">
                  <a:pos x="f265" y="f267"/>
                </a:cxn>
                <a:cxn ang="f136">
                  <a:pos x="f268" y="f269"/>
                </a:cxn>
                <a:cxn ang="f136">
                  <a:pos x="f270" y="f271"/>
                </a:cxn>
                <a:cxn ang="f136">
                  <a:pos x="f272" y="f273"/>
                </a:cxn>
                <a:cxn ang="f136">
                  <a:pos x="f274" y="f275"/>
                </a:cxn>
                <a:cxn ang="f136">
                  <a:pos x="f276" y="f277"/>
                </a:cxn>
                <a:cxn ang="f136">
                  <a:pos x="f278" y="f279"/>
                </a:cxn>
                <a:cxn ang="f136">
                  <a:pos x="f276" y="f280"/>
                </a:cxn>
                <a:cxn ang="f136">
                  <a:pos x="f281" y="f282"/>
                </a:cxn>
                <a:cxn ang="f136">
                  <a:pos x="f283" y="f284"/>
                </a:cxn>
                <a:cxn ang="f136">
                  <a:pos x="f285" y="f286"/>
                </a:cxn>
                <a:cxn ang="f136">
                  <a:pos x="f287" y="f288"/>
                </a:cxn>
                <a:cxn ang="f136">
                  <a:pos x="f289" y="f290"/>
                </a:cxn>
                <a:cxn ang="f136">
                  <a:pos x="f291" y="f292"/>
                </a:cxn>
                <a:cxn ang="f136">
                  <a:pos x="f293" y="f294"/>
                </a:cxn>
                <a:cxn ang="f136">
                  <a:pos x="f295" y="f296"/>
                </a:cxn>
                <a:cxn ang="f136">
                  <a:pos x="f297" y="f298"/>
                </a:cxn>
                <a:cxn ang="f136">
                  <a:pos x="f299" y="f300"/>
                </a:cxn>
                <a:cxn ang="f136">
                  <a:pos x="f301" y="f302"/>
                </a:cxn>
                <a:cxn ang="f136">
                  <a:pos x="f303" y="f304"/>
                </a:cxn>
                <a:cxn ang="f136">
                  <a:pos x="f305" y="f306"/>
                </a:cxn>
                <a:cxn ang="f136">
                  <a:pos x="f305" y="f307"/>
                </a:cxn>
                <a:cxn ang="f136">
                  <a:pos x="f308" y="f309"/>
                </a:cxn>
                <a:cxn ang="f136">
                  <a:pos x="f310" y="f311"/>
                </a:cxn>
                <a:cxn ang="f136">
                  <a:pos x="f274" y="f312"/>
                </a:cxn>
                <a:cxn ang="f136">
                  <a:pos x="f313" y="f314"/>
                </a:cxn>
                <a:cxn ang="f136">
                  <a:pos x="f315" y="f316"/>
                </a:cxn>
                <a:cxn ang="f136">
                  <a:pos x="f317" y="f318"/>
                </a:cxn>
                <a:cxn ang="f136">
                  <a:pos x="f317" y="f318"/>
                </a:cxn>
                <a:cxn ang="f136">
                  <a:pos x="f319" y="f320"/>
                </a:cxn>
                <a:cxn ang="f136">
                  <a:pos x="f321" y="f296"/>
                </a:cxn>
                <a:cxn ang="f136">
                  <a:pos x="f322" y="f323"/>
                </a:cxn>
                <a:cxn ang="f136">
                  <a:pos x="f265" y="f324"/>
                </a:cxn>
                <a:cxn ang="f136">
                  <a:pos x="f265" y="f266"/>
                </a:cxn>
              </a:cxnLst>
              <a:rect l="f261" t="f264" r="f262" b="f263"/>
              <a:pathLst>
                <a:path w="614" h="2739">
                  <a:moveTo>
                    <a:pt x="f6" y="f8"/>
                  </a:moveTo>
                  <a:lnTo>
                    <a:pt x="f6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7"/>
                  </a:lnTo>
                  <a:lnTo>
                    <a:pt x="f19" y="f20"/>
                  </a:lnTo>
                  <a:lnTo>
                    <a:pt x="f18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5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5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4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16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36"/>
                  </a:lnTo>
                  <a:lnTo>
                    <a:pt x="f61" y="f62"/>
                  </a:lnTo>
                  <a:lnTo>
                    <a:pt x="f6" y="f63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18171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4" name="Freeform 41"/>
            <p:cNvSpPr/>
            <p:nvPr/>
          </p:nvSpPr>
          <p:spPr>
            <a:xfrm>
              <a:off x="2208240" y="1745280"/>
              <a:ext cx="376200" cy="8888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75"/>
                <a:gd name="f7" fmla="val 2304"/>
                <a:gd name="f8" fmla="val 974"/>
                <a:gd name="f9" fmla="val 1945"/>
                <a:gd name="f10" fmla="val 971"/>
                <a:gd name="f11" fmla="val 2011"/>
                <a:gd name="f12" fmla="val 957"/>
                <a:gd name="f13" fmla="val 2122"/>
                <a:gd name="f14" fmla="val 928"/>
                <a:gd name="f15" fmla="val 2237"/>
                <a:gd name="f16" fmla="val 922"/>
                <a:gd name="f17" fmla="val 2253"/>
                <a:gd name="f18" fmla="val 537"/>
                <a:gd name="f19" fmla="val 2288"/>
                <a:gd name="f20" fmla="val 519"/>
                <a:gd name="f21" fmla="val 2183"/>
                <a:gd name="f22" fmla="val 490"/>
                <a:gd name="f23" fmla="val 2088"/>
                <a:gd name="f24" fmla="val 442"/>
                <a:gd name="f25" fmla="val 1983"/>
                <a:gd name="f26" fmla="val 389"/>
                <a:gd name="f27" fmla="val 1903"/>
                <a:gd name="f28" fmla="val 346"/>
                <a:gd name="f29" fmla="val 1853"/>
                <a:gd name="f30" fmla="val 296"/>
                <a:gd name="f31" fmla="val 1805"/>
                <a:gd name="f32" fmla="val 238"/>
                <a:gd name="f33" fmla="val 1764"/>
                <a:gd name="f34" fmla="val 170"/>
                <a:gd name="f35" fmla="val 1728"/>
                <a:gd name="f36" fmla="val 94"/>
                <a:gd name="f37" fmla="val 1700"/>
                <a:gd name="f38" fmla="val 52"/>
                <a:gd name="f39" fmla="val 1690"/>
                <a:gd name="f40" fmla="val 32"/>
                <a:gd name="f41" fmla="val 1558"/>
                <a:gd name="f42" fmla="val 3"/>
                <a:gd name="f43" fmla="val 1337"/>
                <a:gd name="f44" fmla="val 1254"/>
                <a:gd name="f45" fmla="val 1175"/>
                <a:gd name="f46" fmla="val 30"/>
                <a:gd name="f47" fmla="val 988"/>
                <a:gd name="f48" fmla="val 77"/>
                <a:gd name="f49" fmla="val 782"/>
                <a:gd name="f50" fmla="val 136"/>
                <a:gd name="f51" fmla="val 574"/>
                <a:gd name="f52" fmla="val 291"/>
                <a:gd name="f53" fmla="val 106"/>
                <a:gd name="f54" fmla="val 333"/>
                <a:gd name="f55" fmla="val 337"/>
                <a:gd name="f56" fmla="val 380"/>
                <a:gd name="f57" fmla="val 40"/>
                <a:gd name="f58" fmla="val 419"/>
                <a:gd name="f59" fmla="val 92"/>
                <a:gd name="f60" fmla="val 137"/>
                <a:gd name="f61" fmla="val 460"/>
                <a:gd name="f62" fmla="val 188"/>
                <a:gd name="f63" fmla="val 464"/>
                <a:gd name="f64" fmla="val 249"/>
                <a:gd name="f65" fmla="val 461"/>
                <a:gd name="f66" fmla="val 282"/>
                <a:gd name="f67" fmla="val 457"/>
                <a:gd name="f68" fmla="val 315"/>
                <a:gd name="f69" fmla="val 373"/>
                <a:gd name="f70" fmla="val 481"/>
                <a:gd name="f71" fmla="val 448"/>
                <a:gd name="f72" fmla="val 525"/>
                <a:gd name="f73" fmla="val 530"/>
                <a:gd name="f74" fmla="val 552"/>
                <a:gd name="f75" fmla="val 584"/>
                <a:gd name="f76" fmla="val 562"/>
                <a:gd name="f77" fmla="val 620"/>
                <a:gd name="f78" fmla="val 563"/>
                <a:gd name="f79" fmla="val 641"/>
                <a:gd name="f80" fmla="val 561"/>
                <a:gd name="f81" fmla="val 707"/>
                <a:gd name="f82" fmla="val 779"/>
                <a:gd name="f83" fmla="val 556"/>
                <a:gd name="f84" fmla="val 835"/>
                <a:gd name="f85" fmla="val 871"/>
                <a:gd name="f86" fmla="val 594"/>
                <a:gd name="f87" fmla="val 923"/>
                <a:gd name="f88" fmla="val 722"/>
                <a:gd name="f89" fmla="val 1193"/>
                <a:gd name="f90" fmla="val 834"/>
                <a:gd name="f91" fmla="val 1458"/>
                <a:gd name="f92" fmla="val 900"/>
                <a:gd name="f93" fmla="val 1633"/>
                <a:gd name="f94" fmla="val 951"/>
                <a:gd name="f95" fmla="val 1788"/>
                <a:gd name="f96" fmla="val 1880"/>
                <a:gd name="f97" fmla="val 1928"/>
                <a:gd name="f98" fmla="+- 0 0 0"/>
                <a:gd name="f99" fmla="*/ f3 1 975"/>
                <a:gd name="f100" fmla="*/ f4 1 2304"/>
                <a:gd name="f101" fmla="val f5"/>
                <a:gd name="f102" fmla="val f6"/>
                <a:gd name="f103" fmla="val f7"/>
                <a:gd name="f104" fmla="*/ f98 f0 1"/>
                <a:gd name="f105" fmla="+- f103 0 f101"/>
                <a:gd name="f106" fmla="+- f102 0 f101"/>
                <a:gd name="f107" fmla="*/ f104 1 f2"/>
                <a:gd name="f108" fmla="*/ f106 1 975"/>
                <a:gd name="f109" fmla="*/ f105 1 2304"/>
                <a:gd name="f110" fmla="*/ 974 f106 1"/>
                <a:gd name="f111" fmla="*/ 1945 f105 1"/>
                <a:gd name="f112" fmla="*/ 971 f106 1"/>
                <a:gd name="f113" fmla="*/ 2011 f105 1"/>
                <a:gd name="f114" fmla="*/ 957 f106 1"/>
                <a:gd name="f115" fmla="*/ 2122 f105 1"/>
                <a:gd name="f116" fmla="*/ 928 f106 1"/>
                <a:gd name="f117" fmla="*/ 2237 f105 1"/>
                <a:gd name="f118" fmla="*/ 922 f106 1"/>
                <a:gd name="f119" fmla="*/ 2253 f105 1"/>
                <a:gd name="f120" fmla="*/ 537 f106 1"/>
                <a:gd name="f121" fmla="*/ 2304 f105 1"/>
                <a:gd name="f122" fmla="*/ 2288 f105 1"/>
                <a:gd name="f123" fmla="*/ 519 f106 1"/>
                <a:gd name="f124" fmla="*/ 2183 f105 1"/>
                <a:gd name="f125" fmla="*/ 490 f106 1"/>
                <a:gd name="f126" fmla="*/ 2088 f105 1"/>
                <a:gd name="f127" fmla="*/ 442 f106 1"/>
                <a:gd name="f128" fmla="*/ 1983 f105 1"/>
                <a:gd name="f129" fmla="*/ 389 f106 1"/>
                <a:gd name="f130" fmla="*/ 1903 f105 1"/>
                <a:gd name="f131" fmla="*/ 346 f106 1"/>
                <a:gd name="f132" fmla="*/ 1853 f105 1"/>
                <a:gd name="f133" fmla="*/ 296 f106 1"/>
                <a:gd name="f134" fmla="*/ 1805 f105 1"/>
                <a:gd name="f135" fmla="*/ 238 f106 1"/>
                <a:gd name="f136" fmla="*/ 1764 f105 1"/>
                <a:gd name="f137" fmla="*/ 170 f106 1"/>
                <a:gd name="f138" fmla="*/ 1728 f105 1"/>
                <a:gd name="f139" fmla="*/ 94 f106 1"/>
                <a:gd name="f140" fmla="*/ 1700 f105 1"/>
                <a:gd name="f141" fmla="*/ 52 f106 1"/>
                <a:gd name="f142" fmla="*/ 1690 f105 1"/>
                <a:gd name="f143" fmla="*/ 32 f106 1"/>
                <a:gd name="f144" fmla="*/ 1558 f105 1"/>
                <a:gd name="f145" fmla="*/ 3 f106 1"/>
                <a:gd name="f146" fmla="*/ 1337 f105 1"/>
                <a:gd name="f147" fmla="*/ 0 f106 1"/>
                <a:gd name="f148" fmla="*/ 1254 f105 1"/>
                <a:gd name="f149" fmla="*/ 1175 f105 1"/>
                <a:gd name="f150" fmla="*/ 30 f106 1"/>
                <a:gd name="f151" fmla="*/ 988 f105 1"/>
                <a:gd name="f152" fmla="*/ 77 f106 1"/>
                <a:gd name="f153" fmla="*/ 782 f105 1"/>
                <a:gd name="f154" fmla="*/ 136 f106 1"/>
                <a:gd name="f155" fmla="*/ 574 f105 1"/>
                <a:gd name="f156" fmla="*/ 291 f106 1"/>
                <a:gd name="f157" fmla="*/ 106 f105 1"/>
                <a:gd name="f158" fmla="*/ 333 f106 1"/>
                <a:gd name="f159" fmla="*/ 0 f105 1"/>
                <a:gd name="f160" fmla="*/ 337 f106 1"/>
                <a:gd name="f161" fmla="*/ 3 f105 1"/>
                <a:gd name="f162" fmla="*/ 380 f106 1"/>
                <a:gd name="f163" fmla="*/ 40 f105 1"/>
                <a:gd name="f164" fmla="*/ 419 f106 1"/>
                <a:gd name="f165" fmla="*/ 92 f105 1"/>
                <a:gd name="f166" fmla="*/ 137 f105 1"/>
                <a:gd name="f167" fmla="*/ 460 f106 1"/>
                <a:gd name="f168" fmla="*/ 188 f105 1"/>
                <a:gd name="f169" fmla="*/ 464 f106 1"/>
                <a:gd name="f170" fmla="*/ 249 f105 1"/>
                <a:gd name="f171" fmla="*/ 461 f106 1"/>
                <a:gd name="f172" fmla="*/ 282 f105 1"/>
                <a:gd name="f173" fmla="*/ 457 f106 1"/>
                <a:gd name="f174" fmla="*/ 315 f105 1"/>
                <a:gd name="f175" fmla="*/ 373 f105 1"/>
                <a:gd name="f176" fmla="*/ 481 f106 1"/>
                <a:gd name="f177" fmla="*/ 448 f105 1"/>
                <a:gd name="f178" fmla="*/ 525 f106 1"/>
                <a:gd name="f179" fmla="*/ 530 f105 1"/>
                <a:gd name="f180" fmla="*/ 552 f106 1"/>
                <a:gd name="f181" fmla="*/ 584 f105 1"/>
                <a:gd name="f182" fmla="*/ 562 f106 1"/>
                <a:gd name="f183" fmla="*/ 620 f105 1"/>
                <a:gd name="f184" fmla="*/ 563 f106 1"/>
                <a:gd name="f185" fmla="*/ 641 f105 1"/>
                <a:gd name="f186" fmla="*/ 561 f106 1"/>
                <a:gd name="f187" fmla="*/ 707 f105 1"/>
                <a:gd name="f188" fmla="*/ 779 f105 1"/>
                <a:gd name="f189" fmla="*/ 556 f106 1"/>
                <a:gd name="f190" fmla="*/ 835 f105 1"/>
                <a:gd name="f191" fmla="*/ 871 f105 1"/>
                <a:gd name="f192" fmla="*/ 594 f106 1"/>
                <a:gd name="f193" fmla="*/ 923 f105 1"/>
                <a:gd name="f194" fmla="*/ 722 f106 1"/>
                <a:gd name="f195" fmla="*/ 1193 f105 1"/>
                <a:gd name="f196" fmla="*/ 834 f106 1"/>
                <a:gd name="f197" fmla="*/ 1458 f105 1"/>
                <a:gd name="f198" fmla="*/ 900 f106 1"/>
                <a:gd name="f199" fmla="*/ 1633 f105 1"/>
                <a:gd name="f200" fmla="*/ 951 f106 1"/>
                <a:gd name="f201" fmla="*/ 1788 f105 1"/>
                <a:gd name="f202" fmla="*/ 1880 f105 1"/>
                <a:gd name="f203" fmla="*/ 975 f106 1"/>
                <a:gd name="f204" fmla="*/ 1928 f105 1"/>
                <a:gd name="f205" fmla="+- f107 0 f1"/>
                <a:gd name="f206" fmla="*/ f110 1 975"/>
                <a:gd name="f207" fmla="*/ f111 1 2304"/>
                <a:gd name="f208" fmla="*/ f112 1 975"/>
                <a:gd name="f209" fmla="*/ f113 1 2304"/>
                <a:gd name="f210" fmla="*/ f114 1 975"/>
                <a:gd name="f211" fmla="*/ f115 1 2304"/>
                <a:gd name="f212" fmla="*/ f116 1 975"/>
                <a:gd name="f213" fmla="*/ f117 1 2304"/>
                <a:gd name="f214" fmla="*/ f118 1 975"/>
                <a:gd name="f215" fmla="*/ f119 1 2304"/>
                <a:gd name="f216" fmla="*/ f120 1 975"/>
                <a:gd name="f217" fmla="*/ f121 1 2304"/>
                <a:gd name="f218" fmla="*/ f122 1 2304"/>
                <a:gd name="f219" fmla="*/ f123 1 975"/>
                <a:gd name="f220" fmla="*/ f124 1 2304"/>
                <a:gd name="f221" fmla="*/ f125 1 975"/>
                <a:gd name="f222" fmla="*/ f126 1 2304"/>
                <a:gd name="f223" fmla="*/ f127 1 975"/>
                <a:gd name="f224" fmla="*/ f128 1 2304"/>
                <a:gd name="f225" fmla="*/ f129 1 975"/>
                <a:gd name="f226" fmla="*/ f130 1 2304"/>
                <a:gd name="f227" fmla="*/ f131 1 975"/>
                <a:gd name="f228" fmla="*/ f132 1 2304"/>
                <a:gd name="f229" fmla="*/ f133 1 975"/>
                <a:gd name="f230" fmla="*/ f134 1 2304"/>
                <a:gd name="f231" fmla="*/ f135 1 975"/>
                <a:gd name="f232" fmla="*/ f136 1 2304"/>
                <a:gd name="f233" fmla="*/ f137 1 975"/>
                <a:gd name="f234" fmla="*/ f138 1 2304"/>
                <a:gd name="f235" fmla="*/ f139 1 975"/>
                <a:gd name="f236" fmla="*/ f140 1 2304"/>
                <a:gd name="f237" fmla="*/ f141 1 975"/>
                <a:gd name="f238" fmla="*/ f142 1 2304"/>
                <a:gd name="f239" fmla="*/ f143 1 975"/>
                <a:gd name="f240" fmla="*/ f144 1 2304"/>
                <a:gd name="f241" fmla="*/ f145 1 975"/>
                <a:gd name="f242" fmla="*/ f146 1 2304"/>
                <a:gd name="f243" fmla="*/ f147 1 975"/>
                <a:gd name="f244" fmla="*/ f148 1 2304"/>
                <a:gd name="f245" fmla="*/ f149 1 2304"/>
                <a:gd name="f246" fmla="*/ f150 1 975"/>
                <a:gd name="f247" fmla="*/ f151 1 2304"/>
                <a:gd name="f248" fmla="*/ f152 1 975"/>
                <a:gd name="f249" fmla="*/ f153 1 2304"/>
                <a:gd name="f250" fmla="*/ f154 1 975"/>
                <a:gd name="f251" fmla="*/ f155 1 2304"/>
                <a:gd name="f252" fmla="*/ f156 1 975"/>
                <a:gd name="f253" fmla="*/ f157 1 2304"/>
                <a:gd name="f254" fmla="*/ f158 1 975"/>
                <a:gd name="f255" fmla="*/ f159 1 2304"/>
                <a:gd name="f256" fmla="*/ f160 1 975"/>
                <a:gd name="f257" fmla="*/ f161 1 2304"/>
                <a:gd name="f258" fmla="*/ f162 1 975"/>
                <a:gd name="f259" fmla="*/ f163 1 2304"/>
                <a:gd name="f260" fmla="*/ f164 1 975"/>
                <a:gd name="f261" fmla="*/ f165 1 2304"/>
                <a:gd name="f262" fmla="*/ f166 1 2304"/>
                <a:gd name="f263" fmla="*/ f167 1 975"/>
                <a:gd name="f264" fmla="*/ f168 1 2304"/>
                <a:gd name="f265" fmla="*/ f169 1 975"/>
                <a:gd name="f266" fmla="*/ f170 1 2304"/>
                <a:gd name="f267" fmla="*/ f171 1 975"/>
                <a:gd name="f268" fmla="*/ f172 1 2304"/>
                <a:gd name="f269" fmla="*/ f173 1 975"/>
                <a:gd name="f270" fmla="*/ f174 1 2304"/>
                <a:gd name="f271" fmla="*/ f175 1 2304"/>
                <a:gd name="f272" fmla="*/ f176 1 975"/>
                <a:gd name="f273" fmla="*/ f177 1 2304"/>
                <a:gd name="f274" fmla="*/ f178 1 975"/>
                <a:gd name="f275" fmla="*/ f179 1 2304"/>
                <a:gd name="f276" fmla="*/ f180 1 975"/>
                <a:gd name="f277" fmla="*/ f181 1 2304"/>
                <a:gd name="f278" fmla="*/ f182 1 975"/>
                <a:gd name="f279" fmla="*/ f183 1 2304"/>
                <a:gd name="f280" fmla="*/ f184 1 975"/>
                <a:gd name="f281" fmla="*/ f185 1 2304"/>
                <a:gd name="f282" fmla="*/ f186 1 975"/>
                <a:gd name="f283" fmla="*/ f187 1 2304"/>
                <a:gd name="f284" fmla="*/ f188 1 2304"/>
                <a:gd name="f285" fmla="*/ f189 1 975"/>
                <a:gd name="f286" fmla="*/ f190 1 2304"/>
                <a:gd name="f287" fmla="*/ f191 1 2304"/>
                <a:gd name="f288" fmla="*/ f192 1 975"/>
                <a:gd name="f289" fmla="*/ f193 1 2304"/>
                <a:gd name="f290" fmla="*/ f194 1 975"/>
                <a:gd name="f291" fmla="*/ f195 1 2304"/>
                <a:gd name="f292" fmla="*/ f196 1 975"/>
                <a:gd name="f293" fmla="*/ f197 1 2304"/>
                <a:gd name="f294" fmla="*/ f198 1 975"/>
                <a:gd name="f295" fmla="*/ f199 1 2304"/>
                <a:gd name="f296" fmla="*/ f200 1 975"/>
                <a:gd name="f297" fmla="*/ f201 1 2304"/>
                <a:gd name="f298" fmla="*/ f202 1 2304"/>
                <a:gd name="f299" fmla="*/ f203 1 975"/>
                <a:gd name="f300" fmla="*/ f204 1 2304"/>
                <a:gd name="f301" fmla="*/ 0 1 f108"/>
                <a:gd name="f302" fmla="*/ f102 1 f108"/>
                <a:gd name="f303" fmla="*/ 0 1 f109"/>
                <a:gd name="f304" fmla="*/ f103 1 f109"/>
                <a:gd name="f305" fmla="*/ f206 1 f108"/>
                <a:gd name="f306" fmla="*/ f207 1 f109"/>
                <a:gd name="f307" fmla="*/ f208 1 f108"/>
                <a:gd name="f308" fmla="*/ f209 1 f109"/>
                <a:gd name="f309" fmla="*/ f210 1 f108"/>
                <a:gd name="f310" fmla="*/ f211 1 f109"/>
                <a:gd name="f311" fmla="*/ f212 1 f108"/>
                <a:gd name="f312" fmla="*/ f213 1 f109"/>
                <a:gd name="f313" fmla="*/ f214 1 f108"/>
                <a:gd name="f314" fmla="*/ f215 1 f109"/>
                <a:gd name="f315" fmla="*/ f216 1 f108"/>
                <a:gd name="f316" fmla="*/ f217 1 f109"/>
                <a:gd name="f317" fmla="*/ f218 1 f109"/>
                <a:gd name="f318" fmla="*/ f219 1 f108"/>
                <a:gd name="f319" fmla="*/ f220 1 f109"/>
                <a:gd name="f320" fmla="*/ f221 1 f108"/>
                <a:gd name="f321" fmla="*/ f222 1 f109"/>
                <a:gd name="f322" fmla="*/ f223 1 f108"/>
                <a:gd name="f323" fmla="*/ f224 1 f109"/>
                <a:gd name="f324" fmla="*/ f225 1 f108"/>
                <a:gd name="f325" fmla="*/ f226 1 f109"/>
                <a:gd name="f326" fmla="*/ f227 1 f108"/>
                <a:gd name="f327" fmla="*/ f228 1 f109"/>
                <a:gd name="f328" fmla="*/ f229 1 f108"/>
                <a:gd name="f329" fmla="*/ f230 1 f109"/>
                <a:gd name="f330" fmla="*/ f231 1 f108"/>
                <a:gd name="f331" fmla="*/ f232 1 f109"/>
                <a:gd name="f332" fmla="*/ f233 1 f108"/>
                <a:gd name="f333" fmla="*/ f234 1 f109"/>
                <a:gd name="f334" fmla="*/ f235 1 f108"/>
                <a:gd name="f335" fmla="*/ f236 1 f109"/>
                <a:gd name="f336" fmla="*/ f237 1 f108"/>
                <a:gd name="f337" fmla="*/ f238 1 f109"/>
                <a:gd name="f338" fmla="*/ f239 1 f108"/>
                <a:gd name="f339" fmla="*/ f240 1 f109"/>
                <a:gd name="f340" fmla="*/ f241 1 f108"/>
                <a:gd name="f341" fmla="*/ f242 1 f109"/>
                <a:gd name="f342" fmla="*/ f243 1 f108"/>
                <a:gd name="f343" fmla="*/ f244 1 f109"/>
                <a:gd name="f344" fmla="*/ f245 1 f109"/>
                <a:gd name="f345" fmla="*/ f246 1 f108"/>
                <a:gd name="f346" fmla="*/ f247 1 f109"/>
                <a:gd name="f347" fmla="*/ f248 1 f108"/>
                <a:gd name="f348" fmla="*/ f249 1 f109"/>
                <a:gd name="f349" fmla="*/ f250 1 f108"/>
                <a:gd name="f350" fmla="*/ f251 1 f109"/>
                <a:gd name="f351" fmla="*/ f252 1 f108"/>
                <a:gd name="f352" fmla="*/ f253 1 f109"/>
                <a:gd name="f353" fmla="*/ f254 1 f108"/>
                <a:gd name="f354" fmla="*/ f255 1 f109"/>
                <a:gd name="f355" fmla="*/ f256 1 f108"/>
                <a:gd name="f356" fmla="*/ f257 1 f109"/>
                <a:gd name="f357" fmla="*/ f258 1 f108"/>
                <a:gd name="f358" fmla="*/ f259 1 f109"/>
                <a:gd name="f359" fmla="*/ f260 1 f108"/>
                <a:gd name="f360" fmla="*/ f261 1 f109"/>
                <a:gd name="f361" fmla="*/ f262 1 f109"/>
                <a:gd name="f362" fmla="*/ f263 1 f108"/>
                <a:gd name="f363" fmla="*/ f264 1 f109"/>
                <a:gd name="f364" fmla="*/ f265 1 f108"/>
                <a:gd name="f365" fmla="*/ f266 1 f109"/>
                <a:gd name="f366" fmla="*/ f267 1 f108"/>
                <a:gd name="f367" fmla="*/ f268 1 f109"/>
                <a:gd name="f368" fmla="*/ f269 1 f108"/>
                <a:gd name="f369" fmla="*/ f270 1 f109"/>
                <a:gd name="f370" fmla="*/ f271 1 f109"/>
                <a:gd name="f371" fmla="*/ f272 1 f108"/>
                <a:gd name="f372" fmla="*/ f273 1 f109"/>
                <a:gd name="f373" fmla="*/ f274 1 f108"/>
                <a:gd name="f374" fmla="*/ f275 1 f109"/>
                <a:gd name="f375" fmla="*/ f276 1 f108"/>
                <a:gd name="f376" fmla="*/ f277 1 f109"/>
                <a:gd name="f377" fmla="*/ f278 1 f108"/>
                <a:gd name="f378" fmla="*/ f279 1 f109"/>
                <a:gd name="f379" fmla="*/ f280 1 f108"/>
                <a:gd name="f380" fmla="*/ f281 1 f109"/>
                <a:gd name="f381" fmla="*/ f282 1 f108"/>
                <a:gd name="f382" fmla="*/ f283 1 f109"/>
                <a:gd name="f383" fmla="*/ f284 1 f109"/>
                <a:gd name="f384" fmla="*/ f285 1 f108"/>
                <a:gd name="f385" fmla="*/ f286 1 f109"/>
                <a:gd name="f386" fmla="*/ f287 1 f109"/>
                <a:gd name="f387" fmla="*/ f288 1 f108"/>
                <a:gd name="f388" fmla="*/ f289 1 f109"/>
                <a:gd name="f389" fmla="*/ f290 1 f108"/>
                <a:gd name="f390" fmla="*/ f291 1 f109"/>
                <a:gd name="f391" fmla="*/ f292 1 f108"/>
                <a:gd name="f392" fmla="*/ f293 1 f109"/>
                <a:gd name="f393" fmla="*/ f294 1 f108"/>
                <a:gd name="f394" fmla="*/ f295 1 f109"/>
                <a:gd name="f395" fmla="*/ f296 1 f108"/>
                <a:gd name="f396" fmla="*/ f297 1 f109"/>
                <a:gd name="f397" fmla="*/ f298 1 f109"/>
                <a:gd name="f398" fmla="*/ f299 1 f108"/>
                <a:gd name="f399" fmla="*/ f300 1 f109"/>
                <a:gd name="f400" fmla="*/ f301 f99 1"/>
                <a:gd name="f401" fmla="*/ f302 f99 1"/>
                <a:gd name="f402" fmla="*/ f304 f100 1"/>
                <a:gd name="f403" fmla="*/ f303 f100 1"/>
                <a:gd name="f404" fmla="*/ f305 f99 1"/>
                <a:gd name="f405" fmla="*/ f306 f100 1"/>
                <a:gd name="f406" fmla="*/ f307 f99 1"/>
                <a:gd name="f407" fmla="*/ f308 f100 1"/>
                <a:gd name="f408" fmla="*/ f309 f99 1"/>
                <a:gd name="f409" fmla="*/ f310 f100 1"/>
                <a:gd name="f410" fmla="*/ f311 f99 1"/>
                <a:gd name="f411" fmla="*/ f312 f100 1"/>
                <a:gd name="f412" fmla="*/ f313 f99 1"/>
                <a:gd name="f413" fmla="*/ f314 f100 1"/>
                <a:gd name="f414" fmla="*/ f315 f99 1"/>
                <a:gd name="f415" fmla="*/ f316 f100 1"/>
                <a:gd name="f416" fmla="*/ f317 f100 1"/>
                <a:gd name="f417" fmla="*/ f318 f99 1"/>
                <a:gd name="f418" fmla="*/ f319 f100 1"/>
                <a:gd name="f419" fmla="*/ f320 f99 1"/>
                <a:gd name="f420" fmla="*/ f321 f100 1"/>
                <a:gd name="f421" fmla="*/ f322 f99 1"/>
                <a:gd name="f422" fmla="*/ f323 f100 1"/>
                <a:gd name="f423" fmla="*/ f324 f99 1"/>
                <a:gd name="f424" fmla="*/ f325 f100 1"/>
                <a:gd name="f425" fmla="*/ f326 f99 1"/>
                <a:gd name="f426" fmla="*/ f327 f100 1"/>
                <a:gd name="f427" fmla="*/ f328 f99 1"/>
                <a:gd name="f428" fmla="*/ f329 f100 1"/>
                <a:gd name="f429" fmla="*/ f330 f99 1"/>
                <a:gd name="f430" fmla="*/ f331 f100 1"/>
                <a:gd name="f431" fmla="*/ f332 f99 1"/>
                <a:gd name="f432" fmla="*/ f333 f100 1"/>
                <a:gd name="f433" fmla="*/ f334 f99 1"/>
                <a:gd name="f434" fmla="*/ f335 f100 1"/>
                <a:gd name="f435" fmla="*/ f336 f99 1"/>
                <a:gd name="f436" fmla="*/ f337 f100 1"/>
                <a:gd name="f437" fmla="*/ f338 f99 1"/>
                <a:gd name="f438" fmla="*/ f339 f100 1"/>
                <a:gd name="f439" fmla="*/ f340 f99 1"/>
                <a:gd name="f440" fmla="*/ f341 f100 1"/>
                <a:gd name="f441" fmla="*/ f342 f99 1"/>
                <a:gd name="f442" fmla="*/ f343 f100 1"/>
                <a:gd name="f443" fmla="*/ f344 f100 1"/>
                <a:gd name="f444" fmla="*/ f345 f99 1"/>
                <a:gd name="f445" fmla="*/ f346 f100 1"/>
                <a:gd name="f446" fmla="*/ f347 f99 1"/>
                <a:gd name="f447" fmla="*/ f348 f100 1"/>
                <a:gd name="f448" fmla="*/ f349 f99 1"/>
                <a:gd name="f449" fmla="*/ f350 f100 1"/>
                <a:gd name="f450" fmla="*/ f351 f99 1"/>
                <a:gd name="f451" fmla="*/ f352 f100 1"/>
                <a:gd name="f452" fmla="*/ f353 f99 1"/>
                <a:gd name="f453" fmla="*/ f354 f100 1"/>
                <a:gd name="f454" fmla="*/ f355 f99 1"/>
                <a:gd name="f455" fmla="*/ f356 f100 1"/>
                <a:gd name="f456" fmla="*/ f357 f99 1"/>
                <a:gd name="f457" fmla="*/ f358 f100 1"/>
                <a:gd name="f458" fmla="*/ f359 f99 1"/>
                <a:gd name="f459" fmla="*/ f360 f100 1"/>
                <a:gd name="f460" fmla="*/ f361 f100 1"/>
                <a:gd name="f461" fmla="*/ f362 f99 1"/>
                <a:gd name="f462" fmla="*/ f363 f100 1"/>
                <a:gd name="f463" fmla="*/ f364 f99 1"/>
                <a:gd name="f464" fmla="*/ f365 f100 1"/>
                <a:gd name="f465" fmla="*/ f366 f99 1"/>
                <a:gd name="f466" fmla="*/ f367 f100 1"/>
                <a:gd name="f467" fmla="*/ f368 f99 1"/>
                <a:gd name="f468" fmla="*/ f369 f100 1"/>
                <a:gd name="f469" fmla="*/ f370 f100 1"/>
                <a:gd name="f470" fmla="*/ f371 f99 1"/>
                <a:gd name="f471" fmla="*/ f372 f100 1"/>
                <a:gd name="f472" fmla="*/ f373 f99 1"/>
                <a:gd name="f473" fmla="*/ f374 f100 1"/>
                <a:gd name="f474" fmla="*/ f375 f99 1"/>
                <a:gd name="f475" fmla="*/ f376 f100 1"/>
                <a:gd name="f476" fmla="*/ f377 f99 1"/>
                <a:gd name="f477" fmla="*/ f378 f100 1"/>
                <a:gd name="f478" fmla="*/ f379 f99 1"/>
                <a:gd name="f479" fmla="*/ f380 f100 1"/>
                <a:gd name="f480" fmla="*/ f381 f99 1"/>
                <a:gd name="f481" fmla="*/ f382 f100 1"/>
                <a:gd name="f482" fmla="*/ f383 f100 1"/>
                <a:gd name="f483" fmla="*/ f384 f99 1"/>
                <a:gd name="f484" fmla="*/ f385 f100 1"/>
                <a:gd name="f485" fmla="*/ f386 f100 1"/>
                <a:gd name="f486" fmla="*/ f387 f99 1"/>
                <a:gd name="f487" fmla="*/ f388 f100 1"/>
                <a:gd name="f488" fmla="*/ f389 f99 1"/>
                <a:gd name="f489" fmla="*/ f390 f100 1"/>
                <a:gd name="f490" fmla="*/ f391 f99 1"/>
                <a:gd name="f491" fmla="*/ f392 f100 1"/>
                <a:gd name="f492" fmla="*/ f393 f99 1"/>
                <a:gd name="f493" fmla="*/ f394 f100 1"/>
                <a:gd name="f494" fmla="*/ f395 f99 1"/>
                <a:gd name="f495" fmla="*/ f396 f100 1"/>
                <a:gd name="f496" fmla="*/ f397 f100 1"/>
                <a:gd name="f497" fmla="*/ f398 f99 1"/>
                <a:gd name="f498" fmla="*/ f399 f10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5">
                  <a:pos x="f404" y="f405"/>
                </a:cxn>
                <a:cxn ang="f205">
                  <a:pos x="f406" y="f407"/>
                </a:cxn>
                <a:cxn ang="f205">
                  <a:pos x="f408" y="f409"/>
                </a:cxn>
                <a:cxn ang="f205">
                  <a:pos x="f410" y="f411"/>
                </a:cxn>
                <a:cxn ang="f205">
                  <a:pos x="f412" y="f413"/>
                </a:cxn>
                <a:cxn ang="f205">
                  <a:pos x="f414" y="f415"/>
                </a:cxn>
                <a:cxn ang="f205">
                  <a:pos x="f414" y="f416"/>
                </a:cxn>
                <a:cxn ang="f205">
                  <a:pos x="f417" y="f418"/>
                </a:cxn>
                <a:cxn ang="f205">
                  <a:pos x="f419" y="f420"/>
                </a:cxn>
                <a:cxn ang="f205">
                  <a:pos x="f421" y="f422"/>
                </a:cxn>
                <a:cxn ang="f205">
                  <a:pos x="f423" y="f424"/>
                </a:cxn>
                <a:cxn ang="f205">
                  <a:pos x="f425" y="f426"/>
                </a:cxn>
                <a:cxn ang="f205">
                  <a:pos x="f427" y="f428"/>
                </a:cxn>
                <a:cxn ang="f205">
                  <a:pos x="f429" y="f430"/>
                </a:cxn>
                <a:cxn ang="f205">
                  <a:pos x="f431" y="f432"/>
                </a:cxn>
                <a:cxn ang="f205">
                  <a:pos x="f433" y="f434"/>
                </a:cxn>
                <a:cxn ang="f205">
                  <a:pos x="f435" y="f436"/>
                </a:cxn>
                <a:cxn ang="f205">
                  <a:pos x="f437" y="f438"/>
                </a:cxn>
                <a:cxn ang="f205">
                  <a:pos x="f439" y="f440"/>
                </a:cxn>
                <a:cxn ang="f205">
                  <a:pos x="f441" y="f442"/>
                </a:cxn>
                <a:cxn ang="f205">
                  <a:pos x="f439" y="f443"/>
                </a:cxn>
                <a:cxn ang="f205">
                  <a:pos x="f444" y="f445"/>
                </a:cxn>
                <a:cxn ang="f205">
                  <a:pos x="f446" y="f447"/>
                </a:cxn>
                <a:cxn ang="f205">
                  <a:pos x="f448" y="f449"/>
                </a:cxn>
                <a:cxn ang="f205">
                  <a:pos x="f450" y="f451"/>
                </a:cxn>
                <a:cxn ang="f205">
                  <a:pos x="f452" y="f453"/>
                </a:cxn>
                <a:cxn ang="f205">
                  <a:pos x="f454" y="f455"/>
                </a:cxn>
                <a:cxn ang="f205">
                  <a:pos x="f456" y="f457"/>
                </a:cxn>
                <a:cxn ang="f205">
                  <a:pos x="f458" y="f459"/>
                </a:cxn>
                <a:cxn ang="f205">
                  <a:pos x="f421" y="f460"/>
                </a:cxn>
                <a:cxn ang="f205">
                  <a:pos x="f461" y="f462"/>
                </a:cxn>
                <a:cxn ang="f205">
                  <a:pos x="f463" y="f464"/>
                </a:cxn>
                <a:cxn ang="f205">
                  <a:pos x="f465" y="f466"/>
                </a:cxn>
                <a:cxn ang="f205">
                  <a:pos x="f467" y="f468"/>
                </a:cxn>
                <a:cxn ang="f205">
                  <a:pos x="f465" y="f469"/>
                </a:cxn>
                <a:cxn ang="f205">
                  <a:pos x="f470" y="f471"/>
                </a:cxn>
                <a:cxn ang="f205">
                  <a:pos x="f472" y="f473"/>
                </a:cxn>
                <a:cxn ang="f205">
                  <a:pos x="f474" y="f475"/>
                </a:cxn>
                <a:cxn ang="f205">
                  <a:pos x="f476" y="f477"/>
                </a:cxn>
                <a:cxn ang="f205">
                  <a:pos x="f478" y="f479"/>
                </a:cxn>
                <a:cxn ang="f205">
                  <a:pos x="f480" y="f481"/>
                </a:cxn>
                <a:cxn ang="f205">
                  <a:pos x="f474" y="f482"/>
                </a:cxn>
                <a:cxn ang="f205">
                  <a:pos x="f483" y="f484"/>
                </a:cxn>
                <a:cxn ang="f205">
                  <a:pos x="f478" y="f485"/>
                </a:cxn>
                <a:cxn ang="f205">
                  <a:pos x="f486" y="f487"/>
                </a:cxn>
                <a:cxn ang="f205">
                  <a:pos x="f488" y="f489"/>
                </a:cxn>
                <a:cxn ang="f205">
                  <a:pos x="f490" y="f491"/>
                </a:cxn>
                <a:cxn ang="f205">
                  <a:pos x="f492" y="f493"/>
                </a:cxn>
                <a:cxn ang="f205">
                  <a:pos x="f494" y="f495"/>
                </a:cxn>
                <a:cxn ang="f205">
                  <a:pos x="f406" y="f496"/>
                </a:cxn>
                <a:cxn ang="f205">
                  <a:pos x="f497" y="f498"/>
                </a:cxn>
                <a:cxn ang="f205">
                  <a:pos x="f404" y="f405"/>
                </a:cxn>
              </a:cxnLst>
              <a:rect l="f400" t="f403" r="f401" b="f402"/>
              <a:pathLst>
                <a:path w="975" h="2304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5" y="f44"/>
                  </a:lnTo>
                  <a:lnTo>
                    <a:pt x="f42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"/>
                  </a:lnTo>
                  <a:lnTo>
                    <a:pt x="f55" y="f42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24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5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74" y="f82"/>
                  </a:lnTo>
                  <a:lnTo>
                    <a:pt x="f83" y="f84"/>
                  </a:lnTo>
                  <a:lnTo>
                    <a:pt x="f78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10" y="f96"/>
                  </a:lnTo>
                  <a:lnTo>
                    <a:pt x="f6" y="f97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18171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5" name="Freeform 42"/>
            <p:cNvSpPr/>
            <p:nvPr/>
          </p:nvSpPr>
          <p:spPr>
            <a:xfrm>
              <a:off x="1852919" y="1622160"/>
              <a:ext cx="731519" cy="14875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96"/>
                <a:gd name="f7" fmla="val 3854"/>
                <a:gd name="f8" fmla="val 3762"/>
                <a:gd name="f9" fmla="val 1665"/>
                <a:gd name="f10" fmla="val 3788"/>
                <a:gd name="f11" fmla="val 1255"/>
                <a:gd name="f12" fmla="val 3838"/>
                <a:gd name="f13" fmla="val 1181"/>
                <a:gd name="f14" fmla="val 3847"/>
                <a:gd name="f15" fmla="val 1063"/>
                <a:gd name="f16" fmla="val 971"/>
                <a:gd name="f17" fmla="val 3846"/>
                <a:gd name="f18" fmla="val 918"/>
                <a:gd name="f19" fmla="val 3823"/>
                <a:gd name="f20" fmla="val 886"/>
                <a:gd name="f21" fmla="val 3801"/>
                <a:gd name="f22" fmla="val 870"/>
                <a:gd name="f23" fmla="val 849"/>
                <a:gd name="f24" fmla="val 3767"/>
                <a:gd name="f25" fmla="val 784"/>
                <a:gd name="f26" fmla="val 3671"/>
                <a:gd name="f27" fmla="val 657"/>
                <a:gd name="f28" fmla="val 3448"/>
                <a:gd name="f29" fmla="val 388"/>
                <a:gd name="f30" fmla="val 2927"/>
                <a:gd name="f31" fmla="val 333"/>
                <a:gd name="f32" fmla="val 2815"/>
                <a:gd name="f33" fmla="val 314"/>
                <a:gd name="f34" fmla="val 2725"/>
                <a:gd name="f35" fmla="val 222"/>
                <a:gd name="f36" fmla="val 2167"/>
                <a:gd name="f37" fmla="val 1808"/>
                <a:gd name="f38" fmla="val 160"/>
                <a:gd name="f39" fmla="val 1558"/>
                <a:gd name="f40" fmla="val 155"/>
                <a:gd name="f41" fmla="val 1433"/>
                <a:gd name="f42" fmla="val 153"/>
                <a:gd name="f43" fmla="val 1350"/>
                <a:gd name="f44" fmla="val 144"/>
                <a:gd name="f45" fmla="val 1185"/>
                <a:gd name="f46" fmla="val 120"/>
                <a:gd name="f47" fmla="val 934"/>
                <a:gd name="f48" fmla="val 45"/>
                <a:gd name="f49" fmla="val 466"/>
                <a:gd name="f50" fmla="val 230"/>
                <a:gd name="f51" fmla="val 244"/>
                <a:gd name="f52" fmla="val 63"/>
                <a:gd name="f53" fmla="val 590"/>
                <a:gd name="f54" fmla="val 152"/>
                <a:gd name="f55" fmla="val 804"/>
                <a:gd name="f56" fmla="val 213"/>
                <a:gd name="f57" fmla="val 1226"/>
                <a:gd name="f58" fmla="val 320"/>
                <a:gd name="f59" fmla="val 1281"/>
                <a:gd name="f60" fmla="val 332"/>
                <a:gd name="f61" fmla="val 1239"/>
                <a:gd name="f62" fmla="val 438"/>
                <a:gd name="f63" fmla="val 1084"/>
                <a:gd name="f64" fmla="val 906"/>
                <a:gd name="f65" fmla="val 1025"/>
                <a:gd name="f66" fmla="val 1114"/>
                <a:gd name="f67" fmla="val 978"/>
                <a:gd name="f68" fmla="val 1319"/>
                <a:gd name="f69" fmla="val 951"/>
                <a:gd name="f70" fmla="val 1506"/>
                <a:gd name="f71" fmla="val 948"/>
                <a:gd name="f72" fmla="val 1587"/>
                <a:gd name="f73" fmla="val 950"/>
                <a:gd name="f74" fmla="val 1672"/>
                <a:gd name="f75" fmla="val 1905"/>
                <a:gd name="f76" fmla="val 1010"/>
                <a:gd name="f77" fmla="val 2191"/>
                <a:gd name="f78" fmla="val 1061"/>
                <a:gd name="f79" fmla="val 2504"/>
                <a:gd name="f80" fmla="val 1118"/>
                <a:gd name="f81" fmla="val 2816"/>
                <a:gd name="f82" fmla="val 1177"/>
                <a:gd name="f83" fmla="val 3100"/>
                <a:gd name="f84" fmla="val 1235"/>
                <a:gd name="f85" fmla="val 3329"/>
                <a:gd name="f86" fmla="val 1274"/>
                <a:gd name="f87" fmla="val 3445"/>
                <a:gd name="f88" fmla="val 1297"/>
                <a:gd name="f89" fmla="val 3494"/>
                <a:gd name="f90" fmla="val 1307"/>
                <a:gd name="f91" fmla="val 3506"/>
                <a:gd name="f92" fmla="val 1333"/>
                <a:gd name="f93" fmla="val 3535"/>
                <a:gd name="f94" fmla="val 1408"/>
                <a:gd name="f95" fmla="val 3587"/>
                <a:gd name="f96" fmla="val 1500"/>
                <a:gd name="f97" fmla="val 3634"/>
                <a:gd name="f98" fmla="val 1599"/>
                <a:gd name="f99" fmla="val 3674"/>
                <a:gd name="f100" fmla="val 1838"/>
                <a:gd name="f101" fmla="val 3749"/>
                <a:gd name="f102" fmla="+- 0 0 0"/>
                <a:gd name="f103" fmla="*/ f3 1 1896"/>
                <a:gd name="f104" fmla="*/ f4 1 3854"/>
                <a:gd name="f105" fmla="val f5"/>
                <a:gd name="f106" fmla="val f6"/>
                <a:gd name="f107" fmla="val f7"/>
                <a:gd name="f108" fmla="*/ f102 f0 1"/>
                <a:gd name="f109" fmla="+- f107 0 f105"/>
                <a:gd name="f110" fmla="+- f106 0 f105"/>
                <a:gd name="f111" fmla="*/ f108 1 f2"/>
                <a:gd name="f112" fmla="*/ f110 1 1896"/>
                <a:gd name="f113" fmla="*/ f109 1 3854"/>
                <a:gd name="f114" fmla="*/ 1896 f110 1"/>
                <a:gd name="f115" fmla="*/ 3762 f109 1"/>
                <a:gd name="f116" fmla="*/ 1665 f110 1"/>
                <a:gd name="f117" fmla="*/ 3788 f109 1"/>
                <a:gd name="f118" fmla="*/ 1255 f110 1"/>
                <a:gd name="f119" fmla="*/ 3838 f109 1"/>
                <a:gd name="f120" fmla="*/ 1181 f110 1"/>
                <a:gd name="f121" fmla="*/ 3847 f109 1"/>
                <a:gd name="f122" fmla="*/ 1063 f110 1"/>
                <a:gd name="f123" fmla="*/ 3854 f109 1"/>
                <a:gd name="f124" fmla="*/ 971 f110 1"/>
                <a:gd name="f125" fmla="*/ 3846 f109 1"/>
                <a:gd name="f126" fmla="*/ 918 f110 1"/>
                <a:gd name="f127" fmla="*/ 3823 f109 1"/>
                <a:gd name="f128" fmla="*/ 886 f110 1"/>
                <a:gd name="f129" fmla="*/ 3801 f109 1"/>
                <a:gd name="f130" fmla="*/ 870 f110 1"/>
                <a:gd name="f131" fmla="*/ 849 f110 1"/>
                <a:gd name="f132" fmla="*/ 3767 f109 1"/>
                <a:gd name="f133" fmla="*/ 784 f110 1"/>
                <a:gd name="f134" fmla="*/ 3671 f109 1"/>
                <a:gd name="f135" fmla="*/ 657 f110 1"/>
                <a:gd name="f136" fmla="*/ 3448 f109 1"/>
                <a:gd name="f137" fmla="*/ 388 f110 1"/>
                <a:gd name="f138" fmla="*/ 2927 f109 1"/>
                <a:gd name="f139" fmla="*/ 333 f110 1"/>
                <a:gd name="f140" fmla="*/ 2815 f109 1"/>
                <a:gd name="f141" fmla="*/ 314 f110 1"/>
                <a:gd name="f142" fmla="*/ 2725 f109 1"/>
                <a:gd name="f143" fmla="*/ 222 f110 1"/>
                <a:gd name="f144" fmla="*/ 2167 f109 1"/>
                <a:gd name="f145" fmla="*/ 180 f110 1"/>
                <a:gd name="f146" fmla="*/ 1808 f109 1"/>
                <a:gd name="f147" fmla="*/ 160 f110 1"/>
                <a:gd name="f148" fmla="*/ 1558 f109 1"/>
                <a:gd name="f149" fmla="*/ 155 f110 1"/>
                <a:gd name="f150" fmla="*/ 1433 f109 1"/>
                <a:gd name="f151" fmla="*/ 153 f110 1"/>
                <a:gd name="f152" fmla="*/ 1350 f109 1"/>
                <a:gd name="f153" fmla="*/ 144 f110 1"/>
                <a:gd name="f154" fmla="*/ 1185 f109 1"/>
                <a:gd name="f155" fmla="*/ 120 f110 1"/>
                <a:gd name="f156" fmla="*/ 934 f109 1"/>
                <a:gd name="f157" fmla="*/ 45 f110 1"/>
                <a:gd name="f158" fmla="*/ 466 f109 1"/>
                <a:gd name="f159" fmla="*/ 0 f110 1"/>
                <a:gd name="f160" fmla="*/ 230 f109 1"/>
                <a:gd name="f161" fmla="*/ 0 f109 1"/>
                <a:gd name="f162" fmla="*/ 244 f110 1"/>
                <a:gd name="f163" fmla="*/ 63 f109 1"/>
                <a:gd name="f164" fmla="*/ 590 f110 1"/>
                <a:gd name="f165" fmla="*/ 152 f109 1"/>
                <a:gd name="f166" fmla="*/ 804 f110 1"/>
                <a:gd name="f167" fmla="*/ 213 f109 1"/>
                <a:gd name="f168" fmla="*/ 1226 f110 1"/>
                <a:gd name="f169" fmla="*/ 320 f109 1"/>
                <a:gd name="f170" fmla="*/ 1281 f110 1"/>
                <a:gd name="f171" fmla="*/ 332 f109 1"/>
                <a:gd name="f172" fmla="*/ 1239 f110 1"/>
                <a:gd name="f173" fmla="*/ 438 f109 1"/>
                <a:gd name="f174" fmla="*/ 1084 f110 1"/>
                <a:gd name="f175" fmla="*/ 906 f109 1"/>
                <a:gd name="f176" fmla="*/ 1025 f110 1"/>
                <a:gd name="f177" fmla="*/ 1114 f109 1"/>
                <a:gd name="f178" fmla="*/ 978 f110 1"/>
                <a:gd name="f179" fmla="*/ 1319 f109 1"/>
                <a:gd name="f180" fmla="*/ 951 f110 1"/>
                <a:gd name="f181" fmla="*/ 1506 f109 1"/>
                <a:gd name="f182" fmla="*/ 948 f110 1"/>
                <a:gd name="f183" fmla="*/ 1587 f109 1"/>
                <a:gd name="f184" fmla="*/ 950 f110 1"/>
                <a:gd name="f185" fmla="*/ 1672 f109 1"/>
                <a:gd name="f186" fmla="*/ 1905 f109 1"/>
                <a:gd name="f187" fmla="*/ 1010 f110 1"/>
                <a:gd name="f188" fmla="*/ 2191 f109 1"/>
                <a:gd name="f189" fmla="*/ 1061 f110 1"/>
                <a:gd name="f190" fmla="*/ 2504 f109 1"/>
                <a:gd name="f191" fmla="*/ 1118 f110 1"/>
                <a:gd name="f192" fmla="*/ 2816 f109 1"/>
                <a:gd name="f193" fmla="*/ 1177 f110 1"/>
                <a:gd name="f194" fmla="*/ 3100 f109 1"/>
                <a:gd name="f195" fmla="*/ 1235 f110 1"/>
                <a:gd name="f196" fmla="*/ 3329 f109 1"/>
                <a:gd name="f197" fmla="*/ 1274 f110 1"/>
                <a:gd name="f198" fmla="*/ 3445 f109 1"/>
                <a:gd name="f199" fmla="*/ 1297 f110 1"/>
                <a:gd name="f200" fmla="*/ 3494 f109 1"/>
                <a:gd name="f201" fmla="*/ 1307 f110 1"/>
                <a:gd name="f202" fmla="*/ 3506 f109 1"/>
                <a:gd name="f203" fmla="*/ 1333 f110 1"/>
                <a:gd name="f204" fmla="*/ 3535 f109 1"/>
                <a:gd name="f205" fmla="*/ 1408 f110 1"/>
                <a:gd name="f206" fmla="*/ 3587 f109 1"/>
                <a:gd name="f207" fmla="*/ 1500 f110 1"/>
                <a:gd name="f208" fmla="*/ 3634 f109 1"/>
                <a:gd name="f209" fmla="*/ 1599 f110 1"/>
                <a:gd name="f210" fmla="*/ 3674 f109 1"/>
                <a:gd name="f211" fmla="*/ 1838 f110 1"/>
                <a:gd name="f212" fmla="*/ 3749 f109 1"/>
                <a:gd name="f213" fmla="+- f111 0 f1"/>
                <a:gd name="f214" fmla="*/ f114 1 1896"/>
                <a:gd name="f215" fmla="*/ f115 1 3854"/>
                <a:gd name="f216" fmla="*/ f116 1 1896"/>
                <a:gd name="f217" fmla="*/ f117 1 3854"/>
                <a:gd name="f218" fmla="*/ f118 1 1896"/>
                <a:gd name="f219" fmla="*/ f119 1 3854"/>
                <a:gd name="f220" fmla="*/ f120 1 1896"/>
                <a:gd name="f221" fmla="*/ f121 1 3854"/>
                <a:gd name="f222" fmla="*/ f122 1 1896"/>
                <a:gd name="f223" fmla="*/ f123 1 3854"/>
                <a:gd name="f224" fmla="*/ f124 1 1896"/>
                <a:gd name="f225" fmla="*/ f125 1 3854"/>
                <a:gd name="f226" fmla="*/ f126 1 1896"/>
                <a:gd name="f227" fmla="*/ f127 1 3854"/>
                <a:gd name="f228" fmla="*/ f128 1 1896"/>
                <a:gd name="f229" fmla="*/ f129 1 3854"/>
                <a:gd name="f230" fmla="*/ f130 1 1896"/>
                <a:gd name="f231" fmla="*/ f131 1 1896"/>
                <a:gd name="f232" fmla="*/ f132 1 3854"/>
                <a:gd name="f233" fmla="*/ f133 1 1896"/>
                <a:gd name="f234" fmla="*/ f134 1 3854"/>
                <a:gd name="f235" fmla="*/ f135 1 1896"/>
                <a:gd name="f236" fmla="*/ f136 1 3854"/>
                <a:gd name="f237" fmla="*/ f137 1 1896"/>
                <a:gd name="f238" fmla="*/ f138 1 3854"/>
                <a:gd name="f239" fmla="*/ f139 1 1896"/>
                <a:gd name="f240" fmla="*/ f140 1 3854"/>
                <a:gd name="f241" fmla="*/ f141 1 1896"/>
                <a:gd name="f242" fmla="*/ f142 1 3854"/>
                <a:gd name="f243" fmla="*/ f143 1 1896"/>
                <a:gd name="f244" fmla="*/ f144 1 3854"/>
                <a:gd name="f245" fmla="*/ f145 1 1896"/>
                <a:gd name="f246" fmla="*/ f146 1 3854"/>
                <a:gd name="f247" fmla="*/ f147 1 1896"/>
                <a:gd name="f248" fmla="*/ f148 1 3854"/>
                <a:gd name="f249" fmla="*/ f149 1 1896"/>
                <a:gd name="f250" fmla="*/ f150 1 3854"/>
                <a:gd name="f251" fmla="*/ f151 1 1896"/>
                <a:gd name="f252" fmla="*/ f152 1 3854"/>
                <a:gd name="f253" fmla="*/ f153 1 1896"/>
                <a:gd name="f254" fmla="*/ f154 1 3854"/>
                <a:gd name="f255" fmla="*/ f155 1 1896"/>
                <a:gd name="f256" fmla="*/ f156 1 3854"/>
                <a:gd name="f257" fmla="*/ f157 1 1896"/>
                <a:gd name="f258" fmla="*/ f158 1 3854"/>
                <a:gd name="f259" fmla="*/ f159 1 1896"/>
                <a:gd name="f260" fmla="*/ f160 1 3854"/>
                <a:gd name="f261" fmla="*/ f161 1 3854"/>
                <a:gd name="f262" fmla="*/ f162 1 1896"/>
                <a:gd name="f263" fmla="*/ f163 1 3854"/>
                <a:gd name="f264" fmla="*/ f164 1 1896"/>
                <a:gd name="f265" fmla="*/ f165 1 3854"/>
                <a:gd name="f266" fmla="*/ f166 1 1896"/>
                <a:gd name="f267" fmla="*/ f167 1 3854"/>
                <a:gd name="f268" fmla="*/ f168 1 1896"/>
                <a:gd name="f269" fmla="*/ f169 1 3854"/>
                <a:gd name="f270" fmla="*/ f170 1 1896"/>
                <a:gd name="f271" fmla="*/ f171 1 3854"/>
                <a:gd name="f272" fmla="*/ f172 1 1896"/>
                <a:gd name="f273" fmla="*/ f173 1 3854"/>
                <a:gd name="f274" fmla="*/ f174 1 1896"/>
                <a:gd name="f275" fmla="*/ f175 1 3854"/>
                <a:gd name="f276" fmla="*/ f176 1 1896"/>
                <a:gd name="f277" fmla="*/ f177 1 3854"/>
                <a:gd name="f278" fmla="*/ f178 1 1896"/>
                <a:gd name="f279" fmla="*/ f179 1 3854"/>
                <a:gd name="f280" fmla="*/ f180 1 1896"/>
                <a:gd name="f281" fmla="*/ f181 1 3854"/>
                <a:gd name="f282" fmla="*/ f182 1 1896"/>
                <a:gd name="f283" fmla="*/ f183 1 3854"/>
                <a:gd name="f284" fmla="*/ f184 1 1896"/>
                <a:gd name="f285" fmla="*/ f185 1 3854"/>
                <a:gd name="f286" fmla="*/ f186 1 3854"/>
                <a:gd name="f287" fmla="*/ f187 1 1896"/>
                <a:gd name="f288" fmla="*/ f188 1 3854"/>
                <a:gd name="f289" fmla="*/ f189 1 1896"/>
                <a:gd name="f290" fmla="*/ f190 1 3854"/>
                <a:gd name="f291" fmla="*/ f191 1 1896"/>
                <a:gd name="f292" fmla="*/ f192 1 3854"/>
                <a:gd name="f293" fmla="*/ f193 1 1896"/>
                <a:gd name="f294" fmla="*/ f194 1 3854"/>
                <a:gd name="f295" fmla="*/ f195 1 1896"/>
                <a:gd name="f296" fmla="*/ f196 1 3854"/>
                <a:gd name="f297" fmla="*/ f197 1 1896"/>
                <a:gd name="f298" fmla="*/ f198 1 3854"/>
                <a:gd name="f299" fmla="*/ f199 1 1896"/>
                <a:gd name="f300" fmla="*/ f200 1 3854"/>
                <a:gd name="f301" fmla="*/ f201 1 1896"/>
                <a:gd name="f302" fmla="*/ f202 1 3854"/>
                <a:gd name="f303" fmla="*/ f203 1 1896"/>
                <a:gd name="f304" fmla="*/ f204 1 3854"/>
                <a:gd name="f305" fmla="*/ f205 1 1896"/>
                <a:gd name="f306" fmla="*/ f206 1 3854"/>
                <a:gd name="f307" fmla="*/ f207 1 1896"/>
                <a:gd name="f308" fmla="*/ f208 1 3854"/>
                <a:gd name="f309" fmla="*/ f209 1 1896"/>
                <a:gd name="f310" fmla="*/ f210 1 3854"/>
                <a:gd name="f311" fmla="*/ f211 1 1896"/>
                <a:gd name="f312" fmla="*/ f212 1 3854"/>
                <a:gd name="f313" fmla="*/ 0 1 f112"/>
                <a:gd name="f314" fmla="*/ f106 1 f112"/>
                <a:gd name="f315" fmla="*/ 0 1 f113"/>
                <a:gd name="f316" fmla="*/ f107 1 f113"/>
                <a:gd name="f317" fmla="*/ f214 1 f112"/>
                <a:gd name="f318" fmla="*/ f215 1 f113"/>
                <a:gd name="f319" fmla="*/ f216 1 f112"/>
                <a:gd name="f320" fmla="*/ f217 1 f113"/>
                <a:gd name="f321" fmla="*/ f218 1 f112"/>
                <a:gd name="f322" fmla="*/ f219 1 f113"/>
                <a:gd name="f323" fmla="*/ f220 1 f112"/>
                <a:gd name="f324" fmla="*/ f221 1 f113"/>
                <a:gd name="f325" fmla="*/ f222 1 f112"/>
                <a:gd name="f326" fmla="*/ f223 1 f113"/>
                <a:gd name="f327" fmla="*/ f224 1 f112"/>
                <a:gd name="f328" fmla="*/ f225 1 f113"/>
                <a:gd name="f329" fmla="*/ f226 1 f112"/>
                <a:gd name="f330" fmla="*/ f227 1 f113"/>
                <a:gd name="f331" fmla="*/ f228 1 f112"/>
                <a:gd name="f332" fmla="*/ f229 1 f113"/>
                <a:gd name="f333" fmla="*/ f230 1 f112"/>
                <a:gd name="f334" fmla="*/ f231 1 f112"/>
                <a:gd name="f335" fmla="*/ f232 1 f113"/>
                <a:gd name="f336" fmla="*/ f233 1 f112"/>
                <a:gd name="f337" fmla="*/ f234 1 f113"/>
                <a:gd name="f338" fmla="*/ f235 1 f112"/>
                <a:gd name="f339" fmla="*/ f236 1 f113"/>
                <a:gd name="f340" fmla="*/ f237 1 f112"/>
                <a:gd name="f341" fmla="*/ f238 1 f113"/>
                <a:gd name="f342" fmla="*/ f239 1 f112"/>
                <a:gd name="f343" fmla="*/ f240 1 f113"/>
                <a:gd name="f344" fmla="*/ f241 1 f112"/>
                <a:gd name="f345" fmla="*/ f242 1 f113"/>
                <a:gd name="f346" fmla="*/ f243 1 f112"/>
                <a:gd name="f347" fmla="*/ f244 1 f113"/>
                <a:gd name="f348" fmla="*/ f245 1 f112"/>
                <a:gd name="f349" fmla="*/ f246 1 f113"/>
                <a:gd name="f350" fmla="*/ f247 1 f112"/>
                <a:gd name="f351" fmla="*/ f248 1 f113"/>
                <a:gd name="f352" fmla="*/ f249 1 f112"/>
                <a:gd name="f353" fmla="*/ f250 1 f113"/>
                <a:gd name="f354" fmla="*/ f251 1 f112"/>
                <a:gd name="f355" fmla="*/ f252 1 f113"/>
                <a:gd name="f356" fmla="*/ f253 1 f112"/>
                <a:gd name="f357" fmla="*/ f254 1 f113"/>
                <a:gd name="f358" fmla="*/ f255 1 f112"/>
                <a:gd name="f359" fmla="*/ f256 1 f113"/>
                <a:gd name="f360" fmla="*/ f257 1 f112"/>
                <a:gd name="f361" fmla="*/ f258 1 f113"/>
                <a:gd name="f362" fmla="*/ f259 1 f112"/>
                <a:gd name="f363" fmla="*/ f260 1 f113"/>
                <a:gd name="f364" fmla="*/ f261 1 f113"/>
                <a:gd name="f365" fmla="*/ f262 1 f112"/>
                <a:gd name="f366" fmla="*/ f263 1 f113"/>
                <a:gd name="f367" fmla="*/ f264 1 f112"/>
                <a:gd name="f368" fmla="*/ f265 1 f113"/>
                <a:gd name="f369" fmla="*/ f266 1 f112"/>
                <a:gd name="f370" fmla="*/ f267 1 f113"/>
                <a:gd name="f371" fmla="*/ f268 1 f112"/>
                <a:gd name="f372" fmla="*/ f269 1 f113"/>
                <a:gd name="f373" fmla="*/ f270 1 f112"/>
                <a:gd name="f374" fmla="*/ f271 1 f113"/>
                <a:gd name="f375" fmla="*/ f272 1 f112"/>
                <a:gd name="f376" fmla="*/ f273 1 f113"/>
                <a:gd name="f377" fmla="*/ f274 1 f112"/>
                <a:gd name="f378" fmla="*/ f275 1 f113"/>
                <a:gd name="f379" fmla="*/ f276 1 f112"/>
                <a:gd name="f380" fmla="*/ f277 1 f113"/>
                <a:gd name="f381" fmla="*/ f278 1 f112"/>
                <a:gd name="f382" fmla="*/ f279 1 f113"/>
                <a:gd name="f383" fmla="*/ f280 1 f112"/>
                <a:gd name="f384" fmla="*/ f281 1 f113"/>
                <a:gd name="f385" fmla="*/ f282 1 f112"/>
                <a:gd name="f386" fmla="*/ f283 1 f113"/>
                <a:gd name="f387" fmla="*/ f284 1 f112"/>
                <a:gd name="f388" fmla="*/ f285 1 f113"/>
                <a:gd name="f389" fmla="*/ f286 1 f113"/>
                <a:gd name="f390" fmla="*/ f287 1 f112"/>
                <a:gd name="f391" fmla="*/ f288 1 f113"/>
                <a:gd name="f392" fmla="*/ f289 1 f112"/>
                <a:gd name="f393" fmla="*/ f290 1 f113"/>
                <a:gd name="f394" fmla="*/ f291 1 f112"/>
                <a:gd name="f395" fmla="*/ f292 1 f113"/>
                <a:gd name="f396" fmla="*/ f293 1 f112"/>
                <a:gd name="f397" fmla="*/ f294 1 f113"/>
                <a:gd name="f398" fmla="*/ f295 1 f112"/>
                <a:gd name="f399" fmla="*/ f296 1 f113"/>
                <a:gd name="f400" fmla="*/ f297 1 f112"/>
                <a:gd name="f401" fmla="*/ f298 1 f113"/>
                <a:gd name="f402" fmla="*/ f299 1 f112"/>
                <a:gd name="f403" fmla="*/ f300 1 f113"/>
                <a:gd name="f404" fmla="*/ f301 1 f112"/>
                <a:gd name="f405" fmla="*/ f302 1 f113"/>
                <a:gd name="f406" fmla="*/ f303 1 f112"/>
                <a:gd name="f407" fmla="*/ f304 1 f113"/>
                <a:gd name="f408" fmla="*/ f305 1 f112"/>
                <a:gd name="f409" fmla="*/ f306 1 f113"/>
                <a:gd name="f410" fmla="*/ f307 1 f112"/>
                <a:gd name="f411" fmla="*/ f308 1 f113"/>
                <a:gd name="f412" fmla="*/ f309 1 f112"/>
                <a:gd name="f413" fmla="*/ f310 1 f113"/>
                <a:gd name="f414" fmla="*/ f311 1 f112"/>
                <a:gd name="f415" fmla="*/ f312 1 f113"/>
                <a:gd name="f416" fmla="*/ f313 f103 1"/>
                <a:gd name="f417" fmla="*/ f314 f103 1"/>
                <a:gd name="f418" fmla="*/ f316 f104 1"/>
                <a:gd name="f419" fmla="*/ f315 f104 1"/>
                <a:gd name="f420" fmla="*/ f317 f103 1"/>
                <a:gd name="f421" fmla="*/ f318 f104 1"/>
                <a:gd name="f422" fmla="*/ f319 f103 1"/>
                <a:gd name="f423" fmla="*/ f320 f104 1"/>
                <a:gd name="f424" fmla="*/ f321 f103 1"/>
                <a:gd name="f425" fmla="*/ f322 f104 1"/>
                <a:gd name="f426" fmla="*/ f323 f103 1"/>
                <a:gd name="f427" fmla="*/ f324 f104 1"/>
                <a:gd name="f428" fmla="*/ f325 f103 1"/>
                <a:gd name="f429" fmla="*/ f326 f104 1"/>
                <a:gd name="f430" fmla="*/ f327 f103 1"/>
                <a:gd name="f431" fmla="*/ f328 f104 1"/>
                <a:gd name="f432" fmla="*/ f329 f103 1"/>
                <a:gd name="f433" fmla="*/ f330 f104 1"/>
                <a:gd name="f434" fmla="*/ f331 f103 1"/>
                <a:gd name="f435" fmla="*/ f332 f104 1"/>
                <a:gd name="f436" fmla="*/ f333 f103 1"/>
                <a:gd name="f437" fmla="*/ f334 f103 1"/>
                <a:gd name="f438" fmla="*/ f335 f104 1"/>
                <a:gd name="f439" fmla="*/ f336 f103 1"/>
                <a:gd name="f440" fmla="*/ f337 f104 1"/>
                <a:gd name="f441" fmla="*/ f338 f103 1"/>
                <a:gd name="f442" fmla="*/ f339 f104 1"/>
                <a:gd name="f443" fmla="*/ f340 f103 1"/>
                <a:gd name="f444" fmla="*/ f341 f104 1"/>
                <a:gd name="f445" fmla="*/ f342 f103 1"/>
                <a:gd name="f446" fmla="*/ f343 f104 1"/>
                <a:gd name="f447" fmla="*/ f344 f103 1"/>
                <a:gd name="f448" fmla="*/ f345 f104 1"/>
                <a:gd name="f449" fmla="*/ f346 f103 1"/>
                <a:gd name="f450" fmla="*/ f347 f104 1"/>
                <a:gd name="f451" fmla="*/ f348 f103 1"/>
                <a:gd name="f452" fmla="*/ f349 f104 1"/>
                <a:gd name="f453" fmla="*/ f350 f103 1"/>
                <a:gd name="f454" fmla="*/ f351 f104 1"/>
                <a:gd name="f455" fmla="*/ f352 f103 1"/>
                <a:gd name="f456" fmla="*/ f353 f104 1"/>
                <a:gd name="f457" fmla="*/ f354 f103 1"/>
                <a:gd name="f458" fmla="*/ f355 f104 1"/>
                <a:gd name="f459" fmla="*/ f356 f103 1"/>
                <a:gd name="f460" fmla="*/ f357 f104 1"/>
                <a:gd name="f461" fmla="*/ f358 f103 1"/>
                <a:gd name="f462" fmla="*/ f359 f104 1"/>
                <a:gd name="f463" fmla="*/ f360 f103 1"/>
                <a:gd name="f464" fmla="*/ f361 f104 1"/>
                <a:gd name="f465" fmla="*/ f362 f103 1"/>
                <a:gd name="f466" fmla="*/ f363 f104 1"/>
                <a:gd name="f467" fmla="*/ f364 f104 1"/>
                <a:gd name="f468" fmla="*/ f365 f103 1"/>
                <a:gd name="f469" fmla="*/ f366 f104 1"/>
                <a:gd name="f470" fmla="*/ f367 f103 1"/>
                <a:gd name="f471" fmla="*/ f368 f104 1"/>
                <a:gd name="f472" fmla="*/ f369 f103 1"/>
                <a:gd name="f473" fmla="*/ f370 f104 1"/>
                <a:gd name="f474" fmla="*/ f371 f103 1"/>
                <a:gd name="f475" fmla="*/ f372 f104 1"/>
                <a:gd name="f476" fmla="*/ f373 f103 1"/>
                <a:gd name="f477" fmla="*/ f374 f104 1"/>
                <a:gd name="f478" fmla="*/ f375 f103 1"/>
                <a:gd name="f479" fmla="*/ f376 f104 1"/>
                <a:gd name="f480" fmla="*/ f377 f103 1"/>
                <a:gd name="f481" fmla="*/ f378 f104 1"/>
                <a:gd name="f482" fmla="*/ f379 f103 1"/>
                <a:gd name="f483" fmla="*/ f380 f104 1"/>
                <a:gd name="f484" fmla="*/ f381 f103 1"/>
                <a:gd name="f485" fmla="*/ f382 f104 1"/>
                <a:gd name="f486" fmla="*/ f383 f103 1"/>
                <a:gd name="f487" fmla="*/ f384 f104 1"/>
                <a:gd name="f488" fmla="*/ f385 f103 1"/>
                <a:gd name="f489" fmla="*/ f386 f104 1"/>
                <a:gd name="f490" fmla="*/ f387 f103 1"/>
                <a:gd name="f491" fmla="*/ f388 f104 1"/>
                <a:gd name="f492" fmla="*/ f389 f104 1"/>
                <a:gd name="f493" fmla="*/ f390 f103 1"/>
                <a:gd name="f494" fmla="*/ f391 f104 1"/>
                <a:gd name="f495" fmla="*/ f392 f103 1"/>
                <a:gd name="f496" fmla="*/ f393 f104 1"/>
                <a:gd name="f497" fmla="*/ f394 f103 1"/>
                <a:gd name="f498" fmla="*/ f395 f104 1"/>
                <a:gd name="f499" fmla="*/ f396 f103 1"/>
                <a:gd name="f500" fmla="*/ f397 f104 1"/>
                <a:gd name="f501" fmla="*/ f398 f103 1"/>
                <a:gd name="f502" fmla="*/ f399 f104 1"/>
                <a:gd name="f503" fmla="*/ f400 f103 1"/>
                <a:gd name="f504" fmla="*/ f401 f104 1"/>
                <a:gd name="f505" fmla="*/ f402 f103 1"/>
                <a:gd name="f506" fmla="*/ f403 f104 1"/>
                <a:gd name="f507" fmla="*/ f404 f103 1"/>
                <a:gd name="f508" fmla="*/ f405 f104 1"/>
                <a:gd name="f509" fmla="*/ f406 f103 1"/>
                <a:gd name="f510" fmla="*/ f407 f104 1"/>
                <a:gd name="f511" fmla="*/ f408 f103 1"/>
                <a:gd name="f512" fmla="*/ f409 f104 1"/>
                <a:gd name="f513" fmla="*/ f410 f103 1"/>
                <a:gd name="f514" fmla="*/ f411 f104 1"/>
                <a:gd name="f515" fmla="*/ f412 f103 1"/>
                <a:gd name="f516" fmla="*/ f413 f104 1"/>
                <a:gd name="f517" fmla="*/ f414 f103 1"/>
                <a:gd name="f518" fmla="*/ f415 f10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13">
                  <a:pos x="f420" y="f421"/>
                </a:cxn>
                <a:cxn ang="f213">
                  <a:pos x="f422" y="f423"/>
                </a:cxn>
                <a:cxn ang="f213">
                  <a:pos x="f424" y="f425"/>
                </a:cxn>
                <a:cxn ang="f213">
                  <a:pos x="f426" y="f427"/>
                </a:cxn>
                <a:cxn ang="f213">
                  <a:pos x="f428" y="f429"/>
                </a:cxn>
                <a:cxn ang="f213">
                  <a:pos x="f430" y="f431"/>
                </a:cxn>
                <a:cxn ang="f213">
                  <a:pos x="f432" y="f433"/>
                </a:cxn>
                <a:cxn ang="f213">
                  <a:pos x="f434" y="f435"/>
                </a:cxn>
                <a:cxn ang="f213">
                  <a:pos x="f436" y="f423"/>
                </a:cxn>
                <a:cxn ang="f213">
                  <a:pos x="f437" y="f438"/>
                </a:cxn>
                <a:cxn ang="f213">
                  <a:pos x="f439" y="f440"/>
                </a:cxn>
                <a:cxn ang="f213">
                  <a:pos x="f441" y="f442"/>
                </a:cxn>
                <a:cxn ang="f213">
                  <a:pos x="f443" y="f444"/>
                </a:cxn>
                <a:cxn ang="f213">
                  <a:pos x="f445" y="f446"/>
                </a:cxn>
                <a:cxn ang="f213">
                  <a:pos x="f447" y="f448"/>
                </a:cxn>
                <a:cxn ang="f213">
                  <a:pos x="f449" y="f450"/>
                </a:cxn>
                <a:cxn ang="f213">
                  <a:pos x="f451" y="f452"/>
                </a:cxn>
                <a:cxn ang="f213">
                  <a:pos x="f453" y="f454"/>
                </a:cxn>
                <a:cxn ang="f213">
                  <a:pos x="f455" y="f456"/>
                </a:cxn>
                <a:cxn ang="f213">
                  <a:pos x="f457" y="f458"/>
                </a:cxn>
                <a:cxn ang="f213">
                  <a:pos x="f459" y="f460"/>
                </a:cxn>
                <a:cxn ang="f213">
                  <a:pos x="f461" y="f462"/>
                </a:cxn>
                <a:cxn ang="f213">
                  <a:pos x="f463" y="f464"/>
                </a:cxn>
                <a:cxn ang="f213">
                  <a:pos x="f465" y="f466"/>
                </a:cxn>
                <a:cxn ang="f213">
                  <a:pos x="f465" y="f467"/>
                </a:cxn>
                <a:cxn ang="f213">
                  <a:pos x="f468" y="f469"/>
                </a:cxn>
                <a:cxn ang="f213">
                  <a:pos x="f470" y="f471"/>
                </a:cxn>
                <a:cxn ang="f213">
                  <a:pos x="f472" y="f473"/>
                </a:cxn>
                <a:cxn ang="f213">
                  <a:pos x="f474" y="f475"/>
                </a:cxn>
                <a:cxn ang="f213">
                  <a:pos x="f476" y="f477"/>
                </a:cxn>
                <a:cxn ang="f213">
                  <a:pos x="f478" y="f479"/>
                </a:cxn>
                <a:cxn ang="f213">
                  <a:pos x="f480" y="f481"/>
                </a:cxn>
                <a:cxn ang="f213">
                  <a:pos x="f482" y="f483"/>
                </a:cxn>
                <a:cxn ang="f213">
                  <a:pos x="f484" y="f485"/>
                </a:cxn>
                <a:cxn ang="f213">
                  <a:pos x="f486" y="f487"/>
                </a:cxn>
                <a:cxn ang="f213">
                  <a:pos x="f488" y="f489"/>
                </a:cxn>
                <a:cxn ang="f213">
                  <a:pos x="f490" y="f491"/>
                </a:cxn>
                <a:cxn ang="f213">
                  <a:pos x="f430" y="f492"/>
                </a:cxn>
                <a:cxn ang="f213">
                  <a:pos x="f493" y="f494"/>
                </a:cxn>
                <a:cxn ang="f213">
                  <a:pos x="f495" y="f496"/>
                </a:cxn>
                <a:cxn ang="f213">
                  <a:pos x="f497" y="f498"/>
                </a:cxn>
                <a:cxn ang="f213">
                  <a:pos x="f499" y="f500"/>
                </a:cxn>
                <a:cxn ang="f213">
                  <a:pos x="f501" y="f502"/>
                </a:cxn>
                <a:cxn ang="f213">
                  <a:pos x="f503" y="f504"/>
                </a:cxn>
                <a:cxn ang="f213">
                  <a:pos x="f505" y="f506"/>
                </a:cxn>
                <a:cxn ang="f213">
                  <a:pos x="f507" y="f508"/>
                </a:cxn>
                <a:cxn ang="f213">
                  <a:pos x="f509" y="f510"/>
                </a:cxn>
                <a:cxn ang="f213">
                  <a:pos x="f511" y="f512"/>
                </a:cxn>
                <a:cxn ang="f213">
                  <a:pos x="f513" y="f514"/>
                </a:cxn>
                <a:cxn ang="f213">
                  <a:pos x="f515" y="f516"/>
                </a:cxn>
                <a:cxn ang="f213">
                  <a:pos x="f517" y="f518"/>
                </a:cxn>
                <a:cxn ang="f213">
                  <a:pos x="f420" y="f421"/>
                </a:cxn>
              </a:cxnLst>
              <a:rect l="f416" t="f419" r="f417" b="f418"/>
              <a:pathLst>
                <a:path w="1896" h="3854">
                  <a:moveTo>
                    <a:pt x="f6" y="f8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7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10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" y="f50"/>
                  </a:lnTo>
                  <a:lnTo>
                    <a:pt x="f5" y="f5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16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6" name="Freeform 43"/>
            <p:cNvSpPr/>
            <p:nvPr/>
          </p:nvSpPr>
          <p:spPr>
            <a:xfrm>
              <a:off x="2171160" y="2405880"/>
              <a:ext cx="171360" cy="234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3"/>
                <a:gd name="f7" fmla="val 606"/>
                <a:gd name="f8" fmla="val 122"/>
                <a:gd name="f9" fmla="val 116"/>
                <a:gd name="f10" fmla="val 605"/>
                <a:gd name="f11" fmla="val 83"/>
                <a:gd name="f12" fmla="val 583"/>
                <a:gd name="f13" fmla="val 56"/>
                <a:gd name="f14" fmla="val 549"/>
                <a:gd name="f15" fmla="val 29"/>
                <a:gd name="f16" fmla="val 491"/>
                <a:gd name="f17" fmla="val 8"/>
                <a:gd name="f18" fmla="val 405"/>
                <a:gd name="f19" fmla="val 282"/>
                <a:gd name="f20" fmla="val 7"/>
                <a:gd name="f21" fmla="val 118"/>
                <a:gd name="f22" fmla="val 20"/>
                <a:gd name="f23" fmla="val 17"/>
                <a:gd name="f24" fmla="val 33"/>
                <a:gd name="f25" fmla="val 10"/>
                <a:gd name="f26" fmla="val 119"/>
                <a:gd name="f27" fmla="val 181"/>
                <a:gd name="f28" fmla="val 12"/>
                <a:gd name="f29" fmla="val 226"/>
                <a:gd name="f30" fmla="val 250"/>
                <a:gd name="f31" fmla="val 43"/>
                <a:gd name="f32" fmla="val 273"/>
                <a:gd name="f33" fmla="val 58"/>
                <a:gd name="f34" fmla="val 318"/>
                <a:gd name="f35" fmla="val 99"/>
                <a:gd name="f36" fmla="val 358"/>
                <a:gd name="f37" fmla="val 151"/>
                <a:gd name="f38" fmla="val 393"/>
                <a:gd name="f39" fmla="val 207"/>
                <a:gd name="f40" fmla="val 419"/>
                <a:gd name="f41" fmla="val 268"/>
                <a:gd name="f42" fmla="val 436"/>
                <a:gd name="f43" fmla="val 327"/>
                <a:gd name="f44" fmla="val 383"/>
                <a:gd name="f45" fmla="val 438"/>
                <a:gd name="f46" fmla="val 432"/>
                <a:gd name="f47" fmla="val 429"/>
                <a:gd name="f48" fmla="val 452"/>
                <a:gd name="f49" fmla="val 471"/>
                <a:gd name="f50" fmla="val 387"/>
                <a:gd name="f51" fmla="val 504"/>
                <a:gd name="f52" fmla="val 324"/>
                <a:gd name="f53" fmla="val 547"/>
                <a:gd name="f54" fmla="val 227"/>
                <a:gd name="f55" fmla="val 585"/>
                <a:gd name="f56" fmla="val 145"/>
                <a:gd name="f57" fmla="+- 0 0 0"/>
                <a:gd name="f58" fmla="*/ f3 1 443"/>
                <a:gd name="f59" fmla="*/ f4 1 606"/>
                <a:gd name="f60" fmla="val f5"/>
                <a:gd name="f61" fmla="val f6"/>
                <a:gd name="f62" fmla="val f7"/>
                <a:gd name="f63" fmla="*/ f57 f0 1"/>
                <a:gd name="f64" fmla="+- f62 0 f60"/>
                <a:gd name="f65" fmla="+- f61 0 f60"/>
                <a:gd name="f66" fmla="*/ f63 1 f2"/>
                <a:gd name="f67" fmla="*/ f65 1 443"/>
                <a:gd name="f68" fmla="*/ f64 1 606"/>
                <a:gd name="f69" fmla="*/ 122 f65 1"/>
                <a:gd name="f70" fmla="*/ 606 f64 1"/>
                <a:gd name="f71" fmla="*/ 116 f65 1"/>
                <a:gd name="f72" fmla="*/ 605 f64 1"/>
                <a:gd name="f73" fmla="*/ 83 f65 1"/>
                <a:gd name="f74" fmla="*/ 583 f64 1"/>
                <a:gd name="f75" fmla="*/ 56 f65 1"/>
                <a:gd name="f76" fmla="*/ 549 f64 1"/>
                <a:gd name="f77" fmla="*/ 29 f65 1"/>
                <a:gd name="f78" fmla="*/ 491 f64 1"/>
                <a:gd name="f79" fmla="*/ 8 f65 1"/>
                <a:gd name="f80" fmla="*/ 405 f64 1"/>
                <a:gd name="f81" fmla="*/ 0 f65 1"/>
                <a:gd name="f82" fmla="*/ 282 f64 1"/>
                <a:gd name="f83" fmla="*/ 7 f65 1"/>
                <a:gd name="f84" fmla="*/ 118 f64 1"/>
                <a:gd name="f85" fmla="*/ 20 f65 1"/>
                <a:gd name="f86" fmla="*/ 17 f64 1"/>
                <a:gd name="f87" fmla="*/ 33 f65 1"/>
                <a:gd name="f88" fmla="*/ 10 f64 1"/>
                <a:gd name="f89" fmla="*/ 119 f65 1"/>
                <a:gd name="f90" fmla="*/ 0 f64 1"/>
                <a:gd name="f91" fmla="*/ 181 f65 1"/>
                <a:gd name="f92" fmla="*/ 12 f64 1"/>
                <a:gd name="f93" fmla="*/ 226 f65 1"/>
                <a:gd name="f94" fmla="*/ 29 f64 1"/>
                <a:gd name="f95" fmla="*/ 250 f65 1"/>
                <a:gd name="f96" fmla="*/ 43 f64 1"/>
                <a:gd name="f97" fmla="*/ 273 f65 1"/>
                <a:gd name="f98" fmla="*/ 58 f64 1"/>
                <a:gd name="f99" fmla="*/ 318 f65 1"/>
                <a:gd name="f100" fmla="*/ 99 f64 1"/>
                <a:gd name="f101" fmla="*/ 358 f65 1"/>
                <a:gd name="f102" fmla="*/ 151 f64 1"/>
                <a:gd name="f103" fmla="*/ 393 f65 1"/>
                <a:gd name="f104" fmla="*/ 207 f64 1"/>
                <a:gd name="f105" fmla="*/ 419 f65 1"/>
                <a:gd name="f106" fmla="*/ 268 f64 1"/>
                <a:gd name="f107" fmla="*/ 436 f65 1"/>
                <a:gd name="f108" fmla="*/ 327 f64 1"/>
                <a:gd name="f109" fmla="*/ 443 f65 1"/>
                <a:gd name="f110" fmla="*/ 383 f64 1"/>
                <a:gd name="f111" fmla="*/ 438 f65 1"/>
                <a:gd name="f112" fmla="*/ 432 f64 1"/>
                <a:gd name="f113" fmla="*/ 429 f65 1"/>
                <a:gd name="f114" fmla="*/ 452 f64 1"/>
                <a:gd name="f115" fmla="*/ 471 f64 1"/>
                <a:gd name="f116" fmla="*/ 387 f65 1"/>
                <a:gd name="f117" fmla="*/ 504 f64 1"/>
                <a:gd name="f118" fmla="*/ 324 f65 1"/>
                <a:gd name="f119" fmla="*/ 547 f64 1"/>
                <a:gd name="f120" fmla="*/ 227 f65 1"/>
                <a:gd name="f121" fmla="*/ 585 f64 1"/>
                <a:gd name="f122" fmla="*/ 145 f65 1"/>
                <a:gd name="f123" fmla="+- f66 0 f1"/>
                <a:gd name="f124" fmla="*/ f69 1 443"/>
                <a:gd name="f125" fmla="*/ f70 1 606"/>
                <a:gd name="f126" fmla="*/ f71 1 443"/>
                <a:gd name="f127" fmla="*/ f72 1 606"/>
                <a:gd name="f128" fmla="*/ f73 1 443"/>
                <a:gd name="f129" fmla="*/ f74 1 606"/>
                <a:gd name="f130" fmla="*/ f75 1 443"/>
                <a:gd name="f131" fmla="*/ f76 1 606"/>
                <a:gd name="f132" fmla="*/ f77 1 443"/>
                <a:gd name="f133" fmla="*/ f78 1 606"/>
                <a:gd name="f134" fmla="*/ f79 1 443"/>
                <a:gd name="f135" fmla="*/ f80 1 606"/>
                <a:gd name="f136" fmla="*/ f81 1 443"/>
                <a:gd name="f137" fmla="*/ f82 1 606"/>
                <a:gd name="f138" fmla="*/ f83 1 443"/>
                <a:gd name="f139" fmla="*/ f84 1 606"/>
                <a:gd name="f140" fmla="*/ f85 1 443"/>
                <a:gd name="f141" fmla="*/ f86 1 606"/>
                <a:gd name="f142" fmla="*/ f87 1 443"/>
                <a:gd name="f143" fmla="*/ f88 1 606"/>
                <a:gd name="f144" fmla="*/ f89 1 443"/>
                <a:gd name="f145" fmla="*/ f90 1 606"/>
                <a:gd name="f146" fmla="*/ f91 1 443"/>
                <a:gd name="f147" fmla="*/ f92 1 606"/>
                <a:gd name="f148" fmla="*/ f93 1 443"/>
                <a:gd name="f149" fmla="*/ f94 1 606"/>
                <a:gd name="f150" fmla="*/ f95 1 443"/>
                <a:gd name="f151" fmla="*/ f96 1 606"/>
                <a:gd name="f152" fmla="*/ f97 1 443"/>
                <a:gd name="f153" fmla="*/ f98 1 606"/>
                <a:gd name="f154" fmla="*/ f99 1 443"/>
                <a:gd name="f155" fmla="*/ f100 1 606"/>
                <a:gd name="f156" fmla="*/ f101 1 443"/>
                <a:gd name="f157" fmla="*/ f102 1 606"/>
                <a:gd name="f158" fmla="*/ f103 1 443"/>
                <a:gd name="f159" fmla="*/ f104 1 606"/>
                <a:gd name="f160" fmla="*/ f105 1 443"/>
                <a:gd name="f161" fmla="*/ f106 1 606"/>
                <a:gd name="f162" fmla="*/ f107 1 443"/>
                <a:gd name="f163" fmla="*/ f108 1 606"/>
                <a:gd name="f164" fmla="*/ f109 1 443"/>
                <a:gd name="f165" fmla="*/ f110 1 606"/>
                <a:gd name="f166" fmla="*/ f111 1 443"/>
                <a:gd name="f167" fmla="*/ f112 1 606"/>
                <a:gd name="f168" fmla="*/ f113 1 443"/>
                <a:gd name="f169" fmla="*/ f114 1 606"/>
                <a:gd name="f170" fmla="*/ f115 1 606"/>
                <a:gd name="f171" fmla="*/ f116 1 443"/>
                <a:gd name="f172" fmla="*/ f117 1 606"/>
                <a:gd name="f173" fmla="*/ f118 1 443"/>
                <a:gd name="f174" fmla="*/ f119 1 606"/>
                <a:gd name="f175" fmla="*/ f120 1 443"/>
                <a:gd name="f176" fmla="*/ f121 1 606"/>
                <a:gd name="f177" fmla="*/ f122 1 443"/>
                <a:gd name="f178" fmla="*/ 0 1 f67"/>
                <a:gd name="f179" fmla="*/ f61 1 f67"/>
                <a:gd name="f180" fmla="*/ 0 1 f68"/>
                <a:gd name="f181" fmla="*/ f62 1 f68"/>
                <a:gd name="f182" fmla="*/ f124 1 f67"/>
                <a:gd name="f183" fmla="*/ f125 1 f68"/>
                <a:gd name="f184" fmla="*/ f126 1 f67"/>
                <a:gd name="f185" fmla="*/ f127 1 f68"/>
                <a:gd name="f186" fmla="*/ f128 1 f67"/>
                <a:gd name="f187" fmla="*/ f129 1 f68"/>
                <a:gd name="f188" fmla="*/ f130 1 f67"/>
                <a:gd name="f189" fmla="*/ f131 1 f68"/>
                <a:gd name="f190" fmla="*/ f132 1 f67"/>
                <a:gd name="f191" fmla="*/ f133 1 f68"/>
                <a:gd name="f192" fmla="*/ f134 1 f67"/>
                <a:gd name="f193" fmla="*/ f135 1 f68"/>
                <a:gd name="f194" fmla="*/ f136 1 f67"/>
                <a:gd name="f195" fmla="*/ f137 1 f68"/>
                <a:gd name="f196" fmla="*/ f138 1 f67"/>
                <a:gd name="f197" fmla="*/ f139 1 f68"/>
                <a:gd name="f198" fmla="*/ f140 1 f67"/>
                <a:gd name="f199" fmla="*/ f141 1 f68"/>
                <a:gd name="f200" fmla="*/ f142 1 f67"/>
                <a:gd name="f201" fmla="*/ f143 1 f68"/>
                <a:gd name="f202" fmla="*/ f144 1 f67"/>
                <a:gd name="f203" fmla="*/ f145 1 f68"/>
                <a:gd name="f204" fmla="*/ f146 1 f67"/>
                <a:gd name="f205" fmla="*/ f147 1 f68"/>
                <a:gd name="f206" fmla="*/ f148 1 f67"/>
                <a:gd name="f207" fmla="*/ f149 1 f68"/>
                <a:gd name="f208" fmla="*/ f150 1 f67"/>
                <a:gd name="f209" fmla="*/ f151 1 f68"/>
                <a:gd name="f210" fmla="*/ f152 1 f67"/>
                <a:gd name="f211" fmla="*/ f153 1 f68"/>
                <a:gd name="f212" fmla="*/ f154 1 f67"/>
                <a:gd name="f213" fmla="*/ f155 1 f68"/>
                <a:gd name="f214" fmla="*/ f156 1 f67"/>
                <a:gd name="f215" fmla="*/ f157 1 f68"/>
                <a:gd name="f216" fmla="*/ f158 1 f67"/>
                <a:gd name="f217" fmla="*/ f159 1 f68"/>
                <a:gd name="f218" fmla="*/ f160 1 f67"/>
                <a:gd name="f219" fmla="*/ f161 1 f68"/>
                <a:gd name="f220" fmla="*/ f162 1 f67"/>
                <a:gd name="f221" fmla="*/ f163 1 f68"/>
                <a:gd name="f222" fmla="*/ f164 1 f67"/>
                <a:gd name="f223" fmla="*/ f165 1 f68"/>
                <a:gd name="f224" fmla="*/ f166 1 f67"/>
                <a:gd name="f225" fmla="*/ f167 1 f68"/>
                <a:gd name="f226" fmla="*/ f168 1 f67"/>
                <a:gd name="f227" fmla="*/ f169 1 f68"/>
                <a:gd name="f228" fmla="*/ f170 1 f68"/>
                <a:gd name="f229" fmla="*/ f171 1 f67"/>
                <a:gd name="f230" fmla="*/ f172 1 f68"/>
                <a:gd name="f231" fmla="*/ f173 1 f67"/>
                <a:gd name="f232" fmla="*/ f174 1 f68"/>
                <a:gd name="f233" fmla="*/ f175 1 f67"/>
                <a:gd name="f234" fmla="*/ f176 1 f68"/>
                <a:gd name="f235" fmla="*/ f177 1 f67"/>
                <a:gd name="f236" fmla="*/ f178 f58 1"/>
                <a:gd name="f237" fmla="*/ f179 f58 1"/>
                <a:gd name="f238" fmla="*/ f181 f59 1"/>
                <a:gd name="f239" fmla="*/ f180 f59 1"/>
                <a:gd name="f240" fmla="*/ f182 f58 1"/>
                <a:gd name="f241" fmla="*/ f183 f59 1"/>
                <a:gd name="f242" fmla="*/ f184 f58 1"/>
                <a:gd name="f243" fmla="*/ f185 f59 1"/>
                <a:gd name="f244" fmla="*/ f186 f58 1"/>
                <a:gd name="f245" fmla="*/ f187 f59 1"/>
                <a:gd name="f246" fmla="*/ f188 f58 1"/>
                <a:gd name="f247" fmla="*/ f189 f59 1"/>
                <a:gd name="f248" fmla="*/ f190 f58 1"/>
                <a:gd name="f249" fmla="*/ f191 f59 1"/>
                <a:gd name="f250" fmla="*/ f192 f58 1"/>
                <a:gd name="f251" fmla="*/ f193 f59 1"/>
                <a:gd name="f252" fmla="*/ f194 f58 1"/>
                <a:gd name="f253" fmla="*/ f195 f59 1"/>
                <a:gd name="f254" fmla="*/ f196 f58 1"/>
                <a:gd name="f255" fmla="*/ f197 f59 1"/>
                <a:gd name="f256" fmla="*/ f198 f58 1"/>
                <a:gd name="f257" fmla="*/ f199 f59 1"/>
                <a:gd name="f258" fmla="*/ f200 f58 1"/>
                <a:gd name="f259" fmla="*/ f201 f59 1"/>
                <a:gd name="f260" fmla="*/ f202 f58 1"/>
                <a:gd name="f261" fmla="*/ f203 f59 1"/>
                <a:gd name="f262" fmla="*/ f204 f58 1"/>
                <a:gd name="f263" fmla="*/ f205 f59 1"/>
                <a:gd name="f264" fmla="*/ f206 f58 1"/>
                <a:gd name="f265" fmla="*/ f207 f59 1"/>
                <a:gd name="f266" fmla="*/ f208 f58 1"/>
                <a:gd name="f267" fmla="*/ f209 f59 1"/>
                <a:gd name="f268" fmla="*/ f210 f58 1"/>
                <a:gd name="f269" fmla="*/ f211 f59 1"/>
                <a:gd name="f270" fmla="*/ f212 f58 1"/>
                <a:gd name="f271" fmla="*/ f213 f59 1"/>
                <a:gd name="f272" fmla="*/ f214 f58 1"/>
                <a:gd name="f273" fmla="*/ f215 f59 1"/>
                <a:gd name="f274" fmla="*/ f216 f58 1"/>
                <a:gd name="f275" fmla="*/ f217 f59 1"/>
                <a:gd name="f276" fmla="*/ f218 f58 1"/>
                <a:gd name="f277" fmla="*/ f219 f59 1"/>
                <a:gd name="f278" fmla="*/ f220 f58 1"/>
                <a:gd name="f279" fmla="*/ f221 f59 1"/>
                <a:gd name="f280" fmla="*/ f222 f58 1"/>
                <a:gd name="f281" fmla="*/ f223 f59 1"/>
                <a:gd name="f282" fmla="*/ f224 f58 1"/>
                <a:gd name="f283" fmla="*/ f225 f59 1"/>
                <a:gd name="f284" fmla="*/ f226 f58 1"/>
                <a:gd name="f285" fmla="*/ f227 f59 1"/>
                <a:gd name="f286" fmla="*/ f228 f59 1"/>
                <a:gd name="f287" fmla="*/ f229 f58 1"/>
                <a:gd name="f288" fmla="*/ f230 f59 1"/>
                <a:gd name="f289" fmla="*/ f231 f58 1"/>
                <a:gd name="f290" fmla="*/ f232 f59 1"/>
                <a:gd name="f291" fmla="*/ f233 f58 1"/>
                <a:gd name="f292" fmla="*/ f234 f59 1"/>
                <a:gd name="f293" fmla="*/ f23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23">
                  <a:pos x="f240" y="f241"/>
                </a:cxn>
                <a:cxn ang="f123">
                  <a:pos x="f242" y="f243"/>
                </a:cxn>
                <a:cxn ang="f123">
                  <a:pos x="f244" y="f245"/>
                </a:cxn>
                <a:cxn ang="f123">
                  <a:pos x="f246" y="f247"/>
                </a:cxn>
                <a:cxn ang="f123">
                  <a:pos x="f248" y="f249"/>
                </a:cxn>
                <a:cxn ang="f123">
                  <a:pos x="f250" y="f251"/>
                </a:cxn>
                <a:cxn ang="f123">
                  <a:pos x="f252" y="f253"/>
                </a:cxn>
                <a:cxn ang="f123">
                  <a:pos x="f254" y="f255"/>
                </a:cxn>
                <a:cxn ang="f123">
                  <a:pos x="f256" y="f257"/>
                </a:cxn>
                <a:cxn ang="f123">
                  <a:pos x="f258" y="f259"/>
                </a:cxn>
                <a:cxn ang="f123">
                  <a:pos x="f260" y="f261"/>
                </a:cxn>
                <a:cxn ang="f123">
                  <a:pos x="f262" y="f263"/>
                </a:cxn>
                <a:cxn ang="f123">
                  <a:pos x="f264" y="f265"/>
                </a:cxn>
                <a:cxn ang="f123">
                  <a:pos x="f266" y="f267"/>
                </a:cxn>
                <a:cxn ang="f123">
                  <a:pos x="f268" y="f269"/>
                </a:cxn>
                <a:cxn ang="f123">
                  <a:pos x="f270" y="f271"/>
                </a:cxn>
                <a:cxn ang="f123">
                  <a:pos x="f272" y="f273"/>
                </a:cxn>
                <a:cxn ang="f123">
                  <a:pos x="f274" y="f275"/>
                </a:cxn>
                <a:cxn ang="f123">
                  <a:pos x="f276" y="f277"/>
                </a:cxn>
                <a:cxn ang="f123">
                  <a:pos x="f278" y="f279"/>
                </a:cxn>
                <a:cxn ang="f123">
                  <a:pos x="f280" y="f281"/>
                </a:cxn>
                <a:cxn ang="f123">
                  <a:pos x="f282" y="f283"/>
                </a:cxn>
                <a:cxn ang="f123">
                  <a:pos x="f284" y="f285"/>
                </a:cxn>
                <a:cxn ang="f123">
                  <a:pos x="f276" y="f286"/>
                </a:cxn>
                <a:cxn ang="f123">
                  <a:pos x="f287" y="f288"/>
                </a:cxn>
                <a:cxn ang="f123">
                  <a:pos x="f289" y="f290"/>
                </a:cxn>
                <a:cxn ang="f123">
                  <a:pos x="f291" y="f292"/>
                </a:cxn>
                <a:cxn ang="f123">
                  <a:pos x="f293" y="f243"/>
                </a:cxn>
                <a:cxn ang="f123">
                  <a:pos x="f240" y="f241"/>
                </a:cxn>
              </a:cxnLst>
              <a:rect l="f236" t="f239" r="f237" b="f238"/>
              <a:pathLst>
                <a:path w="443" h="606">
                  <a:moveTo>
                    <a:pt x="f8" y="f7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5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5"/>
                  </a:lnTo>
                  <a:lnTo>
                    <a:pt x="f27" y="f28"/>
                  </a:lnTo>
                  <a:lnTo>
                    <a:pt x="f29" y="f15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6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0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10"/>
                  </a:lnTo>
                  <a:lnTo>
                    <a:pt x="f8" y="f7"/>
                  </a:lnTo>
                  <a:close/>
                </a:path>
              </a:pathLst>
            </a:custGeom>
            <a:solidFill>
              <a:srgbClr val="C0CCD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7" name="Freeform 44"/>
            <p:cNvSpPr/>
            <p:nvPr/>
          </p:nvSpPr>
          <p:spPr>
            <a:xfrm>
              <a:off x="1813320" y="1700999"/>
              <a:ext cx="285840" cy="1263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2"/>
                <a:gd name="f7" fmla="val 3276"/>
                <a:gd name="f8" fmla="val 723"/>
                <a:gd name="f9" fmla="val 3254"/>
                <a:gd name="f10" fmla="val 612"/>
                <a:gd name="f11" fmla="val 3095"/>
                <a:gd name="f12" fmla="val 494"/>
                <a:gd name="f13" fmla="val 2896"/>
                <a:gd name="f14" fmla="val 412"/>
                <a:gd name="f15" fmla="val 2735"/>
                <a:gd name="f16" fmla="val 333"/>
                <a:gd name="f17" fmla="val 2555"/>
                <a:gd name="f18" fmla="val 261"/>
                <a:gd name="f19" fmla="val 2357"/>
                <a:gd name="f20" fmla="val 231"/>
                <a:gd name="f21" fmla="val 2252"/>
                <a:gd name="f22" fmla="val 212"/>
                <a:gd name="f23" fmla="val 2177"/>
                <a:gd name="f24" fmla="val 176"/>
                <a:gd name="f25" fmla="val 1996"/>
                <a:gd name="f26" fmla="val 125"/>
                <a:gd name="f27" fmla="val 1678"/>
                <a:gd name="f28" fmla="val 42"/>
                <a:gd name="f29" fmla="val 951"/>
                <a:gd name="f30" fmla="val 511"/>
                <a:gd name="f31" fmla="val 19"/>
                <a:gd name="f32" fmla="val 474"/>
                <a:gd name="f33" fmla="val 58"/>
                <a:gd name="f34" fmla="val 367"/>
                <a:gd name="f35" fmla="val 77"/>
                <a:gd name="f36" fmla="val 281"/>
                <a:gd name="f37" fmla="val 79"/>
                <a:gd name="f38" fmla="val 208"/>
                <a:gd name="f39" fmla="val 100"/>
                <a:gd name="f40" fmla="val 74"/>
                <a:gd name="f41" fmla="val 102"/>
                <a:gd name="f42" fmla="val 461"/>
                <a:gd name="f43" fmla="val 640"/>
                <a:gd name="f44" fmla="val 385"/>
                <a:gd name="f45" fmla="val 794"/>
                <a:gd name="f46" fmla="val 615"/>
                <a:gd name="f47" fmla="val 820"/>
                <a:gd name="f48" fmla="val 598"/>
                <a:gd name="f49" fmla="val 948"/>
                <a:gd name="f50" fmla="val 533"/>
                <a:gd name="f51" fmla="val 1588"/>
                <a:gd name="f52" fmla="val 1901"/>
                <a:gd name="f53" fmla="val 509"/>
                <a:gd name="f54" fmla="val 2066"/>
                <a:gd name="f55" fmla="val 2124"/>
                <a:gd name="f56" fmla="val 527"/>
                <a:gd name="f57" fmla="val 2239"/>
                <a:gd name="f58" fmla="val 596"/>
                <a:gd name="f59" fmla="val 2586"/>
                <a:gd name="f60" fmla="val 717"/>
                <a:gd name="f61" fmla="val 3139"/>
                <a:gd name="f62" fmla="+- 0 0 0"/>
                <a:gd name="f63" fmla="*/ f3 1 742"/>
                <a:gd name="f64" fmla="*/ f4 1 3276"/>
                <a:gd name="f65" fmla="val f5"/>
                <a:gd name="f66" fmla="val f6"/>
                <a:gd name="f67" fmla="val f7"/>
                <a:gd name="f68" fmla="*/ f62 f0 1"/>
                <a:gd name="f69" fmla="+- f67 0 f65"/>
                <a:gd name="f70" fmla="+- f66 0 f65"/>
                <a:gd name="f71" fmla="*/ f68 1 f2"/>
                <a:gd name="f72" fmla="*/ f70 1 742"/>
                <a:gd name="f73" fmla="*/ f69 1 3276"/>
                <a:gd name="f74" fmla="*/ 742 f70 1"/>
                <a:gd name="f75" fmla="*/ 3276 f69 1"/>
                <a:gd name="f76" fmla="*/ 723 f70 1"/>
                <a:gd name="f77" fmla="*/ 3254 f69 1"/>
                <a:gd name="f78" fmla="*/ 612 f70 1"/>
                <a:gd name="f79" fmla="*/ 3095 f69 1"/>
                <a:gd name="f80" fmla="*/ 494 f70 1"/>
                <a:gd name="f81" fmla="*/ 2896 f69 1"/>
                <a:gd name="f82" fmla="*/ 412 f70 1"/>
                <a:gd name="f83" fmla="*/ 2735 f69 1"/>
                <a:gd name="f84" fmla="*/ 333 f70 1"/>
                <a:gd name="f85" fmla="*/ 2555 f69 1"/>
                <a:gd name="f86" fmla="*/ 261 f70 1"/>
                <a:gd name="f87" fmla="*/ 2357 f69 1"/>
                <a:gd name="f88" fmla="*/ 231 f70 1"/>
                <a:gd name="f89" fmla="*/ 2252 f69 1"/>
                <a:gd name="f90" fmla="*/ 212 f70 1"/>
                <a:gd name="f91" fmla="*/ 2177 f69 1"/>
                <a:gd name="f92" fmla="*/ 176 f70 1"/>
                <a:gd name="f93" fmla="*/ 1996 f69 1"/>
                <a:gd name="f94" fmla="*/ 125 f70 1"/>
                <a:gd name="f95" fmla="*/ 1678 f69 1"/>
                <a:gd name="f96" fmla="*/ 42 f70 1"/>
                <a:gd name="f97" fmla="*/ 951 f69 1"/>
                <a:gd name="f98" fmla="*/ 0 f70 1"/>
                <a:gd name="f99" fmla="*/ 511 f69 1"/>
                <a:gd name="f100" fmla="*/ 19 f70 1"/>
                <a:gd name="f101" fmla="*/ 474 f69 1"/>
                <a:gd name="f102" fmla="*/ 58 f70 1"/>
                <a:gd name="f103" fmla="*/ 367 f69 1"/>
                <a:gd name="f104" fmla="*/ 77 f70 1"/>
                <a:gd name="f105" fmla="*/ 281 f69 1"/>
                <a:gd name="f106" fmla="*/ 79 f70 1"/>
                <a:gd name="f107" fmla="*/ 208 f69 1"/>
                <a:gd name="f108" fmla="*/ 100 f70 1"/>
                <a:gd name="f109" fmla="*/ 74 f69 1"/>
                <a:gd name="f110" fmla="*/ 102 f70 1"/>
                <a:gd name="f111" fmla="*/ 0 f69 1"/>
                <a:gd name="f112" fmla="*/ 461 f70 1"/>
                <a:gd name="f113" fmla="*/ 640 f69 1"/>
                <a:gd name="f114" fmla="*/ 385 f70 1"/>
                <a:gd name="f115" fmla="*/ 794 f69 1"/>
                <a:gd name="f116" fmla="*/ 615 f70 1"/>
                <a:gd name="f117" fmla="*/ 820 f69 1"/>
                <a:gd name="f118" fmla="*/ 598 f70 1"/>
                <a:gd name="f119" fmla="*/ 948 f69 1"/>
                <a:gd name="f120" fmla="*/ 533 f70 1"/>
                <a:gd name="f121" fmla="*/ 1588 f69 1"/>
                <a:gd name="f122" fmla="*/ 511 f70 1"/>
                <a:gd name="f123" fmla="*/ 1901 f69 1"/>
                <a:gd name="f124" fmla="*/ 509 f70 1"/>
                <a:gd name="f125" fmla="*/ 2066 f69 1"/>
                <a:gd name="f126" fmla="*/ 2124 f69 1"/>
                <a:gd name="f127" fmla="*/ 527 f70 1"/>
                <a:gd name="f128" fmla="*/ 2239 f69 1"/>
                <a:gd name="f129" fmla="*/ 596 f70 1"/>
                <a:gd name="f130" fmla="*/ 2586 f69 1"/>
                <a:gd name="f131" fmla="*/ 717 f70 1"/>
                <a:gd name="f132" fmla="*/ 3139 f69 1"/>
                <a:gd name="f133" fmla="+- f71 0 f1"/>
                <a:gd name="f134" fmla="*/ f74 1 742"/>
                <a:gd name="f135" fmla="*/ f75 1 3276"/>
                <a:gd name="f136" fmla="*/ f76 1 742"/>
                <a:gd name="f137" fmla="*/ f77 1 3276"/>
                <a:gd name="f138" fmla="*/ f78 1 742"/>
                <a:gd name="f139" fmla="*/ f79 1 3276"/>
                <a:gd name="f140" fmla="*/ f80 1 742"/>
                <a:gd name="f141" fmla="*/ f81 1 3276"/>
                <a:gd name="f142" fmla="*/ f82 1 742"/>
                <a:gd name="f143" fmla="*/ f83 1 3276"/>
                <a:gd name="f144" fmla="*/ f84 1 742"/>
                <a:gd name="f145" fmla="*/ f85 1 3276"/>
                <a:gd name="f146" fmla="*/ f86 1 742"/>
                <a:gd name="f147" fmla="*/ f87 1 3276"/>
                <a:gd name="f148" fmla="*/ f88 1 742"/>
                <a:gd name="f149" fmla="*/ f89 1 3276"/>
                <a:gd name="f150" fmla="*/ f90 1 742"/>
                <a:gd name="f151" fmla="*/ f91 1 3276"/>
                <a:gd name="f152" fmla="*/ f92 1 742"/>
                <a:gd name="f153" fmla="*/ f93 1 3276"/>
                <a:gd name="f154" fmla="*/ f94 1 742"/>
                <a:gd name="f155" fmla="*/ f95 1 3276"/>
                <a:gd name="f156" fmla="*/ f96 1 742"/>
                <a:gd name="f157" fmla="*/ f97 1 3276"/>
                <a:gd name="f158" fmla="*/ f98 1 742"/>
                <a:gd name="f159" fmla="*/ f99 1 3276"/>
                <a:gd name="f160" fmla="*/ f100 1 742"/>
                <a:gd name="f161" fmla="*/ f101 1 3276"/>
                <a:gd name="f162" fmla="*/ f102 1 742"/>
                <a:gd name="f163" fmla="*/ f103 1 3276"/>
                <a:gd name="f164" fmla="*/ f104 1 742"/>
                <a:gd name="f165" fmla="*/ f105 1 3276"/>
                <a:gd name="f166" fmla="*/ f106 1 742"/>
                <a:gd name="f167" fmla="*/ f107 1 3276"/>
                <a:gd name="f168" fmla="*/ f108 1 742"/>
                <a:gd name="f169" fmla="*/ f109 1 3276"/>
                <a:gd name="f170" fmla="*/ f110 1 742"/>
                <a:gd name="f171" fmla="*/ f111 1 3276"/>
                <a:gd name="f172" fmla="*/ f112 1 742"/>
                <a:gd name="f173" fmla="*/ f113 1 3276"/>
                <a:gd name="f174" fmla="*/ f114 1 742"/>
                <a:gd name="f175" fmla="*/ f115 1 3276"/>
                <a:gd name="f176" fmla="*/ f116 1 742"/>
                <a:gd name="f177" fmla="*/ f117 1 3276"/>
                <a:gd name="f178" fmla="*/ f118 1 742"/>
                <a:gd name="f179" fmla="*/ f119 1 3276"/>
                <a:gd name="f180" fmla="*/ f120 1 742"/>
                <a:gd name="f181" fmla="*/ f121 1 3276"/>
                <a:gd name="f182" fmla="*/ f122 1 742"/>
                <a:gd name="f183" fmla="*/ f123 1 3276"/>
                <a:gd name="f184" fmla="*/ f124 1 742"/>
                <a:gd name="f185" fmla="*/ f125 1 3276"/>
                <a:gd name="f186" fmla="*/ f126 1 3276"/>
                <a:gd name="f187" fmla="*/ f127 1 742"/>
                <a:gd name="f188" fmla="*/ f128 1 3276"/>
                <a:gd name="f189" fmla="*/ f129 1 742"/>
                <a:gd name="f190" fmla="*/ f130 1 3276"/>
                <a:gd name="f191" fmla="*/ f131 1 742"/>
                <a:gd name="f192" fmla="*/ f132 1 3276"/>
                <a:gd name="f193" fmla="*/ 0 1 f72"/>
                <a:gd name="f194" fmla="*/ f66 1 f72"/>
                <a:gd name="f195" fmla="*/ 0 1 f73"/>
                <a:gd name="f196" fmla="*/ f67 1 f73"/>
                <a:gd name="f197" fmla="*/ f134 1 f72"/>
                <a:gd name="f198" fmla="*/ f135 1 f73"/>
                <a:gd name="f199" fmla="*/ f136 1 f72"/>
                <a:gd name="f200" fmla="*/ f137 1 f73"/>
                <a:gd name="f201" fmla="*/ f138 1 f72"/>
                <a:gd name="f202" fmla="*/ f139 1 f73"/>
                <a:gd name="f203" fmla="*/ f140 1 f72"/>
                <a:gd name="f204" fmla="*/ f141 1 f73"/>
                <a:gd name="f205" fmla="*/ f142 1 f72"/>
                <a:gd name="f206" fmla="*/ f143 1 f73"/>
                <a:gd name="f207" fmla="*/ f144 1 f72"/>
                <a:gd name="f208" fmla="*/ f145 1 f73"/>
                <a:gd name="f209" fmla="*/ f146 1 f72"/>
                <a:gd name="f210" fmla="*/ f147 1 f73"/>
                <a:gd name="f211" fmla="*/ f148 1 f72"/>
                <a:gd name="f212" fmla="*/ f149 1 f73"/>
                <a:gd name="f213" fmla="*/ f150 1 f72"/>
                <a:gd name="f214" fmla="*/ f151 1 f73"/>
                <a:gd name="f215" fmla="*/ f152 1 f72"/>
                <a:gd name="f216" fmla="*/ f153 1 f73"/>
                <a:gd name="f217" fmla="*/ f154 1 f72"/>
                <a:gd name="f218" fmla="*/ f155 1 f73"/>
                <a:gd name="f219" fmla="*/ f156 1 f72"/>
                <a:gd name="f220" fmla="*/ f157 1 f73"/>
                <a:gd name="f221" fmla="*/ f158 1 f72"/>
                <a:gd name="f222" fmla="*/ f159 1 f73"/>
                <a:gd name="f223" fmla="*/ f160 1 f72"/>
                <a:gd name="f224" fmla="*/ f161 1 f73"/>
                <a:gd name="f225" fmla="*/ f162 1 f72"/>
                <a:gd name="f226" fmla="*/ f163 1 f73"/>
                <a:gd name="f227" fmla="*/ f164 1 f72"/>
                <a:gd name="f228" fmla="*/ f165 1 f73"/>
                <a:gd name="f229" fmla="*/ f166 1 f72"/>
                <a:gd name="f230" fmla="*/ f167 1 f73"/>
                <a:gd name="f231" fmla="*/ f168 1 f72"/>
                <a:gd name="f232" fmla="*/ f169 1 f73"/>
                <a:gd name="f233" fmla="*/ f170 1 f72"/>
                <a:gd name="f234" fmla="*/ f171 1 f73"/>
                <a:gd name="f235" fmla="*/ f172 1 f72"/>
                <a:gd name="f236" fmla="*/ f173 1 f73"/>
                <a:gd name="f237" fmla="*/ f174 1 f72"/>
                <a:gd name="f238" fmla="*/ f175 1 f73"/>
                <a:gd name="f239" fmla="*/ f176 1 f72"/>
                <a:gd name="f240" fmla="*/ f177 1 f73"/>
                <a:gd name="f241" fmla="*/ f178 1 f72"/>
                <a:gd name="f242" fmla="*/ f179 1 f73"/>
                <a:gd name="f243" fmla="*/ f180 1 f72"/>
                <a:gd name="f244" fmla="*/ f181 1 f73"/>
                <a:gd name="f245" fmla="*/ f182 1 f72"/>
                <a:gd name="f246" fmla="*/ f183 1 f73"/>
                <a:gd name="f247" fmla="*/ f184 1 f72"/>
                <a:gd name="f248" fmla="*/ f185 1 f73"/>
                <a:gd name="f249" fmla="*/ f186 1 f73"/>
                <a:gd name="f250" fmla="*/ f187 1 f72"/>
                <a:gd name="f251" fmla="*/ f188 1 f73"/>
                <a:gd name="f252" fmla="*/ f189 1 f72"/>
                <a:gd name="f253" fmla="*/ f190 1 f73"/>
                <a:gd name="f254" fmla="*/ f191 1 f72"/>
                <a:gd name="f255" fmla="*/ f192 1 f73"/>
                <a:gd name="f256" fmla="*/ f193 f63 1"/>
                <a:gd name="f257" fmla="*/ f194 f63 1"/>
                <a:gd name="f258" fmla="*/ f196 f64 1"/>
                <a:gd name="f259" fmla="*/ f195 f64 1"/>
                <a:gd name="f260" fmla="*/ f197 f63 1"/>
                <a:gd name="f261" fmla="*/ f198 f64 1"/>
                <a:gd name="f262" fmla="*/ f199 f63 1"/>
                <a:gd name="f263" fmla="*/ f200 f64 1"/>
                <a:gd name="f264" fmla="*/ f201 f63 1"/>
                <a:gd name="f265" fmla="*/ f202 f64 1"/>
                <a:gd name="f266" fmla="*/ f203 f63 1"/>
                <a:gd name="f267" fmla="*/ f204 f64 1"/>
                <a:gd name="f268" fmla="*/ f205 f63 1"/>
                <a:gd name="f269" fmla="*/ f206 f64 1"/>
                <a:gd name="f270" fmla="*/ f207 f63 1"/>
                <a:gd name="f271" fmla="*/ f208 f64 1"/>
                <a:gd name="f272" fmla="*/ f209 f63 1"/>
                <a:gd name="f273" fmla="*/ f210 f64 1"/>
                <a:gd name="f274" fmla="*/ f211 f63 1"/>
                <a:gd name="f275" fmla="*/ f212 f64 1"/>
                <a:gd name="f276" fmla="*/ f213 f63 1"/>
                <a:gd name="f277" fmla="*/ f214 f64 1"/>
                <a:gd name="f278" fmla="*/ f215 f63 1"/>
                <a:gd name="f279" fmla="*/ f216 f64 1"/>
                <a:gd name="f280" fmla="*/ f217 f63 1"/>
                <a:gd name="f281" fmla="*/ f218 f64 1"/>
                <a:gd name="f282" fmla="*/ f219 f63 1"/>
                <a:gd name="f283" fmla="*/ f220 f64 1"/>
                <a:gd name="f284" fmla="*/ f221 f63 1"/>
                <a:gd name="f285" fmla="*/ f222 f64 1"/>
                <a:gd name="f286" fmla="*/ f223 f63 1"/>
                <a:gd name="f287" fmla="*/ f224 f64 1"/>
                <a:gd name="f288" fmla="*/ f225 f63 1"/>
                <a:gd name="f289" fmla="*/ f226 f64 1"/>
                <a:gd name="f290" fmla="*/ f227 f63 1"/>
                <a:gd name="f291" fmla="*/ f228 f64 1"/>
                <a:gd name="f292" fmla="*/ f229 f63 1"/>
                <a:gd name="f293" fmla="*/ f230 f64 1"/>
                <a:gd name="f294" fmla="*/ f231 f63 1"/>
                <a:gd name="f295" fmla="*/ f232 f64 1"/>
                <a:gd name="f296" fmla="*/ f233 f63 1"/>
                <a:gd name="f297" fmla="*/ f234 f64 1"/>
                <a:gd name="f298" fmla="*/ f235 f63 1"/>
                <a:gd name="f299" fmla="*/ f236 f64 1"/>
                <a:gd name="f300" fmla="*/ f237 f63 1"/>
                <a:gd name="f301" fmla="*/ f238 f64 1"/>
                <a:gd name="f302" fmla="*/ f239 f63 1"/>
                <a:gd name="f303" fmla="*/ f240 f64 1"/>
                <a:gd name="f304" fmla="*/ f241 f63 1"/>
                <a:gd name="f305" fmla="*/ f242 f64 1"/>
                <a:gd name="f306" fmla="*/ f243 f63 1"/>
                <a:gd name="f307" fmla="*/ f244 f64 1"/>
                <a:gd name="f308" fmla="*/ f245 f63 1"/>
                <a:gd name="f309" fmla="*/ f246 f64 1"/>
                <a:gd name="f310" fmla="*/ f247 f63 1"/>
                <a:gd name="f311" fmla="*/ f248 f64 1"/>
                <a:gd name="f312" fmla="*/ f249 f64 1"/>
                <a:gd name="f313" fmla="*/ f250 f63 1"/>
                <a:gd name="f314" fmla="*/ f251 f64 1"/>
                <a:gd name="f315" fmla="*/ f252 f63 1"/>
                <a:gd name="f316" fmla="*/ f253 f64 1"/>
                <a:gd name="f317" fmla="*/ f254 f63 1"/>
                <a:gd name="f318" fmla="*/ f255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3">
                  <a:pos x="f260" y="f261"/>
                </a:cxn>
                <a:cxn ang="f133">
                  <a:pos x="f262" y="f263"/>
                </a:cxn>
                <a:cxn ang="f133">
                  <a:pos x="f264" y="f265"/>
                </a:cxn>
                <a:cxn ang="f133">
                  <a:pos x="f266" y="f267"/>
                </a:cxn>
                <a:cxn ang="f133">
                  <a:pos x="f268" y="f269"/>
                </a:cxn>
                <a:cxn ang="f133">
                  <a:pos x="f270" y="f271"/>
                </a:cxn>
                <a:cxn ang="f133">
                  <a:pos x="f272" y="f273"/>
                </a:cxn>
                <a:cxn ang="f133">
                  <a:pos x="f274" y="f275"/>
                </a:cxn>
                <a:cxn ang="f133">
                  <a:pos x="f276" y="f277"/>
                </a:cxn>
                <a:cxn ang="f133">
                  <a:pos x="f278" y="f279"/>
                </a:cxn>
                <a:cxn ang="f133">
                  <a:pos x="f280" y="f281"/>
                </a:cxn>
                <a:cxn ang="f133">
                  <a:pos x="f282" y="f283"/>
                </a:cxn>
                <a:cxn ang="f133">
                  <a:pos x="f284" y="f285"/>
                </a:cxn>
                <a:cxn ang="f133">
                  <a:pos x="f286" y="f287"/>
                </a:cxn>
                <a:cxn ang="f133">
                  <a:pos x="f288" y="f289"/>
                </a:cxn>
                <a:cxn ang="f133">
                  <a:pos x="f290" y="f291"/>
                </a:cxn>
                <a:cxn ang="f133">
                  <a:pos x="f292" y="f293"/>
                </a:cxn>
                <a:cxn ang="f133">
                  <a:pos x="f294" y="f295"/>
                </a:cxn>
                <a:cxn ang="f133">
                  <a:pos x="f296" y="f297"/>
                </a:cxn>
                <a:cxn ang="f133">
                  <a:pos x="f298" y="f299"/>
                </a:cxn>
                <a:cxn ang="f133">
                  <a:pos x="f300" y="f301"/>
                </a:cxn>
                <a:cxn ang="f133">
                  <a:pos x="f302" y="f303"/>
                </a:cxn>
                <a:cxn ang="f133">
                  <a:pos x="f304" y="f305"/>
                </a:cxn>
                <a:cxn ang="f133">
                  <a:pos x="f306" y="f307"/>
                </a:cxn>
                <a:cxn ang="f133">
                  <a:pos x="f308" y="f309"/>
                </a:cxn>
                <a:cxn ang="f133">
                  <a:pos x="f310" y="f311"/>
                </a:cxn>
                <a:cxn ang="f133">
                  <a:pos x="f308" y="f312"/>
                </a:cxn>
                <a:cxn ang="f133">
                  <a:pos x="f313" y="f314"/>
                </a:cxn>
                <a:cxn ang="f133">
                  <a:pos x="f315" y="f316"/>
                </a:cxn>
                <a:cxn ang="f133">
                  <a:pos x="f317" y="f318"/>
                </a:cxn>
                <a:cxn ang="f133">
                  <a:pos x="f260" y="f261"/>
                </a:cxn>
              </a:cxnLst>
              <a:rect l="f256" t="f259" r="f257" b="f258"/>
              <a:pathLst>
                <a:path w="742" h="3276">
                  <a:moveTo>
                    <a:pt x="f6" y="f7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5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5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30" y="f52"/>
                  </a:lnTo>
                  <a:lnTo>
                    <a:pt x="f53" y="f54"/>
                  </a:lnTo>
                  <a:lnTo>
                    <a:pt x="f30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18171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8" name="Freeform 59"/>
            <p:cNvSpPr/>
            <p:nvPr/>
          </p:nvSpPr>
          <p:spPr>
            <a:xfrm>
              <a:off x="2179080" y="2403720"/>
              <a:ext cx="250200" cy="2361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8"/>
                <a:gd name="f7" fmla="val 613"/>
                <a:gd name="f8" fmla="val 24"/>
                <a:gd name="f9" fmla="val 21"/>
                <a:gd name="f10" fmla="val 158"/>
                <a:gd name="f11" fmla="val 30"/>
                <a:gd name="f12" fmla="val 227"/>
                <a:gd name="f13" fmla="val 56"/>
                <a:gd name="f14" fmla="val 266"/>
                <a:gd name="f15" fmla="val 82"/>
                <a:gd name="f16" fmla="val 281"/>
                <a:gd name="f17" fmla="val 101"/>
                <a:gd name="f18" fmla="val 295"/>
                <a:gd name="f19" fmla="val 122"/>
                <a:gd name="f20" fmla="val 315"/>
                <a:gd name="f21" fmla="val 178"/>
                <a:gd name="f22" fmla="val 325"/>
                <a:gd name="f23" fmla="val 249"/>
                <a:gd name="f24" fmla="val 324"/>
                <a:gd name="f25" fmla="val 327"/>
                <a:gd name="f26" fmla="val 307"/>
                <a:gd name="f27" fmla="val 406"/>
                <a:gd name="f28" fmla="val 274"/>
                <a:gd name="f29" fmla="val 481"/>
                <a:gd name="f30" fmla="val 220"/>
                <a:gd name="f31" fmla="val 547"/>
                <a:gd name="f32" fmla="val 167"/>
                <a:gd name="f33" fmla="val 584"/>
                <a:gd name="f34" fmla="val 125"/>
                <a:gd name="f35" fmla="val 605"/>
                <a:gd name="f36" fmla="val 102"/>
                <a:gd name="f37" fmla="val 639"/>
                <a:gd name="f38" fmla="val 641"/>
                <a:gd name="f39" fmla="val 603"/>
                <a:gd name="f40" fmla="val 510"/>
                <a:gd name="f41" fmla="val 642"/>
                <a:gd name="f42" fmla="val 403"/>
                <a:gd name="f43" fmla="val 629"/>
                <a:gd name="f44" fmla="val 252"/>
                <a:gd name="f45" fmla="val 565"/>
                <a:gd name="f46" fmla="val 183"/>
                <a:gd name="f47" fmla="val 537"/>
                <a:gd name="f48" fmla="val 152"/>
                <a:gd name="f49" fmla="val 508"/>
                <a:gd name="f50" fmla="val 124"/>
                <a:gd name="f51" fmla="val 451"/>
                <a:gd name="f52" fmla="val 78"/>
                <a:gd name="f53" fmla="val 390"/>
                <a:gd name="f54" fmla="val 43"/>
                <a:gd name="f55" fmla="val 330"/>
                <a:gd name="f56" fmla="val 19"/>
                <a:gd name="f57" fmla="val 265"/>
                <a:gd name="f58" fmla="val 4"/>
                <a:gd name="f59" fmla="val 196"/>
                <a:gd name="f60" fmla="val 3"/>
                <a:gd name="f61" fmla="val 42"/>
                <a:gd name="f62" fmla="val 16"/>
                <a:gd name="f63" fmla="+- 0 0 0"/>
                <a:gd name="f64" fmla="*/ f3 1 648"/>
                <a:gd name="f65" fmla="*/ f4 1 613"/>
                <a:gd name="f66" fmla="val f5"/>
                <a:gd name="f67" fmla="val f6"/>
                <a:gd name="f68" fmla="val f7"/>
                <a:gd name="f69" fmla="*/ f63 f0 1"/>
                <a:gd name="f70" fmla="+- f68 0 f66"/>
                <a:gd name="f71" fmla="+- f67 0 f66"/>
                <a:gd name="f72" fmla="*/ f69 1 f2"/>
                <a:gd name="f73" fmla="*/ f71 1 648"/>
                <a:gd name="f74" fmla="*/ f70 1 613"/>
                <a:gd name="f75" fmla="*/ 0 f71 1"/>
                <a:gd name="f76" fmla="*/ 24 f70 1"/>
                <a:gd name="f77" fmla="*/ 24 f71 1"/>
                <a:gd name="f78" fmla="*/ 21 f70 1"/>
                <a:gd name="f79" fmla="*/ 158 f71 1"/>
                <a:gd name="f80" fmla="*/ 30 f70 1"/>
                <a:gd name="f81" fmla="*/ 227 f71 1"/>
                <a:gd name="f82" fmla="*/ 56 f70 1"/>
                <a:gd name="f83" fmla="*/ 266 f71 1"/>
                <a:gd name="f84" fmla="*/ 82 f70 1"/>
                <a:gd name="f85" fmla="*/ 281 f71 1"/>
                <a:gd name="f86" fmla="*/ 101 f70 1"/>
                <a:gd name="f87" fmla="*/ 295 f71 1"/>
                <a:gd name="f88" fmla="*/ 122 f70 1"/>
                <a:gd name="f89" fmla="*/ 315 f71 1"/>
                <a:gd name="f90" fmla="*/ 178 f70 1"/>
                <a:gd name="f91" fmla="*/ 325 f71 1"/>
                <a:gd name="f92" fmla="*/ 249 f70 1"/>
                <a:gd name="f93" fmla="*/ 324 f71 1"/>
                <a:gd name="f94" fmla="*/ 327 f70 1"/>
                <a:gd name="f95" fmla="*/ 307 f71 1"/>
                <a:gd name="f96" fmla="*/ 406 f70 1"/>
                <a:gd name="f97" fmla="*/ 274 f71 1"/>
                <a:gd name="f98" fmla="*/ 481 f70 1"/>
                <a:gd name="f99" fmla="*/ 220 f71 1"/>
                <a:gd name="f100" fmla="*/ 547 f70 1"/>
                <a:gd name="f101" fmla="*/ 167 f71 1"/>
                <a:gd name="f102" fmla="*/ 584 f70 1"/>
                <a:gd name="f103" fmla="*/ 125 f71 1"/>
                <a:gd name="f104" fmla="*/ 605 f70 1"/>
                <a:gd name="f105" fmla="*/ 102 f71 1"/>
                <a:gd name="f106" fmla="*/ 613 f70 1"/>
                <a:gd name="f107" fmla="*/ 639 f71 1"/>
                <a:gd name="f108" fmla="*/ 641 f71 1"/>
                <a:gd name="f109" fmla="*/ 603 f70 1"/>
                <a:gd name="f110" fmla="*/ 648 f71 1"/>
                <a:gd name="f111" fmla="*/ 510 f70 1"/>
                <a:gd name="f112" fmla="*/ 642 f71 1"/>
                <a:gd name="f113" fmla="*/ 403 f70 1"/>
                <a:gd name="f114" fmla="*/ 629 f71 1"/>
                <a:gd name="f115" fmla="*/ 605 f71 1"/>
                <a:gd name="f116" fmla="*/ 252 f70 1"/>
                <a:gd name="f117" fmla="*/ 565 f71 1"/>
                <a:gd name="f118" fmla="*/ 183 f70 1"/>
                <a:gd name="f119" fmla="*/ 537 f71 1"/>
                <a:gd name="f120" fmla="*/ 152 f70 1"/>
                <a:gd name="f121" fmla="*/ 508 f71 1"/>
                <a:gd name="f122" fmla="*/ 124 f70 1"/>
                <a:gd name="f123" fmla="*/ 451 f71 1"/>
                <a:gd name="f124" fmla="*/ 78 f70 1"/>
                <a:gd name="f125" fmla="*/ 390 f71 1"/>
                <a:gd name="f126" fmla="*/ 43 f70 1"/>
                <a:gd name="f127" fmla="*/ 330 f71 1"/>
                <a:gd name="f128" fmla="*/ 19 f70 1"/>
                <a:gd name="f129" fmla="*/ 265 f71 1"/>
                <a:gd name="f130" fmla="*/ 4 f70 1"/>
                <a:gd name="f131" fmla="*/ 196 f71 1"/>
                <a:gd name="f132" fmla="*/ 0 f70 1"/>
                <a:gd name="f133" fmla="*/ 122 f71 1"/>
                <a:gd name="f134" fmla="*/ 3 f70 1"/>
                <a:gd name="f135" fmla="*/ 42 f71 1"/>
                <a:gd name="f136" fmla="*/ 16 f70 1"/>
                <a:gd name="f137" fmla="+- f72 0 f1"/>
                <a:gd name="f138" fmla="*/ f75 1 648"/>
                <a:gd name="f139" fmla="*/ f76 1 613"/>
                <a:gd name="f140" fmla="*/ f77 1 648"/>
                <a:gd name="f141" fmla="*/ f78 1 613"/>
                <a:gd name="f142" fmla="*/ f79 1 648"/>
                <a:gd name="f143" fmla="*/ f80 1 613"/>
                <a:gd name="f144" fmla="*/ f81 1 648"/>
                <a:gd name="f145" fmla="*/ f82 1 613"/>
                <a:gd name="f146" fmla="*/ f83 1 648"/>
                <a:gd name="f147" fmla="*/ f84 1 613"/>
                <a:gd name="f148" fmla="*/ f85 1 648"/>
                <a:gd name="f149" fmla="*/ f86 1 613"/>
                <a:gd name="f150" fmla="*/ f87 1 648"/>
                <a:gd name="f151" fmla="*/ f88 1 613"/>
                <a:gd name="f152" fmla="*/ f89 1 648"/>
                <a:gd name="f153" fmla="*/ f90 1 613"/>
                <a:gd name="f154" fmla="*/ f91 1 648"/>
                <a:gd name="f155" fmla="*/ f92 1 613"/>
                <a:gd name="f156" fmla="*/ f93 1 648"/>
                <a:gd name="f157" fmla="*/ f94 1 613"/>
                <a:gd name="f158" fmla="*/ f95 1 648"/>
                <a:gd name="f159" fmla="*/ f96 1 613"/>
                <a:gd name="f160" fmla="*/ f97 1 648"/>
                <a:gd name="f161" fmla="*/ f98 1 613"/>
                <a:gd name="f162" fmla="*/ f99 1 648"/>
                <a:gd name="f163" fmla="*/ f100 1 613"/>
                <a:gd name="f164" fmla="*/ f101 1 648"/>
                <a:gd name="f165" fmla="*/ f102 1 613"/>
                <a:gd name="f166" fmla="*/ f103 1 648"/>
                <a:gd name="f167" fmla="*/ f104 1 613"/>
                <a:gd name="f168" fmla="*/ f105 1 648"/>
                <a:gd name="f169" fmla="*/ f106 1 613"/>
                <a:gd name="f170" fmla="*/ f107 1 648"/>
                <a:gd name="f171" fmla="*/ f108 1 648"/>
                <a:gd name="f172" fmla="*/ f109 1 613"/>
                <a:gd name="f173" fmla="*/ f110 1 648"/>
                <a:gd name="f174" fmla="*/ f111 1 613"/>
                <a:gd name="f175" fmla="*/ f112 1 648"/>
                <a:gd name="f176" fmla="*/ f113 1 613"/>
                <a:gd name="f177" fmla="*/ f114 1 648"/>
                <a:gd name="f178" fmla="*/ f115 1 648"/>
                <a:gd name="f179" fmla="*/ f116 1 613"/>
                <a:gd name="f180" fmla="*/ f117 1 648"/>
                <a:gd name="f181" fmla="*/ f118 1 613"/>
                <a:gd name="f182" fmla="*/ f119 1 648"/>
                <a:gd name="f183" fmla="*/ f120 1 613"/>
                <a:gd name="f184" fmla="*/ f121 1 648"/>
                <a:gd name="f185" fmla="*/ f122 1 613"/>
                <a:gd name="f186" fmla="*/ f123 1 648"/>
                <a:gd name="f187" fmla="*/ f124 1 613"/>
                <a:gd name="f188" fmla="*/ f125 1 648"/>
                <a:gd name="f189" fmla="*/ f126 1 613"/>
                <a:gd name="f190" fmla="*/ f127 1 648"/>
                <a:gd name="f191" fmla="*/ f128 1 613"/>
                <a:gd name="f192" fmla="*/ f129 1 648"/>
                <a:gd name="f193" fmla="*/ f130 1 613"/>
                <a:gd name="f194" fmla="*/ f131 1 648"/>
                <a:gd name="f195" fmla="*/ f132 1 613"/>
                <a:gd name="f196" fmla="*/ f133 1 648"/>
                <a:gd name="f197" fmla="*/ f134 1 613"/>
                <a:gd name="f198" fmla="*/ f135 1 648"/>
                <a:gd name="f199" fmla="*/ f136 1 613"/>
                <a:gd name="f200" fmla="*/ 0 1 f73"/>
                <a:gd name="f201" fmla="*/ f67 1 f73"/>
                <a:gd name="f202" fmla="*/ 0 1 f74"/>
                <a:gd name="f203" fmla="*/ f68 1 f74"/>
                <a:gd name="f204" fmla="*/ f138 1 f73"/>
                <a:gd name="f205" fmla="*/ f139 1 f74"/>
                <a:gd name="f206" fmla="*/ f140 1 f73"/>
                <a:gd name="f207" fmla="*/ f141 1 f74"/>
                <a:gd name="f208" fmla="*/ f142 1 f73"/>
                <a:gd name="f209" fmla="*/ f143 1 f74"/>
                <a:gd name="f210" fmla="*/ f144 1 f73"/>
                <a:gd name="f211" fmla="*/ f145 1 f74"/>
                <a:gd name="f212" fmla="*/ f146 1 f73"/>
                <a:gd name="f213" fmla="*/ f147 1 f74"/>
                <a:gd name="f214" fmla="*/ f148 1 f73"/>
                <a:gd name="f215" fmla="*/ f149 1 f74"/>
                <a:gd name="f216" fmla="*/ f150 1 f73"/>
                <a:gd name="f217" fmla="*/ f151 1 f74"/>
                <a:gd name="f218" fmla="*/ f152 1 f73"/>
                <a:gd name="f219" fmla="*/ f153 1 f74"/>
                <a:gd name="f220" fmla="*/ f154 1 f73"/>
                <a:gd name="f221" fmla="*/ f155 1 f74"/>
                <a:gd name="f222" fmla="*/ f156 1 f73"/>
                <a:gd name="f223" fmla="*/ f157 1 f74"/>
                <a:gd name="f224" fmla="*/ f158 1 f73"/>
                <a:gd name="f225" fmla="*/ f159 1 f74"/>
                <a:gd name="f226" fmla="*/ f160 1 f73"/>
                <a:gd name="f227" fmla="*/ f161 1 f74"/>
                <a:gd name="f228" fmla="*/ f162 1 f73"/>
                <a:gd name="f229" fmla="*/ f163 1 f74"/>
                <a:gd name="f230" fmla="*/ f164 1 f73"/>
                <a:gd name="f231" fmla="*/ f165 1 f74"/>
                <a:gd name="f232" fmla="*/ f166 1 f73"/>
                <a:gd name="f233" fmla="*/ f167 1 f74"/>
                <a:gd name="f234" fmla="*/ f168 1 f73"/>
                <a:gd name="f235" fmla="*/ f169 1 f74"/>
                <a:gd name="f236" fmla="*/ f170 1 f73"/>
                <a:gd name="f237" fmla="*/ f171 1 f73"/>
                <a:gd name="f238" fmla="*/ f172 1 f74"/>
                <a:gd name="f239" fmla="*/ f173 1 f73"/>
                <a:gd name="f240" fmla="*/ f174 1 f74"/>
                <a:gd name="f241" fmla="*/ f175 1 f73"/>
                <a:gd name="f242" fmla="*/ f176 1 f74"/>
                <a:gd name="f243" fmla="*/ f177 1 f73"/>
                <a:gd name="f244" fmla="*/ f178 1 f73"/>
                <a:gd name="f245" fmla="*/ f179 1 f74"/>
                <a:gd name="f246" fmla="*/ f180 1 f73"/>
                <a:gd name="f247" fmla="*/ f181 1 f74"/>
                <a:gd name="f248" fmla="*/ f182 1 f73"/>
                <a:gd name="f249" fmla="*/ f183 1 f74"/>
                <a:gd name="f250" fmla="*/ f184 1 f73"/>
                <a:gd name="f251" fmla="*/ f185 1 f74"/>
                <a:gd name="f252" fmla="*/ f186 1 f73"/>
                <a:gd name="f253" fmla="*/ f187 1 f74"/>
                <a:gd name="f254" fmla="*/ f188 1 f73"/>
                <a:gd name="f255" fmla="*/ f189 1 f74"/>
                <a:gd name="f256" fmla="*/ f190 1 f73"/>
                <a:gd name="f257" fmla="*/ f191 1 f74"/>
                <a:gd name="f258" fmla="*/ f192 1 f73"/>
                <a:gd name="f259" fmla="*/ f193 1 f74"/>
                <a:gd name="f260" fmla="*/ f194 1 f73"/>
                <a:gd name="f261" fmla="*/ f195 1 f74"/>
                <a:gd name="f262" fmla="*/ f196 1 f73"/>
                <a:gd name="f263" fmla="*/ f197 1 f74"/>
                <a:gd name="f264" fmla="*/ f198 1 f73"/>
                <a:gd name="f265" fmla="*/ f199 1 f74"/>
                <a:gd name="f266" fmla="*/ f200 f64 1"/>
                <a:gd name="f267" fmla="*/ f201 f64 1"/>
                <a:gd name="f268" fmla="*/ f203 f65 1"/>
                <a:gd name="f269" fmla="*/ f202 f65 1"/>
                <a:gd name="f270" fmla="*/ f204 f64 1"/>
                <a:gd name="f271" fmla="*/ f205 f65 1"/>
                <a:gd name="f272" fmla="*/ f206 f64 1"/>
                <a:gd name="f273" fmla="*/ f207 f65 1"/>
                <a:gd name="f274" fmla="*/ f208 f64 1"/>
                <a:gd name="f275" fmla="*/ f209 f65 1"/>
                <a:gd name="f276" fmla="*/ f210 f64 1"/>
                <a:gd name="f277" fmla="*/ f211 f65 1"/>
                <a:gd name="f278" fmla="*/ f212 f64 1"/>
                <a:gd name="f279" fmla="*/ f213 f65 1"/>
                <a:gd name="f280" fmla="*/ f214 f64 1"/>
                <a:gd name="f281" fmla="*/ f215 f65 1"/>
                <a:gd name="f282" fmla="*/ f216 f64 1"/>
                <a:gd name="f283" fmla="*/ f217 f65 1"/>
                <a:gd name="f284" fmla="*/ f218 f64 1"/>
                <a:gd name="f285" fmla="*/ f219 f65 1"/>
                <a:gd name="f286" fmla="*/ f220 f64 1"/>
                <a:gd name="f287" fmla="*/ f221 f65 1"/>
                <a:gd name="f288" fmla="*/ f222 f64 1"/>
                <a:gd name="f289" fmla="*/ f223 f65 1"/>
                <a:gd name="f290" fmla="*/ f224 f64 1"/>
                <a:gd name="f291" fmla="*/ f225 f65 1"/>
                <a:gd name="f292" fmla="*/ f226 f64 1"/>
                <a:gd name="f293" fmla="*/ f227 f65 1"/>
                <a:gd name="f294" fmla="*/ f228 f64 1"/>
                <a:gd name="f295" fmla="*/ f229 f65 1"/>
                <a:gd name="f296" fmla="*/ f230 f64 1"/>
                <a:gd name="f297" fmla="*/ f231 f65 1"/>
                <a:gd name="f298" fmla="*/ f232 f64 1"/>
                <a:gd name="f299" fmla="*/ f233 f65 1"/>
                <a:gd name="f300" fmla="*/ f234 f64 1"/>
                <a:gd name="f301" fmla="*/ f235 f65 1"/>
                <a:gd name="f302" fmla="*/ f236 f64 1"/>
                <a:gd name="f303" fmla="*/ f237 f64 1"/>
                <a:gd name="f304" fmla="*/ f238 f65 1"/>
                <a:gd name="f305" fmla="*/ f239 f64 1"/>
                <a:gd name="f306" fmla="*/ f240 f65 1"/>
                <a:gd name="f307" fmla="*/ f241 f64 1"/>
                <a:gd name="f308" fmla="*/ f242 f65 1"/>
                <a:gd name="f309" fmla="*/ f243 f64 1"/>
                <a:gd name="f310" fmla="*/ f244 f64 1"/>
                <a:gd name="f311" fmla="*/ f245 f65 1"/>
                <a:gd name="f312" fmla="*/ f246 f64 1"/>
                <a:gd name="f313" fmla="*/ f247 f65 1"/>
                <a:gd name="f314" fmla="*/ f248 f64 1"/>
                <a:gd name="f315" fmla="*/ f249 f65 1"/>
                <a:gd name="f316" fmla="*/ f250 f64 1"/>
                <a:gd name="f317" fmla="*/ f251 f65 1"/>
                <a:gd name="f318" fmla="*/ f252 f64 1"/>
                <a:gd name="f319" fmla="*/ f253 f65 1"/>
                <a:gd name="f320" fmla="*/ f254 f64 1"/>
                <a:gd name="f321" fmla="*/ f255 f65 1"/>
                <a:gd name="f322" fmla="*/ f256 f64 1"/>
                <a:gd name="f323" fmla="*/ f257 f65 1"/>
                <a:gd name="f324" fmla="*/ f258 f64 1"/>
                <a:gd name="f325" fmla="*/ f259 f65 1"/>
                <a:gd name="f326" fmla="*/ f260 f64 1"/>
                <a:gd name="f327" fmla="*/ f261 f65 1"/>
                <a:gd name="f328" fmla="*/ f262 f64 1"/>
                <a:gd name="f329" fmla="*/ f263 f65 1"/>
                <a:gd name="f330" fmla="*/ f264 f64 1"/>
                <a:gd name="f331" fmla="*/ f265 f6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7">
                  <a:pos x="f270" y="f271"/>
                </a:cxn>
                <a:cxn ang="f137">
                  <a:pos x="f272" y="f273"/>
                </a:cxn>
                <a:cxn ang="f137">
                  <a:pos x="f274" y="f275"/>
                </a:cxn>
                <a:cxn ang="f137">
                  <a:pos x="f276" y="f277"/>
                </a:cxn>
                <a:cxn ang="f137">
                  <a:pos x="f278" y="f279"/>
                </a:cxn>
                <a:cxn ang="f137">
                  <a:pos x="f280" y="f281"/>
                </a:cxn>
                <a:cxn ang="f137">
                  <a:pos x="f282" y="f283"/>
                </a:cxn>
                <a:cxn ang="f137">
                  <a:pos x="f284" y="f285"/>
                </a:cxn>
                <a:cxn ang="f137">
                  <a:pos x="f286" y="f287"/>
                </a:cxn>
                <a:cxn ang="f137">
                  <a:pos x="f288" y="f289"/>
                </a:cxn>
                <a:cxn ang="f137">
                  <a:pos x="f290" y="f291"/>
                </a:cxn>
                <a:cxn ang="f137">
                  <a:pos x="f292" y="f293"/>
                </a:cxn>
                <a:cxn ang="f137">
                  <a:pos x="f294" y="f295"/>
                </a:cxn>
                <a:cxn ang="f137">
                  <a:pos x="f296" y="f297"/>
                </a:cxn>
                <a:cxn ang="f137">
                  <a:pos x="f298" y="f299"/>
                </a:cxn>
                <a:cxn ang="f137">
                  <a:pos x="f300" y="f301"/>
                </a:cxn>
                <a:cxn ang="f137">
                  <a:pos x="f302" y="f301"/>
                </a:cxn>
                <a:cxn ang="f137">
                  <a:pos x="f303" y="f304"/>
                </a:cxn>
                <a:cxn ang="f137">
                  <a:pos x="f305" y="f306"/>
                </a:cxn>
                <a:cxn ang="f137">
                  <a:pos x="f307" y="f308"/>
                </a:cxn>
                <a:cxn ang="f137">
                  <a:pos x="f309" y="f289"/>
                </a:cxn>
                <a:cxn ang="f137">
                  <a:pos x="f310" y="f311"/>
                </a:cxn>
                <a:cxn ang="f137">
                  <a:pos x="f312" y="f313"/>
                </a:cxn>
                <a:cxn ang="f137">
                  <a:pos x="f314" y="f315"/>
                </a:cxn>
                <a:cxn ang="f137">
                  <a:pos x="f316" y="f317"/>
                </a:cxn>
                <a:cxn ang="f137">
                  <a:pos x="f318" y="f319"/>
                </a:cxn>
                <a:cxn ang="f137">
                  <a:pos x="f320" y="f321"/>
                </a:cxn>
                <a:cxn ang="f137">
                  <a:pos x="f322" y="f323"/>
                </a:cxn>
                <a:cxn ang="f137">
                  <a:pos x="f324" y="f325"/>
                </a:cxn>
                <a:cxn ang="f137">
                  <a:pos x="f326" y="f327"/>
                </a:cxn>
                <a:cxn ang="f137">
                  <a:pos x="f328" y="f329"/>
                </a:cxn>
                <a:cxn ang="f137">
                  <a:pos x="f330" y="f331"/>
                </a:cxn>
                <a:cxn ang="f137">
                  <a:pos x="f270" y="f271"/>
                </a:cxn>
              </a:cxnLst>
              <a:rect l="f266" t="f269" r="f267" b="f268"/>
              <a:pathLst>
                <a:path w="648" h="613">
                  <a:moveTo>
                    <a:pt x="f5" y="f8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7"/>
                  </a:lnTo>
                  <a:lnTo>
                    <a:pt x="f37" y="f7"/>
                  </a:lnTo>
                  <a:lnTo>
                    <a:pt x="f38" y="f39"/>
                  </a:lnTo>
                  <a:lnTo>
                    <a:pt x="f6" y="f40"/>
                  </a:lnTo>
                  <a:lnTo>
                    <a:pt x="f41" y="f42"/>
                  </a:lnTo>
                  <a:lnTo>
                    <a:pt x="f43" y="f25"/>
                  </a:lnTo>
                  <a:lnTo>
                    <a:pt x="f35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5"/>
                  </a:lnTo>
                  <a:lnTo>
                    <a:pt x="f19" y="f60"/>
                  </a:lnTo>
                  <a:lnTo>
                    <a:pt x="f61" y="f62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EEECEC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49" name="Freeform 60"/>
            <p:cNvSpPr/>
            <p:nvPr/>
          </p:nvSpPr>
          <p:spPr>
            <a:xfrm>
              <a:off x="2218680" y="2184840"/>
              <a:ext cx="226800" cy="3657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9"/>
                <a:gd name="f7" fmla="val 948"/>
                <a:gd name="f8" fmla="val 846"/>
                <a:gd name="f9" fmla="val 550"/>
                <a:gd name="f10" fmla="val 864"/>
                <a:gd name="f11" fmla="val 499"/>
                <a:gd name="f12" fmla="val 899"/>
                <a:gd name="f13" fmla="val 471"/>
                <a:gd name="f14" fmla="val 929"/>
                <a:gd name="f15" fmla="val 461"/>
                <a:gd name="f16" fmla="val 431"/>
                <a:gd name="f17" fmla="val 897"/>
                <a:gd name="f18" fmla="val 359"/>
                <a:gd name="f19" fmla="val 791"/>
                <a:gd name="f20" fmla="val 288"/>
                <a:gd name="f21" fmla="val 715"/>
                <a:gd name="f22" fmla="val 233"/>
                <a:gd name="f23" fmla="val 669"/>
                <a:gd name="f24" fmla="val 169"/>
                <a:gd name="f25" fmla="val 630"/>
                <a:gd name="f26" fmla="val 94"/>
                <a:gd name="f27" fmla="val 599"/>
                <a:gd name="f28" fmla="val 51"/>
                <a:gd name="f29" fmla="val 32"/>
                <a:gd name="f30" fmla="val 3"/>
                <a:gd name="f31" fmla="val 260"/>
                <a:gd name="f32" fmla="val 179"/>
                <a:gd name="f33" fmla="val 26"/>
                <a:gd name="f34" fmla="+- 0 0 0"/>
                <a:gd name="f35" fmla="*/ f3 1 589"/>
                <a:gd name="f36" fmla="*/ f4 1 948"/>
                <a:gd name="f37" fmla="val f5"/>
                <a:gd name="f38" fmla="val f6"/>
                <a:gd name="f39" fmla="val f7"/>
                <a:gd name="f40" fmla="*/ f34 f0 1"/>
                <a:gd name="f41" fmla="+- f39 0 f37"/>
                <a:gd name="f42" fmla="+- f38 0 f37"/>
                <a:gd name="f43" fmla="*/ f40 1 f2"/>
                <a:gd name="f44" fmla="*/ f42 1 589"/>
                <a:gd name="f45" fmla="*/ f41 1 948"/>
                <a:gd name="f46" fmla="*/ 589 f42 1"/>
                <a:gd name="f47" fmla="*/ 0 f41 1"/>
                <a:gd name="f48" fmla="*/ 846 f41 1"/>
                <a:gd name="f49" fmla="*/ 550 f42 1"/>
                <a:gd name="f50" fmla="*/ 864 f41 1"/>
                <a:gd name="f51" fmla="*/ 499 f42 1"/>
                <a:gd name="f52" fmla="*/ 899 f41 1"/>
                <a:gd name="f53" fmla="*/ 471 f42 1"/>
                <a:gd name="f54" fmla="*/ 929 f41 1"/>
                <a:gd name="f55" fmla="*/ 461 f42 1"/>
                <a:gd name="f56" fmla="*/ 948 f41 1"/>
                <a:gd name="f57" fmla="*/ 431 f42 1"/>
                <a:gd name="f58" fmla="*/ 897 f41 1"/>
                <a:gd name="f59" fmla="*/ 359 f42 1"/>
                <a:gd name="f60" fmla="*/ 791 f41 1"/>
                <a:gd name="f61" fmla="*/ 288 f42 1"/>
                <a:gd name="f62" fmla="*/ 715 f41 1"/>
                <a:gd name="f63" fmla="*/ 233 f42 1"/>
                <a:gd name="f64" fmla="*/ 669 f41 1"/>
                <a:gd name="f65" fmla="*/ 169 f42 1"/>
                <a:gd name="f66" fmla="*/ 630 f41 1"/>
                <a:gd name="f67" fmla="*/ 94 f42 1"/>
                <a:gd name="f68" fmla="*/ 599 f41 1"/>
                <a:gd name="f69" fmla="*/ 51 f42 1"/>
                <a:gd name="f70" fmla="*/ 589 f41 1"/>
                <a:gd name="f71" fmla="*/ 32 f42 1"/>
                <a:gd name="f72" fmla="*/ 461 f41 1"/>
                <a:gd name="f73" fmla="*/ 3 f42 1"/>
                <a:gd name="f74" fmla="*/ 260 f41 1"/>
                <a:gd name="f75" fmla="*/ 0 f42 1"/>
                <a:gd name="f76" fmla="*/ 179 f41 1"/>
                <a:gd name="f77" fmla="*/ 26 f41 1"/>
                <a:gd name="f78" fmla="+- f43 0 f1"/>
                <a:gd name="f79" fmla="*/ f46 1 589"/>
                <a:gd name="f80" fmla="*/ f47 1 948"/>
                <a:gd name="f81" fmla="*/ f48 1 948"/>
                <a:gd name="f82" fmla="*/ f49 1 589"/>
                <a:gd name="f83" fmla="*/ f50 1 948"/>
                <a:gd name="f84" fmla="*/ f51 1 589"/>
                <a:gd name="f85" fmla="*/ f52 1 948"/>
                <a:gd name="f86" fmla="*/ f53 1 589"/>
                <a:gd name="f87" fmla="*/ f54 1 948"/>
                <a:gd name="f88" fmla="*/ f55 1 589"/>
                <a:gd name="f89" fmla="*/ f56 1 948"/>
                <a:gd name="f90" fmla="*/ f57 1 589"/>
                <a:gd name="f91" fmla="*/ f58 1 948"/>
                <a:gd name="f92" fmla="*/ f59 1 589"/>
                <a:gd name="f93" fmla="*/ f60 1 948"/>
                <a:gd name="f94" fmla="*/ f61 1 589"/>
                <a:gd name="f95" fmla="*/ f62 1 948"/>
                <a:gd name="f96" fmla="*/ f63 1 589"/>
                <a:gd name="f97" fmla="*/ f64 1 948"/>
                <a:gd name="f98" fmla="*/ f65 1 589"/>
                <a:gd name="f99" fmla="*/ f66 1 948"/>
                <a:gd name="f100" fmla="*/ f67 1 589"/>
                <a:gd name="f101" fmla="*/ f68 1 948"/>
                <a:gd name="f102" fmla="*/ f69 1 589"/>
                <a:gd name="f103" fmla="*/ f70 1 948"/>
                <a:gd name="f104" fmla="*/ f71 1 589"/>
                <a:gd name="f105" fmla="*/ f72 1 948"/>
                <a:gd name="f106" fmla="*/ f73 1 589"/>
                <a:gd name="f107" fmla="*/ f74 1 948"/>
                <a:gd name="f108" fmla="*/ f75 1 589"/>
                <a:gd name="f109" fmla="*/ f76 1 948"/>
                <a:gd name="f110" fmla="*/ f77 1 948"/>
                <a:gd name="f111" fmla="*/ 0 1 f44"/>
                <a:gd name="f112" fmla="*/ f38 1 f44"/>
                <a:gd name="f113" fmla="*/ 0 1 f45"/>
                <a:gd name="f114" fmla="*/ f39 1 f45"/>
                <a:gd name="f115" fmla="*/ f79 1 f44"/>
                <a:gd name="f116" fmla="*/ f80 1 f45"/>
                <a:gd name="f117" fmla="*/ f81 1 f45"/>
                <a:gd name="f118" fmla="*/ f82 1 f44"/>
                <a:gd name="f119" fmla="*/ f83 1 f45"/>
                <a:gd name="f120" fmla="*/ f84 1 f44"/>
                <a:gd name="f121" fmla="*/ f85 1 f45"/>
                <a:gd name="f122" fmla="*/ f86 1 f44"/>
                <a:gd name="f123" fmla="*/ f87 1 f45"/>
                <a:gd name="f124" fmla="*/ f88 1 f44"/>
                <a:gd name="f125" fmla="*/ f89 1 f45"/>
                <a:gd name="f126" fmla="*/ f90 1 f44"/>
                <a:gd name="f127" fmla="*/ f91 1 f45"/>
                <a:gd name="f128" fmla="*/ f92 1 f44"/>
                <a:gd name="f129" fmla="*/ f93 1 f45"/>
                <a:gd name="f130" fmla="*/ f94 1 f44"/>
                <a:gd name="f131" fmla="*/ f95 1 f45"/>
                <a:gd name="f132" fmla="*/ f96 1 f44"/>
                <a:gd name="f133" fmla="*/ f97 1 f45"/>
                <a:gd name="f134" fmla="*/ f98 1 f44"/>
                <a:gd name="f135" fmla="*/ f99 1 f45"/>
                <a:gd name="f136" fmla="*/ f100 1 f44"/>
                <a:gd name="f137" fmla="*/ f101 1 f45"/>
                <a:gd name="f138" fmla="*/ f102 1 f44"/>
                <a:gd name="f139" fmla="*/ f103 1 f45"/>
                <a:gd name="f140" fmla="*/ f104 1 f44"/>
                <a:gd name="f141" fmla="*/ f105 1 f45"/>
                <a:gd name="f142" fmla="*/ f106 1 f44"/>
                <a:gd name="f143" fmla="*/ f107 1 f45"/>
                <a:gd name="f144" fmla="*/ f108 1 f44"/>
                <a:gd name="f145" fmla="*/ f109 1 f45"/>
                <a:gd name="f146" fmla="*/ f110 1 f45"/>
                <a:gd name="f147" fmla="*/ f111 f35 1"/>
                <a:gd name="f148" fmla="*/ f112 f35 1"/>
                <a:gd name="f149" fmla="*/ f114 f36 1"/>
                <a:gd name="f150" fmla="*/ f113 f36 1"/>
                <a:gd name="f151" fmla="*/ f115 f35 1"/>
                <a:gd name="f152" fmla="*/ f116 f36 1"/>
                <a:gd name="f153" fmla="*/ f117 f36 1"/>
                <a:gd name="f154" fmla="*/ f118 f35 1"/>
                <a:gd name="f155" fmla="*/ f119 f36 1"/>
                <a:gd name="f156" fmla="*/ f120 f35 1"/>
                <a:gd name="f157" fmla="*/ f121 f36 1"/>
                <a:gd name="f158" fmla="*/ f122 f35 1"/>
                <a:gd name="f159" fmla="*/ f123 f36 1"/>
                <a:gd name="f160" fmla="*/ f124 f35 1"/>
                <a:gd name="f161" fmla="*/ f125 f36 1"/>
                <a:gd name="f162" fmla="*/ f126 f35 1"/>
                <a:gd name="f163" fmla="*/ f127 f36 1"/>
                <a:gd name="f164" fmla="*/ f128 f35 1"/>
                <a:gd name="f165" fmla="*/ f129 f36 1"/>
                <a:gd name="f166" fmla="*/ f130 f35 1"/>
                <a:gd name="f167" fmla="*/ f131 f36 1"/>
                <a:gd name="f168" fmla="*/ f132 f35 1"/>
                <a:gd name="f169" fmla="*/ f133 f36 1"/>
                <a:gd name="f170" fmla="*/ f134 f35 1"/>
                <a:gd name="f171" fmla="*/ f135 f36 1"/>
                <a:gd name="f172" fmla="*/ f136 f35 1"/>
                <a:gd name="f173" fmla="*/ f137 f36 1"/>
                <a:gd name="f174" fmla="*/ f138 f35 1"/>
                <a:gd name="f175" fmla="*/ f139 f36 1"/>
                <a:gd name="f176" fmla="*/ f140 f35 1"/>
                <a:gd name="f177" fmla="*/ f141 f36 1"/>
                <a:gd name="f178" fmla="*/ f142 f35 1"/>
                <a:gd name="f179" fmla="*/ f143 f36 1"/>
                <a:gd name="f180" fmla="*/ f144 f35 1"/>
                <a:gd name="f181" fmla="*/ f145 f36 1"/>
                <a:gd name="f182" fmla="*/ f1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8">
                  <a:pos x="f151" y="f152"/>
                </a:cxn>
                <a:cxn ang="f78">
                  <a:pos x="f151" y="f153"/>
                </a:cxn>
                <a:cxn ang="f78">
                  <a:pos x="f154" y="f155"/>
                </a:cxn>
                <a:cxn ang="f78">
                  <a:pos x="f156" y="f157"/>
                </a:cxn>
                <a:cxn ang="f78">
                  <a:pos x="f158" y="f159"/>
                </a:cxn>
                <a:cxn ang="f78">
                  <a:pos x="f160" y="f161"/>
                </a:cxn>
                <a:cxn ang="f78">
                  <a:pos x="f162" y="f163"/>
                </a:cxn>
                <a:cxn ang="f78">
                  <a:pos x="f164" y="f165"/>
                </a:cxn>
                <a:cxn ang="f78">
                  <a:pos x="f166" y="f167"/>
                </a:cxn>
                <a:cxn ang="f78">
                  <a:pos x="f168" y="f169"/>
                </a:cxn>
                <a:cxn ang="f78">
                  <a:pos x="f170" y="f171"/>
                </a:cxn>
                <a:cxn ang="f78">
                  <a:pos x="f172" y="f173"/>
                </a:cxn>
                <a:cxn ang="f78">
                  <a:pos x="f174" y="f175"/>
                </a:cxn>
                <a:cxn ang="f78">
                  <a:pos x="f176" y="f177"/>
                </a:cxn>
                <a:cxn ang="f78">
                  <a:pos x="f178" y="f179"/>
                </a:cxn>
                <a:cxn ang="f78">
                  <a:pos x="f180" y="f181"/>
                </a:cxn>
                <a:cxn ang="f78">
                  <a:pos x="f180" y="f182"/>
                </a:cxn>
                <a:cxn ang="f78">
                  <a:pos x="f151" y="f182"/>
                </a:cxn>
                <a:cxn ang="f78">
                  <a:pos x="f151" y="f152"/>
                </a:cxn>
              </a:cxnLst>
              <a:rect l="f147" t="f150" r="f148" b="f149"/>
              <a:pathLst>
                <a:path w="589" h="948">
                  <a:moveTo>
                    <a:pt x="f6" y="f5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7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6"/>
                  </a:lnTo>
                  <a:lnTo>
                    <a:pt x="f29" y="f15"/>
                  </a:lnTo>
                  <a:lnTo>
                    <a:pt x="f30" y="f31"/>
                  </a:lnTo>
                  <a:lnTo>
                    <a:pt x="f5" y="f32"/>
                  </a:lnTo>
                  <a:lnTo>
                    <a:pt x="f5" y="f33"/>
                  </a:lnTo>
                  <a:lnTo>
                    <a:pt x="f6" y="f33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18171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50" name="Freeform 89"/>
            <p:cNvSpPr/>
            <p:nvPr/>
          </p:nvSpPr>
          <p:spPr>
            <a:xfrm rot="271800">
              <a:off x="1536087" y="1767237"/>
              <a:ext cx="168480" cy="112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8"/>
                <a:gd name="f7" fmla="val 74"/>
                <a:gd name="f8" fmla="val 102"/>
                <a:gd name="f9" fmla="val 26"/>
                <a:gd name="f10" fmla="+- 0 0 0"/>
                <a:gd name="f11" fmla="*/ f3 1 128"/>
                <a:gd name="f12" fmla="*/ f4 1 74"/>
                <a:gd name="f13" fmla="val f5"/>
                <a:gd name="f14" fmla="val f6"/>
                <a:gd name="f15" fmla="val f7"/>
                <a:gd name="f16" fmla="*/ f10 f0 1"/>
                <a:gd name="f17" fmla="+- f15 0 f13"/>
                <a:gd name="f18" fmla="+- f14 0 f13"/>
                <a:gd name="f19" fmla="*/ f16 1 f2"/>
                <a:gd name="f20" fmla="*/ f18 1 128"/>
                <a:gd name="f21" fmla="*/ f17 1 74"/>
                <a:gd name="f22" fmla="*/ 0 f18 1"/>
                <a:gd name="f23" fmla="*/ 0 f17 1"/>
                <a:gd name="f24" fmla="*/ 128 f18 1"/>
                <a:gd name="f25" fmla="*/ 102 f18 1"/>
                <a:gd name="f26" fmla="*/ 74 f17 1"/>
                <a:gd name="f27" fmla="*/ 26 f18 1"/>
                <a:gd name="f28" fmla="+- f19 0 f1"/>
                <a:gd name="f29" fmla="*/ f22 1 128"/>
                <a:gd name="f30" fmla="*/ f23 1 74"/>
                <a:gd name="f31" fmla="*/ f24 1 128"/>
                <a:gd name="f32" fmla="*/ f25 1 128"/>
                <a:gd name="f33" fmla="*/ f26 1 74"/>
                <a:gd name="f34" fmla="*/ f27 1 128"/>
                <a:gd name="f35" fmla="*/ 0 1 f20"/>
                <a:gd name="f36" fmla="*/ f14 1 f20"/>
                <a:gd name="f37" fmla="*/ 0 1 f21"/>
                <a:gd name="f38" fmla="*/ f15 1 f21"/>
                <a:gd name="f39" fmla="*/ f29 1 f20"/>
                <a:gd name="f40" fmla="*/ f30 1 f21"/>
                <a:gd name="f41" fmla="*/ f31 1 f20"/>
                <a:gd name="f42" fmla="*/ f32 1 f20"/>
                <a:gd name="f43" fmla="*/ f33 1 f21"/>
                <a:gd name="f44" fmla="*/ f34 1 f20"/>
                <a:gd name="f45" fmla="*/ f35 f11 1"/>
                <a:gd name="f46" fmla="*/ f36 f11 1"/>
                <a:gd name="f47" fmla="*/ f38 f12 1"/>
                <a:gd name="f48" fmla="*/ f37 f12 1"/>
                <a:gd name="f49" fmla="*/ f39 f11 1"/>
                <a:gd name="f50" fmla="*/ f40 f12 1"/>
                <a:gd name="f51" fmla="*/ f41 f11 1"/>
                <a:gd name="f52" fmla="*/ f42 f11 1"/>
                <a:gd name="f53" fmla="*/ f43 f12 1"/>
                <a:gd name="f54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49" y="f50"/>
                </a:cxn>
                <a:cxn ang="f28">
                  <a:pos x="f51" y="f50"/>
                </a:cxn>
                <a:cxn ang="f28">
                  <a:pos x="f52" y="f53"/>
                </a:cxn>
                <a:cxn ang="f28">
                  <a:pos x="f54" y="f53"/>
                </a:cxn>
                <a:cxn ang="f28">
                  <a:pos x="f49" y="f50"/>
                </a:cxn>
              </a:cxnLst>
              <a:rect l="f45" t="f48" r="f46" b="f47"/>
              <a:pathLst>
                <a:path w="128" h="74">
                  <a:moveTo>
                    <a:pt x="f5" y="f5"/>
                  </a:moveTo>
                  <a:lnTo>
                    <a:pt x="f6" y="f5"/>
                  </a:lnTo>
                  <a:lnTo>
                    <a:pt x="f8" y="f7"/>
                  </a:lnTo>
                  <a:lnTo>
                    <a:pt x="f9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222A3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51" name="Freeform 90"/>
            <p:cNvSpPr/>
            <p:nvPr/>
          </p:nvSpPr>
          <p:spPr>
            <a:xfrm rot="270000">
              <a:off x="1458912" y="1884673"/>
              <a:ext cx="255240" cy="1077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0"/>
                <a:gd name="f7" fmla="val 585"/>
                <a:gd name="f8" fmla="val 87"/>
                <a:gd name="f9" fmla="val 163"/>
                <a:gd name="f10" fmla="val 499"/>
                <a:gd name="f11" fmla="val 125"/>
                <a:gd name="f12" fmla="+- 0 0 0"/>
                <a:gd name="f13" fmla="*/ f3 1 250"/>
                <a:gd name="f14" fmla="*/ f4 1 585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50"/>
                <a:gd name="f23" fmla="*/ f19 1 585"/>
                <a:gd name="f24" fmla="*/ 87 f20 1"/>
                <a:gd name="f25" fmla="*/ 0 f19 1"/>
                <a:gd name="f26" fmla="*/ 163 f20 1"/>
                <a:gd name="f27" fmla="*/ 250 f20 1"/>
                <a:gd name="f28" fmla="*/ 499 f19 1"/>
                <a:gd name="f29" fmla="*/ 125 f20 1"/>
                <a:gd name="f30" fmla="*/ 585 f19 1"/>
                <a:gd name="f31" fmla="*/ 0 f20 1"/>
                <a:gd name="f32" fmla="+- f21 0 f1"/>
                <a:gd name="f33" fmla="*/ f24 1 250"/>
                <a:gd name="f34" fmla="*/ f25 1 585"/>
                <a:gd name="f35" fmla="*/ f26 1 250"/>
                <a:gd name="f36" fmla="*/ f27 1 250"/>
                <a:gd name="f37" fmla="*/ f28 1 585"/>
                <a:gd name="f38" fmla="*/ f29 1 250"/>
                <a:gd name="f39" fmla="*/ f30 1 585"/>
                <a:gd name="f40" fmla="*/ f31 1 250"/>
                <a:gd name="f41" fmla="*/ 0 1 f22"/>
                <a:gd name="f42" fmla="*/ f16 1 f22"/>
                <a:gd name="f43" fmla="*/ 0 1 f23"/>
                <a:gd name="f44" fmla="*/ f17 1 f23"/>
                <a:gd name="f45" fmla="*/ f33 1 f22"/>
                <a:gd name="f46" fmla="*/ f34 1 f23"/>
                <a:gd name="f47" fmla="*/ f35 1 f22"/>
                <a:gd name="f48" fmla="*/ f36 1 f22"/>
                <a:gd name="f49" fmla="*/ f37 1 f23"/>
                <a:gd name="f50" fmla="*/ f38 1 f22"/>
                <a:gd name="f51" fmla="*/ f39 1 f23"/>
                <a:gd name="f52" fmla="*/ f40 1 f22"/>
                <a:gd name="f53" fmla="*/ f41 f13 1"/>
                <a:gd name="f54" fmla="*/ f42 f13 1"/>
                <a:gd name="f55" fmla="*/ f44 f14 1"/>
                <a:gd name="f56" fmla="*/ f43 f14 1"/>
                <a:gd name="f57" fmla="*/ f45 f13 1"/>
                <a:gd name="f58" fmla="*/ f46 f14 1"/>
                <a:gd name="f59" fmla="*/ f47 f13 1"/>
                <a:gd name="f60" fmla="*/ f48 f13 1"/>
                <a:gd name="f61" fmla="*/ f49 f14 1"/>
                <a:gd name="f62" fmla="*/ f50 f13 1"/>
                <a:gd name="f63" fmla="*/ f51 f14 1"/>
                <a:gd name="f64" fmla="*/ f5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61"/>
                </a:cxn>
                <a:cxn ang="f32">
                  <a:pos x="f62" y="f63"/>
                </a:cxn>
                <a:cxn ang="f32">
                  <a:pos x="f64" y="f61"/>
                </a:cxn>
                <a:cxn ang="f32">
                  <a:pos x="f57" y="f58"/>
                </a:cxn>
              </a:cxnLst>
              <a:rect l="f53" t="f56" r="f54" b="f55"/>
              <a:pathLst>
                <a:path w="250" h="585">
                  <a:moveTo>
                    <a:pt x="f8" y="f5"/>
                  </a:moveTo>
                  <a:lnTo>
                    <a:pt x="f9" y="f5"/>
                  </a:lnTo>
                  <a:lnTo>
                    <a:pt x="f6" y="f10"/>
                  </a:lnTo>
                  <a:lnTo>
                    <a:pt x="f11" y="f7"/>
                  </a:lnTo>
                  <a:lnTo>
                    <a:pt x="f5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222A3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grpSp>
          <p:nvGrpSpPr>
            <p:cNvPr id="52" name="그룹 173"/>
            <p:cNvGrpSpPr/>
            <p:nvPr/>
          </p:nvGrpSpPr>
          <p:grpSpPr>
            <a:xfrm>
              <a:off x="1392480" y="1506960"/>
              <a:ext cx="471599" cy="406440"/>
              <a:chOff x="1392480" y="1506960"/>
              <a:chExt cx="471599" cy="406440"/>
            </a:xfrm>
          </p:grpSpPr>
          <p:sp>
            <p:nvSpPr>
              <p:cNvPr id="53" name="Freeform 123"/>
              <p:cNvSpPr/>
              <p:nvPr/>
            </p:nvSpPr>
            <p:spPr>
              <a:xfrm>
                <a:off x="1628999" y="1506960"/>
                <a:ext cx="235080" cy="4064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48"/>
                  <a:gd name="f7" fmla="val 256"/>
                  <a:gd name="f8" fmla="val 112"/>
                  <a:gd name="f9" fmla="val 130"/>
                  <a:gd name="f10" fmla="val 29"/>
                  <a:gd name="f11" fmla="val 141"/>
                  <a:gd name="f12" fmla="val 59"/>
                  <a:gd name="f13" fmla="val 147"/>
                  <a:gd name="f14" fmla="val 88"/>
                  <a:gd name="f15" fmla="val 118"/>
                  <a:gd name="f16" fmla="val 146"/>
                  <a:gd name="f17" fmla="val 145"/>
                  <a:gd name="f18" fmla="val 142"/>
                  <a:gd name="f19" fmla="val 171"/>
                  <a:gd name="f20" fmla="val 136"/>
                  <a:gd name="f21" fmla="val 194"/>
                  <a:gd name="f22" fmla="val 128"/>
                  <a:gd name="f23" fmla="val 215"/>
                  <a:gd name="f24" fmla="val 121"/>
                  <a:gd name="f25" fmla="val 232"/>
                  <a:gd name="f26" fmla="val 115"/>
                  <a:gd name="f27" fmla="val 244"/>
                  <a:gd name="f28" fmla="val 110"/>
                  <a:gd name="f29" fmla="val 253"/>
                  <a:gd name="f30" fmla="val 109"/>
                  <a:gd name="f31" fmla="val 96"/>
                  <a:gd name="f32" fmla="val 227"/>
                  <a:gd name="f33" fmla="val 82"/>
                  <a:gd name="f34" fmla="val 205"/>
                  <a:gd name="f35" fmla="val 67"/>
                  <a:gd name="f36" fmla="val 187"/>
                  <a:gd name="f37" fmla="val 51"/>
                  <a:gd name="f38" fmla="val 172"/>
                  <a:gd name="f39" fmla="val 35"/>
                  <a:gd name="f40" fmla="val 162"/>
                  <a:gd name="f41" fmla="val 21"/>
                  <a:gd name="f42" fmla="val 155"/>
                  <a:gd name="f43" fmla="val 10"/>
                  <a:gd name="f44" fmla="val 150"/>
                  <a:gd name="f45" fmla="val 3"/>
                  <a:gd name="f46" fmla="val 30"/>
                  <a:gd name="f47" fmla="val 54"/>
                  <a:gd name="f48" fmla="val 123"/>
                  <a:gd name="f49" fmla="val 74"/>
                  <a:gd name="f50" fmla="val 108"/>
                  <a:gd name="f51" fmla="val 89"/>
                  <a:gd name="f52" fmla="val 92"/>
                  <a:gd name="f53" fmla="val 99"/>
                  <a:gd name="f54" fmla="val 76"/>
                  <a:gd name="f55" fmla="val 106"/>
                  <a:gd name="f56" fmla="val 111"/>
                  <a:gd name="f57" fmla="val 44"/>
                  <a:gd name="f58" fmla="val 114"/>
                  <a:gd name="f59" fmla="val 18"/>
                  <a:gd name="f60" fmla="val 8"/>
                  <a:gd name="f61" fmla="val 2"/>
                  <a:gd name="f62" fmla="+- 0 0 0"/>
                  <a:gd name="f63" fmla="*/ f3 1 148"/>
                  <a:gd name="f64" fmla="*/ f4 1 256"/>
                  <a:gd name="f65" fmla="val f5"/>
                  <a:gd name="f66" fmla="val f6"/>
                  <a:gd name="f67" fmla="val f7"/>
                  <a:gd name="f68" fmla="*/ f62 f0 1"/>
                  <a:gd name="f69" fmla="+- f67 0 f65"/>
                  <a:gd name="f70" fmla="+- f66 0 f65"/>
                  <a:gd name="f71" fmla="*/ f68 1 f2"/>
                  <a:gd name="f72" fmla="*/ f70 1 148"/>
                  <a:gd name="f73" fmla="*/ f69 1 256"/>
                  <a:gd name="f74" fmla="*/ 112 f70 1"/>
                  <a:gd name="f75" fmla="*/ 0 f69 1"/>
                  <a:gd name="f76" fmla="*/ 130 f70 1"/>
                  <a:gd name="f77" fmla="*/ 29 f69 1"/>
                  <a:gd name="f78" fmla="*/ 141 f70 1"/>
                  <a:gd name="f79" fmla="*/ 59 f69 1"/>
                  <a:gd name="f80" fmla="*/ 147 f70 1"/>
                  <a:gd name="f81" fmla="*/ 88 f69 1"/>
                  <a:gd name="f82" fmla="*/ 148 f70 1"/>
                  <a:gd name="f83" fmla="*/ 118 f69 1"/>
                  <a:gd name="f84" fmla="*/ 146 f70 1"/>
                  <a:gd name="f85" fmla="*/ 145 f69 1"/>
                  <a:gd name="f86" fmla="*/ 142 f70 1"/>
                  <a:gd name="f87" fmla="*/ 171 f69 1"/>
                  <a:gd name="f88" fmla="*/ 136 f70 1"/>
                  <a:gd name="f89" fmla="*/ 194 f69 1"/>
                  <a:gd name="f90" fmla="*/ 128 f70 1"/>
                  <a:gd name="f91" fmla="*/ 215 f69 1"/>
                  <a:gd name="f92" fmla="*/ 121 f70 1"/>
                  <a:gd name="f93" fmla="*/ 232 f69 1"/>
                  <a:gd name="f94" fmla="*/ 115 f70 1"/>
                  <a:gd name="f95" fmla="*/ 244 f69 1"/>
                  <a:gd name="f96" fmla="*/ 110 f70 1"/>
                  <a:gd name="f97" fmla="*/ 253 f69 1"/>
                  <a:gd name="f98" fmla="*/ 109 f70 1"/>
                  <a:gd name="f99" fmla="*/ 256 f69 1"/>
                  <a:gd name="f100" fmla="*/ 96 f70 1"/>
                  <a:gd name="f101" fmla="*/ 227 f69 1"/>
                  <a:gd name="f102" fmla="*/ 82 f70 1"/>
                  <a:gd name="f103" fmla="*/ 205 f69 1"/>
                  <a:gd name="f104" fmla="*/ 67 f70 1"/>
                  <a:gd name="f105" fmla="*/ 187 f69 1"/>
                  <a:gd name="f106" fmla="*/ 51 f70 1"/>
                  <a:gd name="f107" fmla="*/ 172 f69 1"/>
                  <a:gd name="f108" fmla="*/ 35 f70 1"/>
                  <a:gd name="f109" fmla="*/ 162 f69 1"/>
                  <a:gd name="f110" fmla="*/ 21 f70 1"/>
                  <a:gd name="f111" fmla="*/ 155 f69 1"/>
                  <a:gd name="f112" fmla="*/ 10 f70 1"/>
                  <a:gd name="f113" fmla="*/ 150 f69 1"/>
                  <a:gd name="f114" fmla="*/ 3 f70 1"/>
                  <a:gd name="f115" fmla="*/ 147 f69 1"/>
                  <a:gd name="f116" fmla="*/ 0 f70 1"/>
                  <a:gd name="f117" fmla="*/ 30 f70 1"/>
                  <a:gd name="f118" fmla="*/ 136 f69 1"/>
                  <a:gd name="f119" fmla="*/ 54 f70 1"/>
                  <a:gd name="f120" fmla="*/ 123 f69 1"/>
                  <a:gd name="f121" fmla="*/ 74 f70 1"/>
                  <a:gd name="f122" fmla="*/ 108 f69 1"/>
                  <a:gd name="f123" fmla="*/ 89 f70 1"/>
                  <a:gd name="f124" fmla="*/ 92 f69 1"/>
                  <a:gd name="f125" fmla="*/ 99 f70 1"/>
                  <a:gd name="f126" fmla="*/ 76 f69 1"/>
                  <a:gd name="f127" fmla="*/ 106 f70 1"/>
                  <a:gd name="f128" fmla="*/ 111 f70 1"/>
                  <a:gd name="f129" fmla="*/ 44 f69 1"/>
                  <a:gd name="f130" fmla="*/ 114 f70 1"/>
                  <a:gd name="f131" fmla="*/ 18 f69 1"/>
                  <a:gd name="f132" fmla="*/ 8 f69 1"/>
                  <a:gd name="f133" fmla="*/ 2 f69 1"/>
                  <a:gd name="f134" fmla="+- f71 0 f1"/>
                  <a:gd name="f135" fmla="*/ f74 1 148"/>
                  <a:gd name="f136" fmla="*/ f75 1 256"/>
                  <a:gd name="f137" fmla="*/ f76 1 148"/>
                  <a:gd name="f138" fmla="*/ f77 1 256"/>
                  <a:gd name="f139" fmla="*/ f78 1 148"/>
                  <a:gd name="f140" fmla="*/ f79 1 256"/>
                  <a:gd name="f141" fmla="*/ f80 1 148"/>
                  <a:gd name="f142" fmla="*/ f81 1 256"/>
                  <a:gd name="f143" fmla="*/ f82 1 148"/>
                  <a:gd name="f144" fmla="*/ f83 1 256"/>
                  <a:gd name="f145" fmla="*/ f84 1 148"/>
                  <a:gd name="f146" fmla="*/ f85 1 256"/>
                  <a:gd name="f147" fmla="*/ f86 1 148"/>
                  <a:gd name="f148" fmla="*/ f87 1 256"/>
                  <a:gd name="f149" fmla="*/ f88 1 148"/>
                  <a:gd name="f150" fmla="*/ f89 1 256"/>
                  <a:gd name="f151" fmla="*/ f90 1 148"/>
                  <a:gd name="f152" fmla="*/ f91 1 256"/>
                  <a:gd name="f153" fmla="*/ f92 1 148"/>
                  <a:gd name="f154" fmla="*/ f93 1 256"/>
                  <a:gd name="f155" fmla="*/ f94 1 148"/>
                  <a:gd name="f156" fmla="*/ f95 1 256"/>
                  <a:gd name="f157" fmla="*/ f96 1 148"/>
                  <a:gd name="f158" fmla="*/ f97 1 256"/>
                  <a:gd name="f159" fmla="*/ f98 1 148"/>
                  <a:gd name="f160" fmla="*/ f99 1 256"/>
                  <a:gd name="f161" fmla="*/ f100 1 148"/>
                  <a:gd name="f162" fmla="*/ f101 1 256"/>
                  <a:gd name="f163" fmla="*/ f102 1 148"/>
                  <a:gd name="f164" fmla="*/ f103 1 256"/>
                  <a:gd name="f165" fmla="*/ f104 1 148"/>
                  <a:gd name="f166" fmla="*/ f105 1 256"/>
                  <a:gd name="f167" fmla="*/ f106 1 148"/>
                  <a:gd name="f168" fmla="*/ f107 1 256"/>
                  <a:gd name="f169" fmla="*/ f108 1 148"/>
                  <a:gd name="f170" fmla="*/ f109 1 256"/>
                  <a:gd name="f171" fmla="*/ f110 1 148"/>
                  <a:gd name="f172" fmla="*/ f111 1 256"/>
                  <a:gd name="f173" fmla="*/ f112 1 148"/>
                  <a:gd name="f174" fmla="*/ f113 1 256"/>
                  <a:gd name="f175" fmla="*/ f114 1 148"/>
                  <a:gd name="f176" fmla="*/ f115 1 256"/>
                  <a:gd name="f177" fmla="*/ f116 1 148"/>
                  <a:gd name="f178" fmla="*/ f117 1 148"/>
                  <a:gd name="f179" fmla="*/ f118 1 256"/>
                  <a:gd name="f180" fmla="*/ f119 1 148"/>
                  <a:gd name="f181" fmla="*/ f120 1 256"/>
                  <a:gd name="f182" fmla="*/ f121 1 148"/>
                  <a:gd name="f183" fmla="*/ f122 1 256"/>
                  <a:gd name="f184" fmla="*/ f123 1 148"/>
                  <a:gd name="f185" fmla="*/ f124 1 256"/>
                  <a:gd name="f186" fmla="*/ f125 1 148"/>
                  <a:gd name="f187" fmla="*/ f126 1 256"/>
                  <a:gd name="f188" fmla="*/ f127 1 148"/>
                  <a:gd name="f189" fmla="*/ f128 1 148"/>
                  <a:gd name="f190" fmla="*/ f129 1 256"/>
                  <a:gd name="f191" fmla="*/ f130 1 148"/>
                  <a:gd name="f192" fmla="*/ f131 1 256"/>
                  <a:gd name="f193" fmla="*/ f132 1 256"/>
                  <a:gd name="f194" fmla="*/ f133 1 256"/>
                  <a:gd name="f195" fmla="*/ 0 1 f72"/>
                  <a:gd name="f196" fmla="*/ f66 1 f72"/>
                  <a:gd name="f197" fmla="*/ 0 1 f73"/>
                  <a:gd name="f198" fmla="*/ f67 1 f73"/>
                  <a:gd name="f199" fmla="*/ f135 1 f72"/>
                  <a:gd name="f200" fmla="*/ f136 1 f73"/>
                  <a:gd name="f201" fmla="*/ f137 1 f72"/>
                  <a:gd name="f202" fmla="*/ f138 1 f73"/>
                  <a:gd name="f203" fmla="*/ f139 1 f72"/>
                  <a:gd name="f204" fmla="*/ f140 1 f73"/>
                  <a:gd name="f205" fmla="*/ f141 1 f72"/>
                  <a:gd name="f206" fmla="*/ f142 1 f73"/>
                  <a:gd name="f207" fmla="*/ f143 1 f72"/>
                  <a:gd name="f208" fmla="*/ f144 1 f73"/>
                  <a:gd name="f209" fmla="*/ f145 1 f72"/>
                  <a:gd name="f210" fmla="*/ f146 1 f73"/>
                  <a:gd name="f211" fmla="*/ f147 1 f72"/>
                  <a:gd name="f212" fmla="*/ f148 1 f73"/>
                  <a:gd name="f213" fmla="*/ f149 1 f72"/>
                  <a:gd name="f214" fmla="*/ f150 1 f73"/>
                  <a:gd name="f215" fmla="*/ f151 1 f72"/>
                  <a:gd name="f216" fmla="*/ f152 1 f73"/>
                  <a:gd name="f217" fmla="*/ f153 1 f72"/>
                  <a:gd name="f218" fmla="*/ f154 1 f73"/>
                  <a:gd name="f219" fmla="*/ f155 1 f72"/>
                  <a:gd name="f220" fmla="*/ f156 1 f73"/>
                  <a:gd name="f221" fmla="*/ f157 1 f72"/>
                  <a:gd name="f222" fmla="*/ f158 1 f73"/>
                  <a:gd name="f223" fmla="*/ f159 1 f72"/>
                  <a:gd name="f224" fmla="*/ f160 1 f73"/>
                  <a:gd name="f225" fmla="*/ f161 1 f72"/>
                  <a:gd name="f226" fmla="*/ f162 1 f73"/>
                  <a:gd name="f227" fmla="*/ f163 1 f72"/>
                  <a:gd name="f228" fmla="*/ f164 1 f73"/>
                  <a:gd name="f229" fmla="*/ f165 1 f72"/>
                  <a:gd name="f230" fmla="*/ f166 1 f73"/>
                  <a:gd name="f231" fmla="*/ f167 1 f72"/>
                  <a:gd name="f232" fmla="*/ f168 1 f73"/>
                  <a:gd name="f233" fmla="*/ f169 1 f72"/>
                  <a:gd name="f234" fmla="*/ f170 1 f73"/>
                  <a:gd name="f235" fmla="*/ f171 1 f72"/>
                  <a:gd name="f236" fmla="*/ f172 1 f73"/>
                  <a:gd name="f237" fmla="*/ f173 1 f72"/>
                  <a:gd name="f238" fmla="*/ f174 1 f73"/>
                  <a:gd name="f239" fmla="*/ f175 1 f72"/>
                  <a:gd name="f240" fmla="*/ f176 1 f73"/>
                  <a:gd name="f241" fmla="*/ f177 1 f72"/>
                  <a:gd name="f242" fmla="*/ f178 1 f72"/>
                  <a:gd name="f243" fmla="*/ f179 1 f73"/>
                  <a:gd name="f244" fmla="*/ f180 1 f72"/>
                  <a:gd name="f245" fmla="*/ f181 1 f73"/>
                  <a:gd name="f246" fmla="*/ f182 1 f72"/>
                  <a:gd name="f247" fmla="*/ f183 1 f73"/>
                  <a:gd name="f248" fmla="*/ f184 1 f72"/>
                  <a:gd name="f249" fmla="*/ f185 1 f73"/>
                  <a:gd name="f250" fmla="*/ f186 1 f72"/>
                  <a:gd name="f251" fmla="*/ f187 1 f73"/>
                  <a:gd name="f252" fmla="*/ f188 1 f72"/>
                  <a:gd name="f253" fmla="*/ f189 1 f72"/>
                  <a:gd name="f254" fmla="*/ f190 1 f73"/>
                  <a:gd name="f255" fmla="*/ f191 1 f72"/>
                  <a:gd name="f256" fmla="*/ f192 1 f73"/>
                  <a:gd name="f257" fmla="*/ f193 1 f73"/>
                  <a:gd name="f258" fmla="*/ f194 1 f73"/>
                  <a:gd name="f259" fmla="*/ f195 f63 1"/>
                  <a:gd name="f260" fmla="*/ f196 f63 1"/>
                  <a:gd name="f261" fmla="*/ f198 f64 1"/>
                  <a:gd name="f262" fmla="*/ f197 f64 1"/>
                  <a:gd name="f263" fmla="*/ f199 f63 1"/>
                  <a:gd name="f264" fmla="*/ f200 f64 1"/>
                  <a:gd name="f265" fmla="*/ f201 f63 1"/>
                  <a:gd name="f266" fmla="*/ f202 f64 1"/>
                  <a:gd name="f267" fmla="*/ f203 f63 1"/>
                  <a:gd name="f268" fmla="*/ f204 f64 1"/>
                  <a:gd name="f269" fmla="*/ f205 f63 1"/>
                  <a:gd name="f270" fmla="*/ f206 f64 1"/>
                  <a:gd name="f271" fmla="*/ f207 f63 1"/>
                  <a:gd name="f272" fmla="*/ f208 f64 1"/>
                  <a:gd name="f273" fmla="*/ f209 f63 1"/>
                  <a:gd name="f274" fmla="*/ f210 f64 1"/>
                  <a:gd name="f275" fmla="*/ f211 f63 1"/>
                  <a:gd name="f276" fmla="*/ f212 f64 1"/>
                  <a:gd name="f277" fmla="*/ f213 f63 1"/>
                  <a:gd name="f278" fmla="*/ f214 f64 1"/>
                  <a:gd name="f279" fmla="*/ f215 f63 1"/>
                  <a:gd name="f280" fmla="*/ f216 f64 1"/>
                  <a:gd name="f281" fmla="*/ f217 f63 1"/>
                  <a:gd name="f282" fmla="*/ f218 f64 1"/>
                  <a:gd name="f283" fmla="*/ f219 f63 1"/>
                  <a:gd name="f284" fmla="*/ f220 f64 1"/>
                  <a:gd name="f285" fmla="*/ f221 f63 1"/>
                  <a:gd name="f286" fmla="*/ f222 f64 1"/>
                  <a:gd name="f287" fmla="*/ f223 f63 1"/>
                  <a:gd name="f288" fmla="*/ f224 f64 1"/>
                  <a:gd name="f289" fmla="*/ f225 f63 1"/>
                  <a:gd name="f290" fmla="*/ f226 f64 1"/>
                  <a:gd name="f291" fmla="*/ f227 f63 1"/>
                  <a:gd name="f292" fmla="*/ f228 f64 1"/>
                  <a:gd name="f293" fmla="*/ f229 f63 1"/>
                  <a:gd name="f294" fmla="*/ f230 f64 1"/>
                  <a:gd name="f295" fmla="*/ f231 f63 1"/>
                  <a:gd name="f296" fmla="*/ f232 f64 1"/>
                  <a:gd name="f297" fmla="*/ f233 f63 1"/>
                  <a:gd name="f298" fmla="*/ f234 f64 1"/>
                  <a:gd name="f299" fmla="*/ f235 f63 1"/>
                  <a:gd name="f300" fmla="*/ f236 f64 1"/>
                  <a:gd name="f301" fmla="*/ f237 f63 1"/>
                  <a:gd name="f302" fmla="*/ f238 f64 1"/>
                  <a:gd name="f303" fmla="*/ f239 f63 1"/>
                  <a:gd name="f304" fmla="*/ f240 f64 1"/>
                  <a:gd name="f305" fmla="*/ f241 f63 1"/>
                  <a:gd name="f306" fmla="*/ f242 f63 1"/>
                  <a:gd name="f307" fmla="*/ f243 f64 1"/>
                  <a:gd name="f308" fmla="*/ f244 f63 1"/>
                  <a:gd name="f309" fmla="*/ f245 f64 1"/>
                  <a:gd name="f310" fmla="*/ f246 f63 1"/>
                  <a:gd name="f311" fmla="*/ f247 f64 1"/>
                  <a:gd name="f312" fmla="*/ f248 f63 1"/>
                  <a:gd name="f313" fmla="*/ f249 f64 1"/>
                  <a:gd name="f314" fmla="*/ f250 f63 1"/>
                  <a:gd name="f315" fmla="*/ f251 f64 1"/>
                  <a:gd name="f316" fmla="*/ f252 f63 1"/>
                  <a:gd name="f317" fmla="*/ f253 f63 1"/>
                  <a:gd name="f318" fmla="*/ f254 f64 1"/>
                  <a:gd name="f319" fmla="*/ f255 f63 1"/>
                  <a:gd name="f320" fmla="*/ f256 f64 1"/>
                  <a:gd name="f321" fmla="*/ f257 f64 1"/>
                  <a:gd name="f322" fmla="*/ f258 f6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34">
                    <a:pos x="f263" y="f264"/>
                  </a:cxn>
                  <a:cxn ang="f134">
                    <a:pos x="f265" y="f266"/>
                  </a:cxn>
                  <a:cxn ang="f134">
                    <a:pos x="f267" y="f268"/>
                  </a:cxn>
                  <a:cxn ang="f134">
                    <a:pos x="f269" y="f270"/>
                  </a:cxn>
                  <a:cxn ang="f134">
                    <a:pos x="f271" y="f272"/>
                  </a:cxn>
                  <a:cxn ang="f134">
                    <a:pos x="f273" y="f274"/>
                  </a:cxn>
                  <a:cxn ang="f134">
                    <a:pos x="f275" y="f276"/>
                  </a:cxn>
                  <a:cxn ang="f134">
                    <a:pos x="f277" y="f278"/>
                  </a:cxn>
                  <a:cxn ang="f134">
                    <a:pos x="f279" y="f280"/>
                  </a:cxn>
                  <a:cxn ang="f134">
                    <a:pos x="f281" y="f282"/>
                  </a:cxn>
                  <a:cxn ang="f134">
                    <a:pos x="f283" y="f284"/>
                  </a:cxn>
                  <a:cxn ang="f134">
                    <a:pos x="f285" y="f286"/>
                  </a:cxn>
                  <a:cxn ang="f134">
                    <a:pos x="f287" y="f288"/>
                  </a:cxn>
                  <a:cxn ang="f134">
                    <a:pos x="f289" y="f290"/>
                  </a:cxn>
                  <a:cxn ang="f134">
                    <a:pos x="f291" y="f292"/>
                  </a:cxn>
                  <a:cxn ang="f134">
                    <a:pos x="f293" y="f294"/>
                  </a:cxn>
                  <a:cxn ang="f134">
                    <a:pos x="f295" y="f296"/>
                  </a:cxn>
                  <a:cxn ang="f134">
                    <a:pos x="f297" y="f298"/>
                  </a:cxn>
                  <a:cxn ang="f134">
                    <a:pos x="f299" y="f300"/>
                  </a:cxn>
                  <a:cxn ang="f134">
                    <a:pos x="f301" y="f302"/>
                  </a:cxn>
                  <a:cxn ang="f134">
                    <a:pos x="f303" y="f304"/>
                  </a:cxn>
                  <a:cxn ang="f134">
                    <a:pos x="f305" y="f304"/>
                  </a:cxn>
                  <a:cxn ang="f134">
                    <a:pos x="f306" y="f307"/>
                  </a:cxn>
                  <a:cxn ang="f134">
                    <a:pos x="f308" y="f309"/>
                  </a:cxn>
                  <a:cxn ang="f134">
                    <a:pos x="f310" y="f311"/>
                  </a:cxn>
                  <a:cxn ang="f134">
                    <a:pos x="f312" y="f313"/>
                  </a:cxn>
                  <a:cxn ang="f134">
                    <a:pos x="f314" y="f315"/>
                  </a:cxn>
                  <a:cxn ang="f134">
                    <a:pos x="f316" y="f268"/>
                  </a:cxn>
                  <a:cxn ang="f134">
                    <a:pos x="f317" y="f318"/>
                  </a:cxn>
                  <a:cxn ang="f134">
                    <a:pos x="f263" y="f266"/>
                  </a:cxn>
                  <a:cxn ang="f134">
                    <a:pos x="f319" y="f320"/>
                  </a:cxn>
                  <a:cxn ang="f134">
                    <a:pos x="f263" y="f321"/>
                  </a:cxn>
                  <a:cxn ang="f134">
                    <a:pos x="f263" y="f322"/>
                  </a:cxn>
                  <a:cxn ang="f134">
                    <a:pos x="f263" y="f264"/>
                  </a:cxn>
                </a:cxnLst>
                <a:rect l="f259" t="f262" r="f260" b="f261"/>
                <a:pathLst>
                  <a:path w="148" h="256">
                    <a:moveTo>
                      <a:pt x="f8" y="f5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6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7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13"/>
                    </a:lnTo>
                    <a:lnTo>
                      <a:pt x="f5" y="f13"/>
                    </a:lnTo>
                    <a:lnTo>
                      <a:pt x="f46" y="f20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12"/>
                    </a:lnTo>
                    <a:lnTo>
                      <a:pt x="f56" y="f57"/>
                    </a:lnTo>
                    <a:lnTo>
                      <a:pt x="f8" y="f10"/>
                    </a:lnTo>
                    <a:lnTo>
                      <a:pt x="f58" y="f59"/>
                    </a:lnTo>
                    <a:lnTo>
                      <a:pt x="f8" y="f60"/>
                    </a:lnTo>
                    <a:lnTo>
                      <a:pt x="f8" y="f61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  <p:sp>
            <p:nvSpPr>
              <p:cNvPr id="54" name="Freeform 124"/>
              <p:cNvSpPr/>
              <p:nvPr/>
            </p:nvSpPr>
            <p:spPr>
              <a:xfrm>
                <a:off x="1392480" y="1506960"/>
                <a:ext cx="236520" cy="4064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49"/>
                  <a:gd name="f7" fmla="val 256"/>
                  <a:gd name="f8" fmla="val 37"/>
                  <a:gd name="f9" fmla="val 36"/>
                  <a:gd name="f10" fmla="val 2"/>
                  <a:gd name="f11" fmla="val 8"/>
                  <a:gd name="f12" fmla="val 18"/>
                  <a:gd name="f13" fmla="val 29"/>
                  <a:gd name="f14" fmla="val 38"/>
                  <a:gd name="f15" fmla="val 44"/>
                  <a:gd name="f16" fmla="val 42"/>
                  <a:gd name="f17" fmla="val 59"/>
                  <a:gd name="f18" fmla="val 50"/>
                  <a:gd name="f19" fmla="val 76"/>
                  <a:gd name="f20" fmla="val 61"/>
                  <a:gd name="f21" fmla="val 92"/>
                  <a:gd name="f22" fmla="val 74"/>
                  <a:gd name="f23" fmla="val 108"/>
                  <a:gd name="f24" fmla="val 94"/>
                  <a:gd name="f25" fmla="val 123"/>
                  <a:gd name="f26" fmla="val 118"/>
                  <a:gd name="f27" fmla="val 136"/>
                  <a:gd name="f28" fmla="val 147"/>
                  <a:gd name="f29" fmla="val 139"/>
                  <a:gd name="f30" fmla="val 150"/>
                  <a:gd name="f31" fmla="val 128"/>
                  <a:gd name="f32" fmla="val 155"/>
                  <a:gd name="f33" fmla="val 114"/>
                  <a:gd name="f34" fmla="val 162"/>
                  <a:gd name="f35" fmla="val 99"/>
                  <a:gd name="f36" fmla="val 172"/>
                  <a:gd name="f37" fmla="val 83"/>
                  <a:gd name="f38" fmla="val 187"/>
                  <a:gd name="f39" fmla="val 67"/>
                  <a:gd name="f40" fmla="val 205"/>
                  <a:gd name="f41" fmla="val 52"/>
                  <a:gd name="f42" fmla="val 227"/>
                  <a:gd name="f43" fmla="val 40"/>
                  <a:gd name="f44" fmla="val 253"/>
                  <a:gd name="f45" fmla="val 34"/>
                  <a:gd name="f46" fmla="val 244"/>
                  <a:gd name="f47" fmla="val 27"/>
                  <a:gd name="f48" fmla="val 232"/>
                  <a:gd name="f49" fmla="val 21"/>
                  <a:gd name="f50" fmla="val 215"/>
                  <a:gd name="f51" fmla="val 14"/>
                  <a:gd name="f52" fmla="val 194"/>
                  <a:gd name="f53" fmla="val 171"/>
                  <a:gd name="f54" fmla="val 3"/>
                  <a:gd name="f55" fmla="val 145"/>
                  <a:gd name="f56" fmla="val 88"/>
                  <a:gd name="f57" fmla="val 20"/>
                  <a:gd name="f58" fmla="+- 0 0 0"/>
                  <a:gd name="f59" fmla="*/ f3 1 149"/>
                  <a:gd name="f60" fmla="*/ f4 1 256"/>
                  <a:gd name="f61" fmla="val f5"/>
                  <a:gd name="f62" fmla="val f6"/>
                  <a:gd name="f63" fmla="val f7"/>
                  <a:gd name="f64" fmla="*/ f58 f0 1"/>
                  <a:gd name="f65" fmla="+- f63 0 f61"/>
                  <a:gd name="f66" fmla="+- f62 0 f61"/>
                  <a:gd name="f67" fmla="*/ f64 1 f2"/>
                  <a:gd name="f68" fmla="*/ f66 1 149"/>
                  <a:gd name="f69" fmla="*/ f65 1 256"/>
                  <a:gd name="f70" fmla="*/ 37 f66 1"/>
                  <a:gd name="f71" fmla="*/ 0 f65 1"/>
                  <a:gd name="f72" fmla="*/ 36 f66 1"/>
                  <a:gd name="f73" fmla="*/ 2 f65 1"/>
                  <a:gd name="f74" fmla="*/ 8 f65 1"/>
                  <a:gd name="f75" fmla="*/ 18 f65 1"/>
                  <a:gd name="f76" fmla="*/ 29 f65 1"/>
                  <a:gd name="f77" fmla="*/ 38 f66 1"/>
                  <a:gd name="f78" fmla="*/ 44 f65 1"/>
                  <a:gd name="f79" fmla="*/ 42 f66 1"/>
                  <a:gd name="f80" fmla="*/ 59 f65 1"/>
                  <a:gd name="f81" fmla="*/ 50 f66 1"/>
                  <a:gd name="f82" fmla="*/ 76 f65 1"/>
                  <a:gd name="f83" fmla="*/ 61 f66 1"/>
                  <a:gd name="f84" fmla="*/ 92 f65 1"/>
                  <a:gd name="f85" fmla="*/ 74 f66 1"/>
                  <a:gd name="f86" fmla="*/ 108 f65 1"/>
                  <a:gd name="f87" fmla="*/ 94 f66 1"/>
                  <a:gd name="f88" fmla="*/ 123 f65 1"/>
                  <a:gd name="f89" fmla="*/ 118 f66 1"/>
                  <a:gd name="f90" fmla="*/ 136 f65 1"/>
                  <a:gd name="f91" fmla="*/ 149 f66 1"/>
                  <a:gd name="f92" fmla="*/ 147 f65 1"/>
                  <a:gd name="f93" fmla="*/ 147 f66 1"/>
                  <a:gd name="f94" fmla="*/ 139 f66 1"/>
                  <a:gd name="f95" fmla="*/ 150 f65 1"/>
                  <a:gd name="f96" fmla="*/ 128 f66 1"/>
                  <a:gd name="f97" fmla="*/ 155 f65 1"/>
                  <a:gd name="f98" fmla="*/ 114 f66 1"/>
                  <a:gd name="f99" fmla="*/ 162 f65 1"/>
                  <a:gd name="f100" fmla="*/ 99 f66 1"/>
                  <a:gd name="f101" fmla="*/ 172 f65 1"/>
                  <a:gd name="f102" fmla="*/ 83 f66 1"/>
                  <a:gd name="f103" fmla="*/ 187 f65 1"/>
                  <a:gd name="f104" fmla="*/ 67 f66 1"/>
                  <a:gd name="f105" fmla="*/ 205 f65 1"/>
                  <a:gd name="f106" fmla="*/ 52 f66 1"/>
                  <a:gd name="f107" fmla="*/ 227 f65 1"/>
                  <a:gd name="f108" fmla="*/ 40 f66 1"/>
                  <a:gd name="f109" fmla="*/ 256 f65 1"/>
                  <a:gd name="f110" fmla="*/ 253 f65 1"/>
                  <a:gd name="f111" fmla="*/ 34 f66 1"/>
                  <a:gd name="f112" fmla="*/ 244 f65 1"/>
                  <a:gd name="f113" fmla="*/ 27 f66 1"/>
                  <a:gd name="f114" fmla="*/ 232 f65 1"/>
                  <a:gd name="f115" fmla="*/ 21 f66 1"/>
                  <a:gd name="f116" fmla="*/ 215 f65 1"/>
                  <a:gd name="f117" fmla="*/ 14 f66 1"/>
                  <a:gd name="f118" fmla="*/ 194 f65 1"/>
                  <a:gd name="f119" fmla="*/ 8 f66 1"/>
                  <a:gd name="f120" fmla="*/ 171 f65 1"/>
                  <a:gd name="f121" fmla="*/ 3 f66 1"/>
                  <a:gd name="f122" fmla="*/ 145 f65 1"/>
                  <a:gd name="f123" fmla="*/ 0 f66 1"/>
                  <a:gd name="f124" fmla="*/ 118 f65 1"/>
                  <a:gd name="f125" fmla="*/ 88 f65 1"/>
                  <a:gd name="f126" fmla="*/ 20 f66 1"/>
                  <a:gd name="f127" fmla="+- f67 0 f1"/>
                  <a:gd name="f128" fmla="*/ f70 1 149"/>
                  <a:gd name="f129" fmla="*/ f71 1 256"/>
                  <a:gd name="f130" fmla="*/ f72 1 149"/>
                  <a:gd name="f131" fmla="*/ f73 1 256"/>
                  <a:gd name="f132" fmla="*/ f74 1 256"/>
                  <a:gd name="f133" fmla="*/ f75 1 256"/>
                  <a:gd name="f134" fmla="*/ f76 1 256"/>
                  <a:gd name="f135" fmla="*/ f77 1 149"/>
                  <a:gd name="f136" fmla="*/ f78 1 256"/>
                  <a:gd name="f137" fmla="*/ f79 1 149"/>
                  <a:gd name="f138" fmla="*/ f80 1 256"/>
                  <a:gd name="f139" fmla="*/ f81 1 149"/>
                  <a:gd name="f140" fmla="*/ f82 1 256"/>
                  <a:gd name="f141" fmla="*/ f83 1 149"/>
                  <a:gd name="f142" fmla="*/ f84 1 256"/>
                  <a:gd name="f143" fmla="*/ f85 1 149"/>
                  <a:gd name="f144" fmla="*/ f86 1 256"/>
                  <a:gd name="f145" fmla="*/ f87 1 149"/>
                  <a:gd name="f146" fmla="*/ f88 1 256"/>
                  <a:gd name="f147" fmla="*/ f89 1 149"/>
                  <a:gd name="f148" fmla="*/ f90 1 256"/>
                  <a:gd name="f149" fmla="*/ f91 1 149"/>
                  <a:gd name="f150" fmla="*/ f92 1 256"/>
                  <a:gd name="f151" fmla="*/ f93 1 149"/>
                  <a:gd name="f152" fmla="*/ f94 1 149"/>
                  <a:gd name="f153" fmla="*/ f95 1 256"/>
                  <a:gd name="f154" fmla="*/ f96 1 149"/>
                  <a:gd name="f155" fmla="*/ f97 1 256"/>
                  <a:gd name="f156" fmla="*/ f98 1 149"/>
                  <a:gd name="f157" fmla="*/ f99 1 256"/>
                  <a:gd name="f158" fmla="*/ f100 1 149"/>
                  <a:gd name="f159" fmla="*/ f101 1 256"/>
                  <a:gd name="f160" fmla="*/ f102 1 149"/>
                  <a:gd name="f161" fmla="*/ f103 1 256"/>
                  <a:gd name="f162" fmla="*/ f104 1 149"/>
                  <a:gd name="f163" fmla="*/ f105 1 256"/>
                  <a:gd name="f164" fmla="*/ f106 1 149"/>
                  <a:gd name="f165" fmla="*/ f107 1 256"/>
                  <a:gd name="f166" fmla="*/ f108 1 149"/>
                  <a:gd name="f167" fmla="*/ f109 1 256"/>
                  <a:gd name="f168" fmla="*/ f110 1 256"/>
                  <a:gd name="f169" fmla="*/ f111 1 149"/>
                  <a:gd name="f170" fmla="*/ f112 1 256"/>
                  <a:gd name="f171" fmla="*/ f113 1 149"/>
                  <a:gd name="f172" fmla="*/ f114 1 256"/>
                  <a:gd name="f173" fmla="*/ f115 1 149"/>
                  <a:gd name="f174" fmla="*/ f116 1 256"/>
                  <a:gd name="f175" fmla="*/ f117 1 149"/>
                  <a:gd name="f176" fmla="*/ f118 1 256"/>
                  <a:gd name="f177" fmla="*/ f119 1 149"/>
                  <a:gd name="f178" fmla="*/ f120 1 256"/>
                  <a:gd name="f179" fmla="*/ f121 1 149"/>
                  <a:gd name="f180" fmla="*/ f122 1 256"/>
                  <a:gd name="f181" fmla="*/ f123 1 149"/>
                  <a:gd name="f182" fmla="*/ f124 1 256"/>
                  <a:gd name="f183" fmla="*/ f125 1 256"/>
                  <a:gd name="f184" fmla="*/ f126 1 149"/>
                  <a:gd name="f185" fmla="*/ 0 1 f68"/>
                  <a:gd name="f186" fmla="*/ f62 1 f68"/>
                  <a:gd name="f187" fmla="*/ 0 1 f69"/>
                  <a:gd name="f188" fmla="*/ f63 1 f69"/>
                  <a:gd name="f189" fmla="*/ f128 1 f68"/>
                  <a:gd name="f190" fmla="*/ f129 1 f69"/>
                  <a:gd name="f191" fmla="*/ f130 1 f68"/>
                  <a:gd name="f192" fmla="*/ f131 1 f69"/>
                  <a:gd name="f193" fmla="*/ f132 1 f69"/>
                  <a:gd name="f194" fmla="*/ f133 1 f69"/>
                  <a:gd name="f195" fmla="*/ f134 1 f69"/>
                  <a:gd name="f196" fmla="*/ f135 1 f68"/>
                  <a:gd name="f197" fmla="*/ f136 1 f69"/>
                  <a:gd name="f198" fmla="*/ f137 1 f68"/>
                  <a:gd name="f199" fmla="*/ f138 1 f69"/>
                  <a:gd name="f200" fmla="*/ f139 1 f68"/>
                  <a:gd name="f201" fmla="*/ f140 1 f69"/>
                  <a:gd name="f202" fmla="*/ f141 1 f68"/>
                  <a:gd name="f203" fmla="*/ f142 1 f69"/>
                  <a:gd name="f204" fmla="*/ f143 1 f68"/>
                  <a:gd name="f205" fmla="*/ f144 1 f69"/>
                  <a:gd name="f206" fmla="*/ f145 1 f68"/>
                  <a:gd name="f207" fmla="*/ f146 1 f69"/>
                  <a:gd name="f208" fmla="*/ f147 1 f68"/>
                  <a:gd name="f209" fmla="*/ f148 1 f69"/>
                  <a:gd name="f210" fmla="*/ f149 1 f68"/>
                  <a:gd name="f211" fmla="*/ f150 1 f69"/>
                  <a:gd name="f212" fmla="*/ f151 1 f68"/>
                  <a:gd name="f213" fmla="*/ f152 1 f68"/>
                  <a:gd name="f214" fmla="*/ f153 1 f69"/>
                  <a:gd name="f215" fmla="*/ f154 1 f68"/>
                  <a:gd name="f216" fmla="*/ f155 1 f69"/>
                  <a:gd name="f217" fmla="*/ f156 1 f68"/>
                  <a:gd name="f218" fmla="*/ f157 1 f69"/>
                  <a:gd name="f219" fmla="*/ f158 1 f68"/>
                  <a:gd name="f220" fmla="*/ f159 1 f69"/>
                  <a:gd name="f221" fmla="*/ f160 1 f68"/>
                  <a:gd name="f222" fmla="*/ f161 1 f69"/>
                  <a:gd name="f223" fmla="*/ f162 1 f68"/>
                  <a:gd name="f224" fmla="*/ f163 1 f69"/>
                  <a:gd name="f225" fmla="*/ f164 1 f68"/>
                  <a:gd name="f226" fmla="*/ f165 1 f69"/>
                  <a:gd name="f227" fmla="*/ f166 1 f68"/>
                  <a:gd name="f228" fmla="*/ f167 1 f69"/>
                  <a:gd name="f229" fmla="*/ f168 1 f69"/>
                  <a:gd name="f230" fmla="*/ f169 1 f68"/>
                  <a:gd name="f231" fmla="*/ f170 1 f69"/>
                  <a:gd name="f232" fmla="*/ f171 1 f68"/>
                  <a:gd name="f233" fmla="*/ f172 1 f69"/>
                  <a:gd name="f234" fmla="*/ f173 1 f68"/>
                  <a:gd name="f235" fmla="*/ f174 1 f69"/>
                  <a:gd name="f236" fmla="*/ f175 1 f68"/>
                  <a:gd name="f237" fmla="*/ f176 1 f69"/>
                  <a:gd name="f238" fmla="*/ f177 1 f68"/>
                  <a:gd name="f239" fmla="*/ f178 1 f69"/>
                  <a:gd name="f240" fmla="*/ f179 1 f68"/>
                  <a:gd name="f241" fmla="*/ f180 1 f69"/>
                  <a:gd name="f242" fmla="*/ f181 1 f68"/>
                  <a:gd name="f243" fmla="*/ f182 1 f69"/>
                  <a:gd name="f244" fmla="*/ f183 1 f69"/>
                  <a:gd name="f245" fmla="*/ f184 1 f68"/>
                  <a:gd name="f246" fmla="*/ f185 f59 1"/>
                  <a:gd name="f247" fmla="*/ f186 f59 1"/>
                  <a:gd name="f248" fmla="*/ f188 f60 1"/>
                  <a:gd name="f249" fmla="*/ f187 f60 1"/>
                  <a:gd name="f250" fmla="*/ f189 f59 1"/>
                  <a:gd name="f251" fmla="*/ f190 f60 1"/>
                  <a:gd name="f252" fmla="*/ f191 f59 1"/>
                  <a:gd name="f253" fmla="*/ f192 f60 1"/>
                  <a:gd name="f254" fmla="*/ f193 f60 1"/>
                  <a:gd name="f255" fmla="*/ f194 f60 1"/>
                  <a:gd name="f256" fmla="*/ f195 f60 1"/>
                  <a:gd name="f257" fmla="*/ f196 f59 1"/>
                  <a:gd name="f258" fmla="*/ f197 f60 1"/>
                  <a:gd name="f259" fmla="*/ f198 f59 1"/>
                  <a:gd name="f260" fmla="*/ f199 f60 1"/>
                  <a:gd name="f261" fmla="*/ f200 f59 1"/>
                  <a:gd name="f262" fmla="*/ f201 f60 1"/>
                  <a:gd name="f263" fmla="*/ f202 f59 1"/>
                  <a:gd name="f264" fmla="*/ f203 f60 1"/>
                  <a:gd name="f265" fmla="*/ f204 f59 1"/>
                  <a:gd name="f266" fmla="*/ f205 f60 1"/>
                  <a:gd name="f267" fmla="*/ f206 f59 1"/>
                  <a:gd name="f268" fmla="*/ f207 f60 1"/>
                  <a:gd name="f269" fmla="*/ f208 f59 1"/>
                  <a:gd name="f270" fmla="*/ f209 f60 1"/>
                  <a:gd name="f271" fmla="*/ f210 f59 1"/>
                  <a:gd name="f272" fmla="*/ f211 f60 1"/>
                  <a:gd name="f273" fmla="*/ f212 f59 1"/>
                  <a:gd name="f274" fmla="*/ f213 f59 1"/>
                  <a:gd name="f275" fmla="*/ f214 f60 1"/>
                  <a:gd name="f276" fmla="*/ f215 f59 1"/>
                  <a:gd name="f277" fmla="*/ f216 f60 1"/>
                  <a:gd name="f278" fmla="*/ f217 f59 1"/>
                  <a:gd name="f279" fmla="*/ f218 f60 1"/>
                  <a:gd name="f280" fmla="*/ f219 f59 1"/>
                  <a:gd name="f281" fmla="*/ f220 f60 1"/>
                  <a:gd name="f282" fmla="*/ f221 f59 1"/>
                  <a:gd name="f283" fmla="*/ f222 f60 1"/>
                  <a:gd name="f284" fmla="*/ f223 f59 1"/>
                  <a:gd name="f285" fmla="*/ f224 f60 1"/>
                  <a:gd name="f286" fmla="*/ f225 f59 1"/>
                  <a:gd name="f287" fmla="*/ f226 f60 1"/>
                  <a:gd name="f288" fmla="*/ f227 f59 1"/>
                  <a:gd name="f289" fmla="*/ f228 f60 1"/>
                  <a:gd name="f290" fmla="*/ f229 f60 1"/>
                  <a:gd name="f291" fmla="*/ f230 f59 1"/>
                  <a:gd name="f292" fmla="*/ f231 f60 1"/>
                  <a:gd name="f293" fmla="*/ f232 f59 1"/>
                  <a:gd name="f294" fmla="*/ f233 f60 1"/>
                  <a:gd name="f295" fmla="*/ f234 f59 1"/>
                  <a:gd name="f296" fmla="*/ f235 f60 1"/>
                  <a:gd name="f297" fmla="*/ f236 f59 1"/>
                  <a:gd name="f298" fmla="*/ f237 f60 1"/>
                  <a:gd name="f299" fmla="*/ f238 f59 1"/>
                  <a:gd name="f300" fmla="*/ f239 f60 1"/>
                  <a:gd name="f301" fmla="*/ f240 f59 1"/>
                  <a:gd name="f302" fmla="*/ f241 f60 1"/>
                  <a:gd name="f303" fmla="*/ f242 f59 1"/>
                  <a:gd name="f304" fmla="*/ f243 f60 1"/>
                  <a:gd name="f305" fmla="*/ f244 f60 1"/>
                  <a:gd name="f306" fmla="*/ f245 f5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7">
                    <a:pos x="f250" y="f251"/>
                  </a:cxn>
                  <a:cxn ang="f127">
                    <a:pos x="f252" y="f253"/>
                  </a:cxn>
                  <a:cxn ang="f127">
                    <a:pos x="f252" y="f254"/>
                  </a:cxn>
                  <a:cxn ang="f127">
                    <a:pos x="f252" y="f255"/>
                  </a:cxn>
                  <a:cxn ang="f127">
                    <a:pos x="f252" y="f256"/>
                  </a:cxn>
                  <a:cxn ang="f127">
                    <a:pos x="f257" y="f258"/>
                  </a:cxn>
                  <a:cxn ang="f127">
                    <a:pos x="f259" y="f260"/>
                  </a:cxn>
                  <a:cxn ang="f127">
                    <a:pos x="f261" y="f262"/>
                  </a:cxn>
                  <a:cxn ang="f127">
                    <a:pos x="f263" y="f264"/>
                  </a:cxn>
                  <a:cxn ang="f127">
                    <a:pos x="f265" y="f266"/>
                  </a:cxn>
                  <a:cxn ang="f127">
                    <a:pos x="f267" y="f268"/>
                  </a:cxn>
                  <a:cxn ang="f127">
                    <a:pos x="f269" y="f270"/>
                  </a:cxn>
                  <a:cxn ang="f127">
                    <a:pos x="f271" y="f272"/>
                  </a:cxn>
                  <a:cxn ang="f127">
                    <a:pos x="f273" y="f272"/>
                  </a:cxn>
                  <a:cxn ang="f127">
                    <a:pos x="f274" y="f275"/>
                  </a:cxn>
                  <a:cxn ang="f127">
                    <a:pos x="f276" y="f277"/>
                  </a:cxn>
                  <a:cxn ang="f127">
                    <a:pos x="f278" y="f279"/>
                  </a:cxn>
                  <a:cxn ang="f127">
                    <a:pos x="f280" y="f281"/>
                  </a:cxn>
                  <a:cxn ang="f127">
                    <a:pos x="f282" y="f283"/>
                  </a:cxn>
                  <a:cxn ang="f127">
                    <a:pos x="f284" y="f285"/>
                  </a:cxn>
                  <a:cxn ang="f127">
                    <a:pos x="f286" y="f287"/>
                  </a:cxn>
                  <a:cxn ang="f127">
                    <a:pos x="f288" y="f289"/>
                  </a:cxn>
                  <a:cxn ang="f127">
                    <a:pos x="f257" y="f290"/>
                  </a:cxn>
                  <a:cxn ang="f127">
                    <a:pos x="f291" y="f292"/>
                  </a:cxn>
                  <a:cxn ang="f127">
                    <a:pos x="f293" y="f294"/>
                  </a:cxn>
                  <a:cxn ang="f127">
                    <a:pos x="f295" y="f296"/>
                  </a:cxn>
                  <a:cxn ang="f127">
                    <a:pos x="f297" y="f298"/>
                  </a:cxn>
                  <a:cxn ang="f127">
                    <a:pos x="f299" y="f300"/>
                  </a:cxn>
                  <a:cxn ang="f127">
                    <a:pos x="f301" y="f302"/>
                  </a:cxn>
                  <a:cxn ang="f127">
                    <a:pos x="f303" y="f304"/>
                  </a:cxn>
                  <a:cxn ang="f127">
                    <a:pos x="f301" y="f305"/>
                  </a:cxn>
                  <a:cxn ang="f127">
                    <a:pos x="f299" y="f260"/>
                  </a:cxn>
                  <a:cxn ang="f127">
                    <a:pos x="f306" y="f256"/>
                  </a:cxn>
                  <a:cxn ang="f127">
                    <a:pos x="f250" y="f251"/>
                  </a:cxn>
                </a:cxnLst>
                <a:rect l="f246" t="f249" r="f247" b="f248"/>
                <a:pathLst>
                  <a:path w="149" h="256">
                    <a:moveTo>
                      <a:pt x="f8" y="f5"/>
                    </a:moveTo>
                    <a:lnTo>
                      <a:pt x="f9" y="f10"/>
                    </a:lnTo>
                    <a:lnTo>
                      <a:pt x="f9" y="f11"/>
                    </a:lnTo>
                    <a:lnTo>
                      <a:pt x="f9" y="f12"/>
                    </a:lnTo>
                    <a:lnTo>
                      <a:pt x="f9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6" y="f28"/>
                    </a:lnTo>
                    <a:lnTo>
                      <a:pt x="f28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7"/>
                    </a:lnTo>
                    <a:lnTo>
                      <a:pt x="f14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11" y="f53"/>
                    </a:lnTo>
                    <a:lnTo>
                      <a:pt x="f54" y="f55"/>
                    </a:lnTo>
                    <a:lnTo>
                      <a:pt x="f5" y="f26"/>
                    </a:lnTo>
                    <a:lnTo>
                      <a:pt x="f54" y="f56"/>
                    </a:lnTo>
                    <a:lnTo>
                      <a:pt x="f11" y="f17"/>
                    </a:lnTo>
                    <a:lnTo>
                      <a:pt x="f57" y="f13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微軟正黑體" pitchFamily="2"/>
                  <a:cs typeface="Mangal" pitchFamily="2"/>
                </a:endParaRPr>
              </a:p>
            </p:txBody>
          </p:sp>
        </p:grpSp>
        <p:sp>
          <p:nvSpPr>
            <p:cNvPr id="55" name="모서리가 둥근 직사각형 230"/>
            <p:cNvSpPr/>
            <p:nvPr/>
          </p:nvSpPr>
          <p:spPr>
            <a:xfrm rot="2503800">
              <a:off x="2026111" y="2356216"/>
              <a:ext cx="239400" cy="7740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E2C3A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56" name="타원 177"/>
            <p:cNvSpPr/>
            <p:nvPr/>
          </p:nvSpPr>
          <p:spPr>
            <a:xfrm rot="731400">
              <a:off x="1908485" y="2379601"/>
              <a:ext cx="383760" cy="24084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val f7"/>
                <a:gd name="f14" fmla="+- 2700000 f2 0"/>
                <a:gd name="f15" fmla="*/ f9 f1 1"/>
                <a:gd name="f16" fmla="?: f10 f4 1"/>
                <a:gd name="f17" fmla="?: f11 f5 1"/>
                <a:gd name="f18" fmla="?: f12 f6 1"/>
                <a:gd name="f19" fmla="*/ f14 f8 1"/>
                <a:gd name="f20" fmla="*/ f15 1 f3"/>
                <a:gd name="f21" fmla="*/ f16 1 21600"/>
                <a:gd name="f22" fmla="*/ f17 1 21600"/>
                <a:gd name="f23" fmla="*/ 21600 f16 1"/>
                <a:gd name="f24" fmla="*/ 21600 f17 1"/>
                <a:gd name="f25" fmla="*/ f19 1 f1"/>
                <a:gd name="f26" fmla="+- f20 0 f2"/>
                <a:gd name="f27" fmla="min f22 f21"/>
                <a:gd name="f28" fmla="*/ f23 1 f18"/>
                <a:gd name="f29" fmla="*/ f24 1 f18"/>
                <a:gd name="f30" fmla="+- 0 0 f25"/>
                <a:gd name="f31" fmla="val f28"/>
                <a:gd name="f32" fmla="val f29"/>
                <a:gd name="f33" fmla="+- 0 0 f30"/>
                <a:gd name="f34" fmla="*/ f13 f27 1"/>
                <a:gd name="f35" fmla="+- f32 0 f13"/>
                <a:gd name="f36" fmla="+- f31 0 f13"/>
                <a:gd name="f37" fmla="*/ f33 f1 1"/>
                <a:gd name="f38" fmla="*/ f35 1 2"/>
                <a:gd name="f39" fmla="*/ f36 1 2"/>
                <a:gd name="f40" fmla="*/ f37 1 f8"/>
                <a:gd name="f41" fmla="+- f13 f38 0"/>
                <a:gd name="f42" fmla="+- f13 f39 0"/>
                <a:gd name="f43" fmla="+- f40 0 f2"/>
                <a:gd name="f44" fmla="*/ f39 f27 1"/>
                <a:gd name="f45" fmla="*/ f38 f27 1"/>
                <a:gd name="f46" fmla="cos 1 f43"/>
                <a:gd name="f47" fmla="sin 1 f43"/>
                <a:gd name="f48" fmla="*/ f41 f27 1"/>
                <a:gd name="f49" fmla="+- 0 0 f46"/>
                <a:gd name="f50" fmla="+- 0 0 f47"/>
                <a:gd name="f51" fmla="+- 0 0 f49"/>
                <a:gd name="f52" fmla="+- 0 0 f50"/>
                <a:gd name="f53" fmla="*/ f51 f39 1"/>
                <a:gd name="f54" fmla="*/ f52 f38 1"/>
                <a:gd name="f55" fmla="+- f42 0 f53"/>
                <a:gd name="f56" fmla="+- f42 f53 0"/>
                <a:gd name="f57" fmla="+- f41 0 f54"/>
                <a:gd name="f58" fmla="+- f41 f54 0"/>
                <a:gd name="f59" fmla="*/ f55 f27 1"/>
                <a:gd name="f60" fmla="*/ f57 f27 1"/>
                <a:gd name="f61" fmla="*/ f56 f27 1"/>
                <a:gd name="f62" fmla="*/ f58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59" y="f60"/>
                </a:cxn>
                <a:cxn ang="f26">
                  <a:pos x="f59" y="f62"/>
                </a:cxn>
                <a:cxn ang="f26">
                  <a:pos x="f61" y="f62"/>
                </a:cxn>
                <a:cxn ang="f26">
                  <a:pos x="f61" y="f60"/>
                </a:cxn>
              </a:cxnLst>
              <a:rect l="f59" t="f60" r="f61" b="f62"/>
              <a:pathLst>
                <a:path>
                  <a:moveTo>
                    <a:pt x="f34" y="f48"/>
                  </a:moveTo>
                  <a:arcTo wR="f44" hR="f45" stAng="f1" swAng="f0"/>
                  <a:close/>
                </a:path>
              </a:pathLst>
            </a:custGeom>
            <a:solidFill>
              <a:srgbClr val="DDB89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</p:grpSp>
      <p:sp>
        <p:nvSpPr>
          <p:cNvPr id="57" name="직사각형 43"/>
          <p:cNvSpPr/>
          <p:nvPr/>
        </p:nvSpPr>
        <p:spPr>
          <a:xfrm>
            <a:off x="0" y="2701080"/>
            <a:ext cx="12192119" cy="569160"/>
          </a:xfrm>
          <a:prstGeom prst="rect">
            <a:avLst/>
          </a:prstGeom>
          <a:solidFill>
            <a:srgbClr val="99836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58" name="사다리꼴 227"/>
          <p:cNvSpPr/>
          <p:nvPr/>
        </p:nvSpPr>
        <p:spPr>
          <a:xfrm>
            <a:off x="1038240" y="2815200"/>
            <a:ext cx="1086120" cy="282600"/>
          </a:xfrm>
          <a:custGeom>
            <a:avLst>
              <a:gd name="f8" fmla="val 9308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93080"/>
              <a:gd name="f9" fmla="+- 0 0 0"/>
              <a:gd name="f10" fmla="abs f4"/>
              <a:gd name="f11" fmla="abs f5"/>
              <a:gd name="f12" fmla="abs f6"/>
              <a:gd name="f13" fmla="val f7"/>
              <a:gd name="f14" fmla="val f8"/>
              <a:gd name="f15" fmla="*/ f9 f1 1"/>
              <a:gd name="f16" fmla="?: f10 f4 1"/>
              <a:gd name="f17" fmla="?: f11 f5 1"/>
              <a:gd name="f18" fmla="?: f12 f6 1"/>
              <a:gd name="f19" fmla="*/ f15 1 f3"/>
              <a:gd name="f20" fmla="*/ f16 1 21600"/>
              <a:gd name="f21" fmla="*/ f17 1 21600"/>
              <a:gd name="f22" fmla="*/ 21600 f16 1"/>
              <a:gd name="f23" fmla="*/ 21600 f17 1"/>
              <a:gd name="f24" fmla="+- f19 0 f2"/>
              <a:gd name="f25" fmla="min f21 f20"/>
              <a:gd name="f26" fmla="*/ f22 1 f18"/>
              <a:gd name="f27" fmla="*/ f23 1 f18"/>
              <a:gd name="f28" fmla="val f26"/>
              <a:gd name="f29" fmla="val f27"/>
              <a:gd name="f30" fmla="*/ f13 f25 1"/>
              <a:gd name="f31" fmla="+- f29 0 f13"/>
              <a:gd name="f32" fmla="+- f28 0 f13"/>
              <a:gd name="f33" fmla="*/ f29 f25 1"/>
              <a:gd name="f34" fmla="*/ f28 f25 1"/>
              <a:gd name="f35" fmla="*/ f31 1 2"/>
              <a:gd name="f36" fmla="*/ f31 1 3"/>
              <a:gd name="f37" fmla="*/ f32 1 4"/>
              <a:gd name="f38" fmla="min f32 f31"/>
              <a:gd name="f39" fmla="*/ 50000 f32 1"/>
              <a:gd name="f40" fmla="+- f13 f35 0"/>
              <a:gd name="f41" fmla="*/ f39 1 f38"/>
              <a:gd name="f42" fmla="*/ f38 f14 1"/>
              <a:gd name="f43" fmla="*/ f37 f14 1"/>
              <a:gd name="f44" fmla="*/ f36 f14 1"/>
              <a:gd name="f45" fmla="*/ f42 1 200000"/>
              <a:gd name="f46" fmla="*/ f42 1 100000"/>
              <a:gd name="f47" fmla="*/ f43 1 f41"/>
              <a:gd name="f48" fmla="*/ f44 1 f41"/>
              <a:gd name="f49" fmla="*/ f40 f25 1"/>
              <a:gd name="f50" fmla="+- f28 0 f46"/>
              <a:gd name="f51" fmla="+- f28 0 f45"/>
              <a:gd name="f52" fmla="+- f28 0 f47"/>
              <a:gd name="f53" fmla="*/ f47 f25 1"/>
              <a:gd name="f54" fmla="*/ f48 f25 1"/>
              <a:gd name="f55" fmla="*/ f46 f25 1"/>
              <a:gd name="f56" fmla="*/ f45 f25 1"/>
              <a:gd name="f57" fmla="*/ f52 f25 1"/>
              <a:gd name="f58" fmla="*/ f50 f25 1"/>
              <a:gd name="f59" fmla="*/ f51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56" y="f49"/>
              </a:cxn>
              <a:cxn ang="f24">
                <a:pos x="f59" y="f49"/>
              </a:cxn>
            </a:cxnLst>
            <a:rect l="f53" t="f54" r="f57" b="f33"/>
            <a:pathLst>
              <a:path>
                <a:moveTo>
                  <a:pt x="f30" y="f33"/>
                </a:moveTo>
                <a:lnTo>
                  <a:pt x="f55" y="f30"/>
                </a:lnTo>
                <a:lnTo>
                  <a:pt x="f58" y="f30"/>
                </a:lnTo>
                <a:lnTo>
                  <a:pt x="f34" y="f33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  <a:effectLst>
            <a:outerShdw dist="38160" dir="54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59" name="사다리꼴 226"/>
          <p:cNvSpPr/>
          <p:nvPr/>
        </p:nvSpPr>
        <p:spPr>
          <a:xfrm>
            <a:off x="1280159" y="2743199"/>
            <a:ext cx="1085759" cy="232560"/>
          </a:xfrm>
          <a:custGeom>
            <a:avLst>
              <a:gd name="f8" fmla="val 83976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83976"/>
              <a:gd name="f9" fmla="+- 0 0 0"/>
              <a:gd name="f10" fmla="abs f4"/>
              <a:gd name="f11" fmla="abs f5"/>
              <a:gd name="f12" fmla="abs f6"/>
              <a:gd name="f13" fmla="val f7"/>
              <a:gd name="f14" fmla="val f8"/>
              <a:gd name="f15" fmla="*/ f9 f1 1"/>
              <a:gd name="f16" fmla="?: f10 f4 1"/>
              <a:gd name="f17" fmla="?: f11 f5 1"/>
              <a:gd name="f18" fmla="?: f12 f6 1"/>
              <a:gd name="f19" fmla="*/ f15 1 f3"/>
              <a:gd name="f20" fmla="*/ f16 1 21600"/>
              <a:gd name="f21" fmla="*/ f17 1 21600"/>
              <a:gd name="f22" fmla="*/ 21600 f16 1"/>
              <a:gd name="f23" fmla="*/ 21600 f17 1"/>
              <a:gd name="f24" fmla="+- f19 0 f2"/>
              <a:gd name="f25" fmla="min f21 f20"/>
              <a:gd name="f26" fmla="*/ f22 1 f18"/>
              <a:gd name="f27" fmla="*/ f23 1 f18"/>
              <a:gd name="f28" fmla="val f26"/>
              <a:gd name="f29" fmla="val f27"/>
              <a:gd name="f30" fmla="*/ f13 f25 1"/>
              <a:gd name="f31" fmla="+- f29 0 f13"/>
              <a:gd name="f32" fmla="+- f28 0 f13"/>
              <a:gd name="f33" fmla="*/ f29 f25 1"/>
              <a:gd name="f34" fmla="*/ f28 f25 1"/>
              <a:gd name="f35" fmla="*/ f31 1 2"/>
              <a:gd name="f36" fmla="*/ f31 1 3"/>
              <a:gd name="f37" fmla="*/ f32 1 4"/>
              <a:gd name="f38" fmla="min f32 f31"/>
              <a:gd name="f39" fmla="*/ 50000 f32 1"/>
              <a:gd name="f40" fmla="+- f13 f35 0"/>
              <a:gd name="f41" fmla="*/ f39 1 f38"/>
              <a:gd name="f42" fmla="*/ f38 f14 1"/>
              <a:gd name="f43" fmla="*/ f37 f14 1"/>
              <a:gd name="f44" fmla="*/ f36 f14 1"/>
              <a:gd name="f45" fmla="*/ f42 1 200000"/>
              <a:gd name="f46" fmla="*/ f42 1 100000"/>
              <a:gd name="f47" fmla="*/ f43 1 f41"/>
              <a:gd name="f48" fmla="*/ f44 1 f41"/>
              <a:gd name="f49" fmla="*/ f40 f25 1"/>
              <a:gd name="f50" fmla="+- f28 0 f46"/>
              <a:gd name="f51" fmla="+- f28 0 f45"/>
              <a:gd name="f52" fmla="+- f28 0 f47"/>
              <a:gd name="f53" fmla="*/ f47 f25 1"/>
              <a:gd name="f54" fmla="*/ f48 f25 1"/>
              <a:gd name="f55" fmla="*/ f46 f25 1"/>
              <a:gd name="f56" fmla="*/ f45 f25 1"/>
              <a:gd name="f57" fmla="*/ f52 f25 1"/>
              <a:gd name="f58" fmla="*/ f50 f25 1"/>
              <a:gd name="f59" fmla="*/ f51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56" y="f49"/>
              </a:cxn>
              <a:cxn ang="f24">
                <a:pos x="f59" y="f49"/>
              </a:cxn>
            </a:cxnLst>
            <a:rect l="f53" t="f54" r="f57" b="f33"/>
            <a:pathLst>
              <a:path>
                <a:moveTo>
                  <a:pt x="f30" y="f33"/>
                </a:moveTo>
                <a:lnTo>
                  <a:pt x="f55" y="f30"/>
                </a:lnTo>
                <a:lnTo>
                  <a:pt x="f58" y="f30"/>
                </a:lnTo>
                <a:lnTo>
                  <a:pt x="f34" y="f33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  <a:effectLst>
            <a:outerShdw dist="38160" dir="54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grpSp>
        <p:nvGrpSpPr>
          <p:cNvPr id="60" name="그룹 241"/>
          <p:cNvGrpSpPr/>
          <p:nvPr/>
        </p:nvGrpSpPr>
        <p:grpSpPr>
          <a:xfrm>
            <a:off x="519120" y="1704240"/>
            <a:ext cx="1044892" cy="1132944"/>
            <a:chOff x="519120" y="1704240"/>
            <a:chExt cx="1044892" cy="1132944"/>
          </a:xfrm>
        </p:grpSpPr>
        <p:sp>
          <p:nvSpPr>
            <p:cNvPr id="61" name="모서리가 둥근 직사각형 228"/>
            <p:cNvSpPr/>
            <p:nvPr/>
          </p:nvSpPr>
          <p:spPr>
            <a:xfrm rot="1570200">
              <a:off x="1177741" y="2642625"/>
              <a:ext cx="239400" cy="7740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E2C3A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62" name="Freeform 67"/>
            <p:cNvSpPr/>
            <p:nvPr/>
          </p:nvSpPr>
          <p:spPr>
            <a:xfrm>
              <a:off x="895320" y="2563199"/>
              <a:ext cx="335520" cy="217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70"/>
                <a:gd name="f7" fmla="val 563"/>
                <a:gd name="f8" fmla="val 409"/>
                <a:gd name="f9" fmla="val 24"/>
                <a:gd name="f10" fmla="val 866"/>
                <a:gd name="f11" fmla="val 27"/>
                <a:gd name="f12" fmla="val 823"/>
                <a:gd name="f13" fmla="val 60"/>
                <a:gd name="f14" fmla="val 780"/>
                <a:gd name="f15" fmla="val 111"/>
                <a:gd name="f16" fmla="val 752"/>
                <a:gd name="f17" fmla="val 158"/>
                <a:gd name="f18" fmla="val 731"/>
                <a:gd name="f19" fmla="val 217"/>
                <a:gd name="f20" fmla="val 718"/>
                <a:gd name="f21" fmla="val 291"/>
                <a:gd name="f22" fmla="val 716"/>
                <a:gd name="f23" fmla="val 332"/>
                <a:gd name="f24" fmla="val 412"/>
                <a:gd name="f25" fmla="val 732"/>
                <a:gd name="f26" fmla="val 508"/>
                <a:gd name="f27" fmla="val 551"/>
                <a:gd name="f28" fmla="val 767"/>
                <a:gd name="f29" fmla="val 768"/>
                <a:gd name="f30" fmla="val 435"/>
                <a:gd name="f31" fmla="val 8"/>
                <a:gd name="f32" fmla="val 436"/>
                <a:gd name="f33" fmla="val 42"/>
                <a:gd name="f34" fmla="val 404"/>
                <a:gd name="f35" fmla="val 126"/>
                <a:gd name="f36" fmla="val 311"/>
                <a:gd name="f37" fmla="val 265"/>
                <a:gd name="f38" fmla="val 142"/>
                <a:gd name="f39" fmla="val 356"/>
                <a:gd name="f40" fmla="val 40"/>
                <a:gd name="f41" fmla="val 398"/>
                <a:gd name="f42" fmla="val 3"/>
                <a:gd name="f43" fmla="+- 0 0 0"/>
                <a:gd name="f44" fmla="*/ f3 1 870"/>
                <a:gd name="f45" fmla="*/ f4 1 563"/>
                <a:gd name="f46" fmla="val f5"/>
                <a:gd name="f47" fmla="val f6"/>
                <a:gd name="f48" fmla="val f7"/>
                <a:gd name="f49" fmla="*/ f43 f0 1"/>
                <a:gd name="f50" fmla="+- f48 0 f46"/>
                <a:gd name="f51" fmla="+- f47 0 f46"/>
                <a:gd name="f52" fmla="*/ f49 1 f2"/>
                <a:gd name="f53" fmla="*/ f51 1 870"/>
                <a:gd name="f54" fmla="*/ f50 1 563"/>
                <a:gd name="f55" fmla="*/ 409 f51 1"/>
                <a:gd name="f56" fmla="*/ 0 f50 1"/>
                <a:gd name="f57" fmla="*/ 870 f51 1"/>
                <a:gd name="f58" fmla="*/ 24 f50 1"/>
                <a:gd name="f59" fmla="*/ 866 f51 1"/>
                <a:gd name="f60" fmla="*/ 27 f50 1"/>
                <a:gd name="f61" fmla="*/ 823 f51 1"/>
                <a:gd name="f62" fmla="*/ 60 f50 1"/>
                <a:gd name="f63" fmla="*/ 780 f51 1"/>
                <a:gd name="f64" fmla="*/ 111 f50 1"/>
                <a:gd name="f65" fmla="*/ 752 f51 1"/>
                <a:gd name="f66" fmla="*/ 158 f50 1"/>
                <a:gd name="f67" fmla="*/ 731 f51 1"/>
                <a:gd name="f68" fmla="*/ 217 f50 1"/>
                <a:gd name="f69" fmla="*/ 718 f51 1"/>
                <a:gd name="f70" fmla="*/ 291 f50 1"/>
                <a:gd name="f71" fmla="*/ 716 f51 1"/>
                <a:gd name="f72" fmla="*/ 332 f50 1"/>
                <a:gd name="f73" fmla="*/ 412 f50 1"/>
                <a:gd name="f74" fmla="*/ 732 f51 1"/>
                <a:gd name="f75" fmla="*/ 508 f50 1"/>
                <a:gd name="f76" fmla="*/ 551 f50 1"/>
                <a:gd name="f77" fmla="*/ 767 f51 1"/>
                <a:gd name="f78" fmla="*/ 563 f50 1"/>
                <a:gd name="f79" fmla="*/ 768 f51 1"/>
                <a:gd name="f80" fmla="*/ 0 f51 1"/>
                <a:gd name="f81" fmla="*/ 435 f50 1"/>
                <a:gd name="f82" fmla="*/ 8 f51 1"/>
                <a:gd name="f83" fmla="*/ 436 f50 1"/>
                <a:gd name="f84" fmla="*/ 42 f51 1"/>
                <a:gd name="f85" fmla="*/ 404 f50 1"/>
                <a:gd name="f86" fmla="*/ 126 f51 1"/>
                <a:gd name="f87" fmla="*/ 311 f50 1"/>
                <a:gd name="f88" fmla="*/ 265 f51 1"/>
                <a:gd name="f89" fmla="*/ 142 f50 1"/>
                <a:gd name="f90" fmla="*/ 356 f51 1"/>
                <a:gd name="f91" fmla="*/ 40 f50 1"/>
                <a:gd name="f92" fmla="*/ 398 f51 1"/>
                <a:gd name="f93" fmla="*/ 3 f50 1"/>
                <a:gd name="f94" fmla="+- f52 0 f1"/>
                <a:gd name="f95" fmla="*/ f55 1 870"/>
                <a:gd name="f96" fmla="*/ f56 1 563"/>
                <a:gd name="f97" fmla="*/ f57 1 870"/>
                <a:gd name="f98" fmla="*/ f58 1 563"/>
                <a:gd name="f99" fmla="*/ f59 1 870"/>
                <a:gd name="f100" fmla="*/ f60 1 563"/>
                <a:gd name="f101" fmla="*/ f61 1 870"/>
                <a:gd name="f102" fmla="*/ f62 1 563"/>
                <a:gd name="f103" fmla="*/ f63 1 870"/>
                <a:gd name="f104" fmla="*/ f64 1 563"/>
                <a:gd name="f105" fmla="*/ f65 1 870"/>
                <a:gd name="f106" fmla="*/ f66 1 563"/>
                <a:gd name="f107" fmla="*/ f67 1 870"/>
                <a:gd name="f108" fmla="*/ f68 1 563"/>
                <a:gd name="f109" fmla="*/ f69 1 870"/>
                <a:gd name="f110" fmla="*/ f70 1 563"/>
                <a:gd name="f111" fmla="*/ f71 1 870"/>
                <a:gd name="f112" fmla="*/ f72 1 563"/>
                <a:gd name="f113" fmla="*/ f73 1 563"/>
                <a:gd name="f114" fmla="*/ f74 1 870"/>
                <a:gd name="f115" fmla="*/ f75 1 563"/>
                <a:gd name="f116" fmla="*/ f76 1 563"/>
                <a:gd name="f117" fmla="*/ f77 1 870"/>
                <a:gd name="f118" fmla="*/ f78 1 563"/>
                <a:gd name="f119" fmla="*/ f79 1 870"/>
                <a:gd name="f120" fmla="*/ f80 1 870"/>
                <a:gd name="f121" fmla="*/ f81 1 563"/>
                <a:gd name="f122" fmla="*/ f82 1 870"/>
                <a:gd name="f123" fmla="*/ f83 1 563"/>
                <a:gd name="f124" fmla="*/ f84 1 870"/>
                <a:gd name="f125" fmla="*/ f85 1 563"/>
                <a:gd name="f126" fmla="*/ f86 1 870"/>
                <a:gd name="f127" fmla="*/ f87 1 563"/>
                <a:gd name="f128" fmla="*/ f88 1 870"/>
                <a:gd name="f129" fmla="*/ f89 1 563"/>
                <a:gd name="f130" fmla="*/ f90 1 870"/>
                <a:gd name="f131" fmla="*/ f91 1 563"/>
                <a:gd name="f132" fmla="*/ f92 1 870"/>
                <a:gd name="f133" fmla="*/ f93 1 563"/>
                <a:gd name="f134" fmla="*/ 0 1 f53"/>
                <a:gd name="f135" fmla="*/ f47 1 f53"/>
                <a:gd name="f136" fmla="*/ 0 1 f54"/>
                <a:gd name="f137" fmla="*/ f48 1 f54"/>
                <a:gd name="f138" fmla="*/ f95 1 f53"/>
                <a:gd name="f139" fmla="*/ f96 1 f54"/>
                <a:gd name="f140" fmla="*/ f97 1 f53"/>
                <a:gd name="f141" fmla="*/ f98 1 f54"/>
                <a:gd name="f142" fmla="*/ f99 1 f53"/>
                <a:gd name="f143" fmla="*/ f100 1 f54"/>
                <a:gd name="f144" fmla="*/ f101 1 f53"/>
                <a:gd name="f145" fmla="*/ f102 1 f54"/>
                <a:gd name="f146" fmla="*/ f103 1 f53"/>
                <a:gd name="f147" fmla="*/ f104 1 f54"/>
                <a:gd name="f148" fmla="*/ f105 1 f53"/>
                <a:gd name="f149" fmla="*/ f106 1 f54"/>
                <a:gd name="f150" fmla="*/ f107 1 f53"/>
                <a:gd name="f151" fmla="*/ f108 1 f54"/>
                <a:gd name="f152" fmla="*/ f109 1 f53"/>
                <a:gd name="f153" fmla="*/ f110 1 f54"/>
                <a:gd name="f154" fmla="*/ f111 1 f53"/>
                <a:gd name="f155" fmla="*/ f112 1 f54"/>
                <a:gd name="f156" fmla="*/ f113 1 f54"/>
                <a:gd name="f157" fmla="*/ f114 1 f53"/>
                <a:gd name="f158" fmla="*/ f115 1 f54"/>
                <a:gd name="f159" fmla="*/ f116 1 f54"/>
                <a:gd name="f160" fmla="*/ f117 1 f53"/>
                <a:gd name="f161" fmla="*/ f118 1 f54"/>
                <a:gd name="f162" fmla="*/ f119 1 f53"/>
                <a:gd name="f163" fmla="*/ f120 1 f53"/>
                <a:gd name="f164" fmla="*/ f121 1 f54"/>
                <a:gd name="f165" fmla="*/ f122 1 f53"/>
                <a:gd name="f166" fmla="*/ f123 1 f54"/>
                <a:gd name="f167" fmla="*/ f124 1 f53"/>
                <a:gd name="f168" fmla="*/ f125 1 f54"/>
                <a:gd name="f169" fmla="*/ f126 1 f53"/>
                <a:gd name="f170" fmla="*/ f127 1 f54"/>
                <a:gd name="f171" fmla="*/ f128 1 f53"/>
                <a:gd name="f172" fmla="*/ f129 1 f54"/>
                <a:gd name="f173" fmla="*/ f130 1 f53"/>
                <a:gd name="f174" fmla="*/ f131 1 f54"/>
                <a:gd name="f175" fmla="*/ f132 1 f53"/>
                <a:gd name="f176" fmla="*/ f133 1 f54"/>
                <a:gd name="f177" fmla="*/ f134 f44 1"/>
                <a:gd name="f178" fmla="*/ f135 f44 1"/>
                <a:gd name="f179" fmla="*/ f137 f45 1"/>
                <a:gd name="f180" fmla="*/ f136 f45 1"/>
                <a:gd name="f181" fmla="*/ f138 f44 1"/>
                <a:gd name="f182" fmla="*/ f139 f45 1"/>
                <a:gd name="f183" fmla="*/ f140 f44 1"/>
                <a:gd name="f184" fmla="*/ f141 f45 1"/>
                <a:gd name="f185" fmla="*/ f142 f44 1"/>
                <a:gd name="f186" fmla="*/ f143 f45 1"/>
                <a:gd name="f187" fmla="*/ f144 f44 1"/>
                <a:gd name="f188" fmla="*/ f145 f45 1"/>
                <a:gd name="f189" fmla="*/ f146 f44 1"/>
                <a:gd name="f190" fmla="*/ f147 f45 1"/>
                <a:gd name="f191" fmla="*/ f148 f44 1"/>
                <a:gd name="f192" fmla="*/ f149 f45 1"/>
                <a:gd name="f193" fmla="*/ f150 f44 1"/>
                <a:gd name="f194" fmla="*/ f151 f45 1"/>
                <a:gd name="f195" fmla="*/ f152 f44 1"/>
                <a:gd name="f196" fmla="*/ f153 f45 1"/>
                <a:gd name="f197" fmla="*/ f154 f44 1"/>
                <a:gd name="f198" fmla="*/ f155 f45 1"/>
                <a:gd name="f199" fmla="*/ f156 f45 1"/>
                <a:gd name="f200" fmla="*/ f157 f44 1"/>
                <a:gd name="f201" fmla="*/ f158 f45 1"/>
                <a:gd name="f202" fmla="*/ f159 f45 1"/>
                <a:gd name="f203" fmla="*/ f160 f44 1"/>
                <a:gd name="f204" fmla="*/ f161 f45 1"/>
                <a:gd name="f205" fmla="*/ f162 f44 1"/>
                <a:gd name="f206" fmla="*/ f163 f44 1"/>
                <a:gd name="f207" fmla="*/ f164 f45 1"/>
                <a:gd name="f208" fmla="*/ f165 f44 1"/>
                <a:gd name="f209" fmla="*/ f166 f45 1"/>
                <a:gd name="f210" fmla="*/ f167 f44 1"/>
                <a:gd name="f211" fmla="*/ f168 f45 1"/>
                <a:gd name="f212" fmla="*/ f169 f44 1"/>
                <a:gd name="f213" fmla="*/ f170 f45 1"/>
                <a:gd name="f214" fmla="*/ f171 f44 1"/>
                <a:gd name="f215" fmla="*/ f172 f45 1"/>
                <a:gd name="f216" fmla="*/ f173 f44 1"/>
                <a:gd name="f217" fmla="*/ f174 f45 1"/>
                <a:gd name="f218" fmla="*/ f175 f44 1"/>
                <a:gd name="f219" fmla="*/ f176 f4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4">
                  <a:pos x="f181" y="f182"/>
                </a:cxn>
                <a:cxn ang="f94">
                  <a:pos x="f183" y="f184"/>
                </a:cxn>
                <a:cxn ang="f94">
                  <a:pos x="f185" y="f186"/>
                </a:cxn>
                <a:cxn ang="f94">
                  <a:pos x="f187" y="f188"/>
                </a:cxn>
                <a:cxn ang="f94">
                  <a:pos x="f189" y="f190"/>
                </a:cxn>
                <a:cxn ang="f94">
                  <a:pos x="f191" y="f192"/>
                </a:cxn>
                <a:cxn ang="f94">
                  <a:pos x="f193" y="f194"/>
                </a:cxn>
                <a:cxn ang="f94">
                  <a:pos x="f195" y="f196"/>
                </a:cxn>
                <a:cxn ang="f94">
                  <a:pos x="f197" y="f198"/>
                </a:cxn>
                <a:cxn ang="f94">
                  <a:pos x="f195" y="f199"/>
                </a:cxn>
                <a:cxn ang="f94">
                  <a:pos x="f200" y="f201"/>
                </a:cxn>
                <a:cxn ang="f94">
                  <a:pos x="f191" y="f202"/>
                </a:cxn>
                <a:cxn ang="f94">
                  <a:pos x="f203" y="f204"/>
                </a:cxn>
                <a:cxn ang="f94">
                  <a:pos x="f205" y="f204"/>
                </a:cxn>
                <a:cxn ang="f94">
                  <a:pos x="f206" y="f207"/>
                </a:cxn>
                <a:cxn ang="f94">
                  <a:pos x="f208" y="f209"/>
                </a:cxn>
                <a:cxn ang="f94">
                  <a:pos x="f210" y="f211"/>
                </a:cxn>
                <a:cxn ang="f94">
                  <a:pos x="f212" y="f213"/>
                </a:cxn>
                <a:cxn ang="f94">
                  <a:pos x="f214" y="f215"/>
                </a:cxn>
                <a:cxn ang="f94">
                  <a:pos x="f216" y="f217"/>
                </a:cxn>
                <a:cxn ang="f94">
                  <a:pos x="f218" y="f219"/>
                </a:cxn>
                <a:cxn ang="f94">
                  <a:pos x="f181" y="f182"/>
                </a:cxn>
              </a:cxnLst>
              <a:rect l="f177" t="f180" r="f178" b="f179"/>
              <a:pathLst>
                <a:path w="870" h="563">
                  <a:moveTo>
                    <a:pt x="f8" y="f5"/>
                  </a:moveTo>
                  <a:lnTo>
                    <a:pt x="f6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0" y="f24"/>
                  </a:lnTo>
                  <a:lnTo>
                    <a:pt x="f25" y="f26"/>
                  </a:lnTo>
                  <a:lnTo>
                    <a:pt x="f16" y="f27"/>
                  </a:lnTo>
                  <a:lnTo>
                    <a:pt x="f28" y="f7"/>
                  </a:lnTo>
                  <a:lnTo>
                    <a:pt x="f29" y="f7"/>
                  </a:lnTo>
                  <a:lnTo>
                    <a:pt x="f5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EEECEC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63" name="Freeform 68"/>
            <p:cNvSpPr/>
            <p:nvPr/>
          </p:nvSpPr>
          <p:spPr>
            <a:xfrm>
              <a:off x="519120" y="1704240"/>
              <a:ext cx="672480" cy="10569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41"/>
                <a:gd name="f7" fmla="val 2739"/>
                <a:gd name="f8" fmla="val 2202"/>
                <a:gd name="f9" fmla="val 1689"/>
                <a:gd name="f10" fmla="val 2225"/>
                <a:gd name="f11" fmla="val 1600"/>
                <a:gd name="f12" fmla="val 2272"/>
                <a:gd name="f13" fmla="val 1525"/>
                <a:gd name="f14" fmla="val 2321"/>
                <a:gd name="f15" fmla="val 1463"/>
                <a:gd name="f16" fmla="val 2373"/>
                <a:gd name="f17" fmla="val 1413"/>
                <a:gd name="f18" fmla="val 2434"/>
                <a:gd name="f19" fmla="val 1372"/>
                <a:gd name="f20" fmla="val 2503"/>
                <a:gd name="f21" fmla="val 1341"/>
                <a:gd name="f22" fmla="val 2586"/>
                <a:gd name="f23" fmla="val 1316"/>
                <a:gd name="f24" fmla="val 2683"/>
                <a:gd name="f25" fmla="val 1306"/>
                <a:gd name="f26" fmla="val 2663"/>
                <a:gd name="f27" fmla="val 3"/>
                <a:gd name="f28" fmla="val 2595"/>
                <a:gd name="f29" fmla="val 24"/>
                <a:gd name="f30" fmla="val 2257"/>
                <a:gd name="f31" fmla="val 42"/>
                <a:gd name="f32" fmla="val 2041"/>
                <a:gd name="f33" fmla="val 52"/>
                <a:gd name="f34" fmla="val 1971"/>
                <a:gd name="f35" fmla="val 63"/>
                <a:gd name="f36" fmla="val 1910"/>
                <a:gd name="f37" fmla="val 111"/>
                <a:gd name="f38" fmla="val 1766"/>
                <a:gd name="f39" fmla="val 183"/>
                <a:gd name="f40" fmla="val 1613"/>
                <a:gd name="f41" fmla="val 252"/>
                <a:gd name="f42" fmla="val 1504"/>
                <a:gd name="f43" fmla="val 305"/>
                <a:gd name="f44" fmla="val 1437"/>
                <a:gd name="f45" fmla="val 332"/>
                <a:gd name="f46" fmla="val 1408"/>
                <a:gd name="f47" fmla="val 448"/>
                <a:gd name="f48" fmla="val 1265"/>
                <a:gd name="f49" fmla="val 655"/>
                <a:gd name="f50" fmla="val 979"/>
                <a:gd name="f51" fmla="val 750"/>
                <a:gd name="f52" fmla="val 833"/>
                <a:gd name="f53" fmla="val 769"/>
                <a:gd name="f54" fmla="val 794"/>
                <a:gd name="f55" fmla="val 779"/>
                <a:gd name="f56" fmla="val 765"/>
                <a:gd name="f57" fmla="val 814"/>
                <a:gd name="f58" fmla="val 709"/>
                <a:gd name="f59" fmla="val 871"/>
                <a:gd name="f60" fmla="val 631"/>
                <a:gd name="f61" fmla="val 896"/>
                <a:gd name="f62" fmla="val 589"/>
                <a:gd name="f63" fmla="val 919"/>
                <a:gd name="f64" fmla="val 534"/>
                <a:gd name="f65" fmla="val 976"/>
                <a:gd name="f66" fmla="val 323"/>
                <a:gd name="f67" fmla="val 999"/>
                <a:gd name="f68" fmla="val 205"/>
                <a:gd name="f69" fmla="val 1005"/>
                <a:gd name="f70" fmla="val 173"/>
                <a:gd name="f71" fmla="val 1024"/>
                <a:gd name="f72" fmla="val 118"/>
                <a:gd name="f73" fmla="val 1051"/>
                <a:gd name="f74" fmla="val 78"/>
                <a:gd name="f75" fmla="val 1083"/>
                <a:gd name="f76" fmla="val 46"/>
                <a:gd name="f77" fmla="val 1129"/>
                <a:gd name="f78" fmla="val 16"/>
                <a:gd name="f79" fmla="val 1174"/>
                <a:gd name="f80" fmla="val 1178"/>
                <a:gd name="f81" fmla="val 1182"/>
                <a:gd name="f82" fmla="val 6"/>
                <a:gd name="f83" fmla="val 1217"/>
                <a:gd name="f84" fmla="val 1250"/>
                <a:gd name="f85" fmla="val 176"/>
                <a:gd name="f86" fmla="val 1269"/>
                <a:gd name="f87" fmla="val 257"/>
                <a:gd name="f88" fmla="val 1280"/>
                <a:gd name="f89" fmla="val 350"/>
                <a:gd name="f90" fmla="val 1285"/>
                <a:gd name="f91" fmla="val 455"/>
                <a:gd name="f92" fmla="val 511"/>
                <a:gd name="f93" fmla="val 1282"/>
                <a:gd name="f94" fmla="val 573"/>
                <a:gd name="f95" fmla="val 1296"/>
                <a:gd name="f96" fmla="val 694"/>
                <a:gd name="f97" fmla="val 1336"/>
                <a:gd name="f98" fmla="val 864"/>
                <a:gd name="f99" fmla="val 1404"/>
                <a:gd name="f100" fmla="val 1070"/>
                <a:gd name="f101" fmla="val 1443"/>
                <a:gd name="f102" fmla="val 1208"/>
                <a:gd name="f103" fmla="val 1459"/>
                <a:gd name="f104" fmla="val 1292"/>
                <a:gd name="f105" fmla="val 1460"/>
                <a:gd name="f106" fmla="val 1331"/>
                <a:gd name="f107" fmla="val 1456"/>
                <a:gd name="f108" fmla="val 1375"/>
                <a:gd name="f109" fmla="val 1529"/>
                <a:gd name="f110" fmla="val 1434"/>
                <a:gd name="f111" fmla="val 1639"/>
                <a:gd name="f112" fmla="val 1230"/>
                <a:gd name="f113" fmla="val 2100"/>
                <a:gd name="f114" fmla="val 2124"/>
                <a:gd name="f115" fmla="+- 0 0 0"/>
                <a:gd name="f116" fmla="*/ f3 1 1741"/>
                <a:gd name="f117" fmla="*/ f4 1 2739"/>
                <a:gd name="f118" fmla="val f5"/>
                <a:gd name="f119" fmla="val f6"/>
                <a:gd name="f120" fmla="val f7"/>
                <a:gd name="f121" fmla="*/ f115 f0 1"/>
                <a:gd name="f122" fmla="+- f120 0 f118"/>
                <a:gd name="f123" fmla="+- f119 0 f118"/>
                <a:gd name="f124" fmla="*/ f121 1 f2"/>
                <a:gd name="f125" fmla="*/ f123 1 1741"/>
                <a:gd name="f126" fmla="*/ f122 1 2739"/>
                <a:gd name="f127" fmla="*/ 1741 f123 1"/>
                <a:gd name="f128" fmla="*/ 2202 f122 1"/>
                <a:gd name="f129" fmla="*/ 1689 f123 1"/>
                <a:gd name="f130" fmla="*/ 2225 f122 1"/>
                <a:gd name="f131" fmla="*/ 1600 f123 1"/>
                <a:gd name="f132" fmla="*/ 2272 f122 1"/>
                <a:gd name="f133" fmla="*/ 1525 f123 1"/>
                <a:gd name="f134" fmla="*/ 2321 f122 1"/>
                <a:gd name="f135" fmla="*/ 1463 f123 1"/>
                <a:gd name="f136" fmla="*/ 2373 f122 1"/>
                <a:gd name="f137" fmla="*/ 1413 f123 1"/>
                <a:gd name="f138" fmla="*/ 2434 f122 1"/>
                <a:gd name="f139" fmla="*/ 1372 f123 1"/>
                <a:gd name="f140" fmla="*/ 2503 f122 1"/>
                <a:gd name="f141" fmla="*/ 1341 f123 1"/>
                <a:gd name="f142" fmla="*/ 2586 f122 1"/>
                <a:gd name="f143" fmla="*/ 1316 f123 1"/>
                <a:gd name="f144" fmla="*/ 2683 f122 1"/>
                <a:gd name="f145" fmla="*/ 1306 f123 1"/>
                <a:gd name="f146" fmla="*/ 2739 f122 1"/>
                <a:gd name="f147" fmla="*/ 0 f123 1"/>
                <a:gd name="f148" fmla="*/ 2663 f122 1"/>
                <a:gd name="f149" fmla="*/ 3 f123 1"/>
                <a:gd name="f150" fmla="*/ 2595 f122 1"/>
                <a:gd name="f151" fmla="*/ 24 f123 1"/>
                <a:gd name="f152" fmla="*/ 2257 f122 1"/>
                <a:gd name="f153" fmla="*/ 42 f123 1"/>
                <a:gd name="f154" fmla="*/ 2041 f122 1"/>
                <a:gd name="f155" fmla="*/ 52 f123 1"/>
                <a:gd name="f156" fmla="*/ 1971 f122 1"/>
                <a:gd name="f157" fmla="*/ 63 f123 1"/>
                <a:gd name="f158" fmla="*/ 1910 f122 1"/>
                <a:gd name="f159" fmla="*/ 111 f123 1"/>
                <a:gd name="f160" fmla="*/ 1766 f122 1"/>
                <a:gd name="f161" fmla="*/ 183 f123 1"/>
                <a:gd name="f162" fmla="*/ 1613 f122 1"/>
                <a:gd name="f163" fmla="*/ 252 f123 1"/>
                <a:gd name="f164" fmla="*/ 1504 f122 1"/>
                <a:gd name="f165" fmla="*/ 305 f123 1"/>
                <a:gd name="f166" fmla="*/ 1437 f122 1"/>
                <a:gd name="f167" fmla="*/ 332 f123 1"/>
                <a:gd name="f168" fmla="*/ 1408 f122 1"/>
                <a:gd name="f169" fmla="*/ 448 f123 1"/>
                <a:gd name="f170" fmla="*/ 1265 f122 1"/>
                <a:gd name="f171" fmla="*/ 655 f123 1"/>
                <a:gd name="f172" fmla="*/ 979 f122 1"/>
                <a:gd name="f173" fmla="*/ 750 f123 1"/>
                <a:gd name="f174" fmla="*/ 833 f122 1"/>
                <a:gd name="f175" fmla="*/ 769 f123 1"/>
                <a:gd name="f176" fmla="*/ 794 f122 1"/>
                <a:gd name="f177" fmla="*/ 779 f123 1"/>
                <a:gd name="f178" fmla="*/ 765 f122 1"/>
                <a:gd name="f179" fmla="*/ 814 f123 1"/>
                <a:gd name="f180" fmla="*/ 709 f122 1"/>
                <a:gd name="f181" fmla="*/ 871 f123 1"/>
                <a:gd name="f182" fmla="*/ 631 f122 1"/>
                <a:gd name="f183" fmla="*/ 896 f123 1"/>
                <a:gd name="f184" fmla="*/ 589 f122 1"/>
                <a:gd name="f185" fmla="*/ 919 f123 1"/>
                <a:gd name="f186" fmla="*/ 534 f122 1"/>
                <a:gd name="f187" fmla="*/ 976 f123 1"/>
                <a:gd name="f188" fmla="*/ 323 f122 1"/>
                <a:gd name="f189" fmla="*/ 999 f123 1"/>
                <a:gd name="f190" fmla="*/ 205 f122 1"/>
                <a:gd name="f191" fmla="*/ 1005 f123 1"/>
                <a:gd name="f192" fmla="*/ 173 f122 1"/>
                <a:gd name="f193" fmla="*/ 1024 f123 1"/>
                <a:gd name="f194" fmla="*/ 118 f122 1"/>
                <a:gd name="f195" fmla="*/ 1051 f123 1"/>
                <a:gd name="f196" fmla="*/ 78 f122 1"/>
                <a:gd name="f197" fmla="*/ 1083 f123 1"/>
                <a:gd name="f198" fmla="*/ 46 f122 1"/>
                <a:gd name="f199" fmla="*/ 1129 f123 1"/>
                <a:gd name="f200" fmla="*/ 16 f122 1"/>
                <a:gd name="f201" fmla="*/ 1174 f123 1"/>
                <a:gd name="f202" fmla="*/ 0 f122 1"/>
                <a:gd name="f203" fmla="*/ 1178 f123 1"/>
                <a:gd name="f204" fmla="*/ 1182 f123 1"/>
                <a:gd name="f205" fmla="*/ 6 f122 1"/>
                <a:gd name="f206" fmla="*/ 1217 f123 1"/>
                <a:gd name="f207" fmla="*/ 1250 f123 1"/>
                <a:gd name="f208" fmla="*/ 176 f122 1"/>
                <a:gd name="f209" fmla="*/ 1269 f123 1"/>
                <a:gd name="f210" fmla="*/ 257 f122 1"/>
                <a:gd name="f211" fmla="*/ 1280 f123 1"/>
                <a:gd name="f212" fmla="*/ 350 f122 1"/>
                <a:gd name="f213" fmla="*/ 1285 f123 1"/>
                <a:gd name="f214" fmla="*/ 455 f122 1"/>
                <a:gd name="f215" fmla="*/ 511 f122 1"/>
                <a:gd name="f216" fmla="*/ 1282 f123 1"/>
                <a:gd name="f217" fmla="*/ 573 f122 1"/>
                <a:gd name="f218" fmla="*/ 1296 f123 1"/>
                <a:gd name="f219" fmla="*/ 694 f122 1"/>
                <a:gd name="f220" fmla="*/ 1336 f123 1"/>
                <a:gd name="f221" fmla="*/ 864 f122 1"/>
                <a:gd name="f222" fmla="*/ 1404 f123 1"/>
                <a:gd name="f223" fmla="*/ 1070 f122 1"/>
                <a:gd name="f224" fmla="*/ 1443 f123 1"/>
                <a:gd name="f225" fmla="*/ 1208 f122 1"/>
                <a:gd name="f226" fmla="*/ 1459 f123 1"/>
                <a:gd name="f227" fmla="*/ 1292 f122 1"/>
                <a:gd name="f228" fmla="*/ 1460 f123 1"/>
                <a:gd name="f229" fmla="*/ 1331 f122 1"/>
                <a:gd name="f230" fmla="*/ 1456 f123 1"/>
                <a:gd name="f231" fmla="*/ 1375 f122 1"/>
                <a:gd name="f232" fmla="*/ 1437 f123 1"/>
                <a:gd name="f233" fmla="*/ 1529 f122 1"/>
                <a:gd name="f234" fmla="*/ 1434 f123 1"/>
                <a:gd name="f235" fmla="*/ 1639 f122 1"/>
                <a:gd name="f236" fmla="*/ 1230 f123 1"/>
                <a:gd name="f237" fmla="*/ 2100 f122 1"/>
                <a:gd name="f238" fmla="*/ 2124 f122 1"/>
                <a:gd name="f239" fmla="+- f124 0 f1"/>
                <a:gd name="f240" fmla="*/ f127 1 1741"/>
                <a:gd name="f241" fmla="*/ f128 1 2739"/>
                <a:gd name="f242" fmla="*/ f129 1 1741"/>
                <a:gd name="f243" fmla="*/ f130 1 2739"/>
                <a:gd name="f244" fmla="*/ f131 1 1741"/>
                <a:gd name="f245" fmla="*/ f132 1 2739"/>
                <a:gd name="f246" fmla="*/ f133 1 1741"/>
                <a:gd name="f247" fmla="*/ f134 1 2739"/>
                <a:gd name="f248" fmla="*/ f135 1 1741"/>
                <a:gd name="f249" fmla="*/ f136 1 2739"/>
                <a:gd name="f250" fmla="*/ f137 1 1741"/>
                <a:gd name="f251" fmla="*/ f138 1 2739"/>
                <a:gd name="f252" fmla="*/ f139 1 1741"/>
                <a:gd name="f253" fmla="*/ f140 1 2739"/>
                <a:gd name="f254" fmla="*/ f141 1 1741"/>
                <a:gd name="f255" fmla="*/ f142 1 2739"/>
                <a:gd name="f256" fmla="*/ f143 1 1741"/>
                <a:gd name="f257" fmla="*/ f144 1 2739"/>
                <a:gd name="f258" fmla="*/ f145 1 1741"/>
                <a:gd name="f259" fmla="*/ f146 1 2739"/>
                <a:gd name="f260" fmla="*/ f147 1 1741"/>
                <a:gd name="f261" fmla="*/ f148 1 2739"/>
                <a:gd name="f262" fmla="*/ f149 1 1741"/>
                <a:gd name="f263" fmla="*/ f150 1 2739"/>
                <a:gd name="f264" fmla="*/ f151 1 1741"/>
                <a:gd name="f265" fmla="*/ f152 1 2739"/>
                <a:gd name="f266" fmla="*/ f153 1 1741"/>
                <a:gd name="f267" fmla="*/ f154 1 2739"/>
                <a:gd name="f268" fmla="*/ f155 1 1741"/>
                <a:gd name="f269" fmla="*/ f156 1 2739"/>
                <a:gd name="f270" fmla="*/ f157 1 1741"/>
                <a:gd name="f271" fmla="*/ f158 1 2739"/>
                <a:gd name="f272" fmla="*/ f159 1 1741"/>
                <a:gd name="f273" fmla="*/ f160 1 2739"/>
                <a:gd name="f274" fmla="*/ f161 1 1741"/>
                <a:gd name="f275" fmla="*/ f162 1 2739"/>
                <a:gd name="f276" fmla="*/ f163 1 1741"/>
                <a:gd name="f277" fmla="*/ f164 1 2739"/>
                <a:gd name="f278" fmla="*/ f165 1 1741"/>
                <a:gd name="f279" fmla="*/ f166 1 2739"/>
                <a:gd name="f280" fmla="*/ f167 1 1741"/>
                <a:gd name="f281" fmla="*/ f168 1 2739"/>
                <a:gd name="f282" fmla="*/ f169 1 1741"/>
                <a:gd name="f283" fmla="*/ f170 1 2739"/>
                <a:gd name="f284" fmla="*/ f171 1 1741"/>
                <a:gd name="f285" fmla="*/ f172 1 2739"/>
                <a:gd name="f286" fmla="*/ f173 1 1741"/>
                <a:gd name="f287" fmla="*/ f174 1 2739"/>
                <a:gd name="f288" fmla="*/ f175 1 1741"/>
                <a:gd name="f289" fmla="*/ f176 1 2739"/>
                <a:gd name="f290" fmla="*/ f177 1 1741"/>
                <a:gd name="f291" fmla="*/ f178 1 2739"/>
                <a:gd name="f292" fmla="*/ f179 1 1741"/>
                <a:gd name="f293" fmla="*/ f180 1 2739"/>
                <a:gd name="f294" fmla="*/ f181 1 1741"/>
                <a:gd name="f295" fmla="*/ f182 1 2739"/>
                <a:gd name="f296" fmla="*/ f183 1 1741"/>
                <a:gd name="f297" fmla="*/ f184 1 2739"/>
                <a:gd name="f298" fmla="*/ f185 1 1741"/>
                <a:gd name="f299" fmla="*/ f186 1 2739"/>
                <a:gd name="f300" fmla="*/ f187 1 1741"/>
                <a:gd name="f301" fmla="*/ f188 1 2739"/>
                <a:gd name="f302" fmla="*/ f189 1 1741"/>
                <a:gd name="f303" fmla="*/ f190 1 2739"/>
                <a:gd name="f304" fmla="*/ f191 1 1741"/>
                <a:gd name="f305" fmla="*/ f192 1 2739"/>
                <a:gd name="f306" fmla="*/ f193 1 1741"/>
                <a:gd name="f307" fmla="*/ f194 1 2739"/>
                <a:gd name="f308" fmla="*/ f195 1 1741"/>
                <a:gd name="f309" fmla="*/ f196 1 2739"/>
                <a:gd name="f310" fmla="*/ f197 1 1741"/>
                <a:gd name="f311" fmla="*/ f198 1 2739"/>
                <a:gd name="f312" fmla="*/ f199 1 1741"/>
                <a:gd name="f313" fmla="*/ f200 1 2739"/>
                <a:gd name="f314" fmla="*/ f201 1 1741"/>
                <a:gd name="f315" fmla="*/ f202 1 2739"/>
                <a:gd name="f316" fmla="*/ f203 1 1741"/>
                <a:gd name="f317" fmla="*/ f204 1 1741"/>
                <a:gd name="f318" fmla="*/ f205 1 2739"/>
                <a:gd name="f319" fmla="*/ f206 1 1741"/>
                <a:gd name="f320" fmla="*/ f207 1 1741"/>
                <a:gd name="f321" fmla="*/ f208 1 2739"/>
                <a:gd name="f322" fmla="*/ f209 1 1741"/>
                <a:gd name="f323" fmla="*/ f210 1 2739"/>
                <a:gd name="f324" fmla="*/ f211 1 1741"/>
                <a:gd name="f325" fmla="*/ f212 1 2739"/>
                <a:gd name="f326" fmla="*/ f213 1 1741"/>
                <a:gd name="f327" fmla="*/ f214 1 2739"/>
                <a:gd name="f328" fmla="*/ f215 1 2739"/>
                <a:gd name="f329" fmla="*/ f216 1 1741"/>
                <a:gd name="f330" fmla="*/ f217 1 2739"/>
                <a:gd name="f331" fmla="*/ f218 1 1741"/>
                <a:gd name="f332" fmla="*/ f219 1 2739"/>
                <a:gd name="f333" fmla="*/ f220 1 1741"/>
                <a:gd name="f334" fmla="*/ f221 1 2739"/>
                <a:gd name="f335" fmla="*/ f222 1 1741"/>
                <a:gd name="f336" fmla="*/ f223 1 2739"/>
                <a:gd name="f337" fmla="*/ f224 1 1741"/>
                <a:gd name="f338" fmla="*/ f225 1 2739"/>
                <a:gd name="f339" fmla="*/ f226 1 1741"/>
                <a:gd name="f340" fmla="*/ f227 1 2739"/>
                <a:gd name="f341" fmla="*/ f228 1 1741"/>
                <a:gd name="f342" fmla="*/ f229 1 2739"/>
                <a:gd name="f343" fmla="*/ f230 1 1741"/>
                <a:gd name="f344" fmla="*/ f231 1 2739"/>
                <a:gd name="f345" fmla="*/ f232 1 1741"/>
                <a:gd name="f346" fmla="*/ f233 1 2739"/>
                <a:gd name="f347" fmla="*/ f234 1 1741"/>
                <a:gd name="f348" fmla="*/ f235 1 2739"/>
                <a:gd name="f349" fmla="*/ f236 1 1741"/>
                <a:gd name="f350" fmla="*/ f237 1 2739"/>
                <a:gd name="f351" fmla="*/ f238 1 2739"/>
                <a:gd name="f352" fmla="*/ 0 1 f125"/>
                <a:gd name="f353" fmla="*/ f119 1 f125"/>
                <a:gd name="f354" fmla="*/ 0 1 f126"/>
                <a:gd name="f355" fmla="*/ f120 1 f126"/>
                <a:gd name="f356" fmla="*/ f240 1 f125"/>
                <a:gd name="f357" fmla="*/ f241 1 f126"/>
                <a:gd name="f358" fmla="*/ f242 1 f125"/>
                <a:gd name="f359" fmla="*/ f243 1 f126"/>
                <a:gd name="f360" fmla="*/ f244 1 f125"/>
                <a:gd name="f361" fmla="*/ f245 1 f126"/>
                <a:gd name="f362" fmla="*/ f246 1 f125"/>
                <a:gd name="f363" fmla="*/ f247 1 f126"/>
                <a:gd name="f364" fmla="*/ f248 1 f125"/>
                <a:gd name="f365" fmla="*/ f249 1 f126"/>
                <a:gd name="f366" fmla="*/ f250 1 f125"/>
                <a:gd name="f367" fmla="*/ f251 1 f126"/>
                <a:gd name="f368" fmla="*/ f252 1 f125"/>
                <a:gd name="f369" fmla="*/ f253 1 f126"/>
                <a:gd name="f370" fmla="*/ f254 1 f125"/>
                <a:gd name="f371" fmla="*/ f255 1 f126"/>
                <a:gd name="f372" fmla="*/ f256 1 f125"/>
                <a:gd name="f373" fmla="*/ f257 1 f126"/>
                <a:gd name="f374" fmla="*/ f258 1 f125"/>
                <a:gd name="f375" fmla="*/ f259 1 f126"/>
                <a:gd name="f376" fmla="*/ f260 1 f125"/>
                <a:gd name="f377" fmla="*/ f261 1 f126"/>
                <a:gd name="f378" fmla="*/ f262 1 f125"/>
                <a:gd name="f379" fmla="*/ f263 1 f126"/>
                <a:gd name="f380" fmla="*/ f264 1 f125"/>
                <a:gd name="f381" fmla="*/ f265 1 f126"/>
                <a:gd name="f382" fmla="*/ f266 1 f125"/>
                <a:gd name="f383" fmla="*/ f267 1 f126"/>
                <a:gd name="f384" fmla="*/ f268 1 f125"/>
                <a:gd name="f385" fmla="*/ f269 1 f126"/>
                <a:gd name="f386" fmla="*/ f270 1 f125"/>
                <a:gd name="f387" fmla="*/ f271 1 f126"/>
                <a:gd name="f388" fmla="*/ f272 1 f125"/>
                <a:gd name="f389" fmla="*/ f273 1 f126"/>
                <a:gd name="f390" fmla="*/ f274 1 f125"/>
                <a:gd name="f391" fmla="*/ f275 1 f126"/>
                <a:gd name="f392" fmla="*/ f276 1 f125"/>
                <a:gd name="f393" fmla="*/ f277 1 f126"/>
                <a:gd name="f394" fmla="*/ f278 1 f125"/>
                <a:gd name="f395" fmla="*/ f279 1 f126"/>
                <a:gd name="f396" fmla="*/ f280 1 f125"/>
                <a:gd name="f397" fmla="*/ f281 1 f126"/>
                <a:gd name="f398" fmla="*/ f282 1 f125"/>
                <a:gd name="f399" fmla="*/ f283 1 f126"/>
                <a:gd name="f400" fmla="*/ f284 1 f125"/>
                <a:gd name="f401" fmla="*/ f285 1 f126"/>
                <a:gd name="f402" fmla="*/ f286 1 f125"/>
                <a:gd name="f403" fmla="*/ f287 1 f126"/>
                <a:gd name="f404" fmla="*/ f288 1 f125"/>
                <a:gd name="f405" fmla="*/ f289 1 f126"/>
                <a:gd name="f406" fmla="*/ f290 1 f125"/>
                <a:gd name="f407" fmla="*/ f291 1 f126"/>
                <a:gd name="f408" fmla="*/ f292 1 f125"/>
                <a:gd name="f409" fmla="*/ f293 1 f126"/>
                <a:gd name="f410" fmla="*/ f294 1 f125"/>
                <a:gd name="f411" fmla="*/ f295 1 f126"/>
                <a:gd name="f412" fmla="*/ f296 1 f125"/>
                <a:gd name="f413" fmla="*/ f297 1 f126"/>
                <a:gd name="f414" fmla="*/ f298 1 f125"/>
                <a:gd name="f415" fmla="*/ f299 1 f126"/>
                <a:gd name="f416" fmla="*/ f300 1 f125"/>
                <a:gd name="f417" fmla="*/ f301 1 f126"/>
                <a:gd name="f418" fmla="*/ f302 1 f125"/>
                <a:gd name="f419" fmla="*/ f303 1 f126"/>
                <a:gd name="f420" fmla="*/ f304 1 f125"/>
                <a:gd name="f421" fmla="*/ f305 1 f126"/>
                <a:gd name="f422" fmla="*/ f306 1 f125"/>
                <a:gd name="f423" fmla="*/ f307 1 f126"/>
                <a:gd name="f424" fmla="*/ f308 1 f125"/>
                <a:gd name="f425" fmla="*/ f309 1 f126"/>
                <a:gd name="f426" fmla="*/ f310 1 f125"/>
                <a:gd name="f427" fmla="*/ f311 1 f126"/>
                <a:gd name="f428" fmla="*/ f312 1 f125"/>
                <a:gd name="f429" fmla="*/ f313 1 f126"/>
                <a:gd name="f430" fmla="*/ f314 1 f125"/>
                <a:gd name="f431" fmla="*/ f315 1 f126"/>
                <a:gd name="f432" fmla="*/ f316 1 f125"/>
                <a:gd name="f433" fmla="*/ f317 1 f125"/>
                <a:gd name="f434" fmla="*/ f318 1 f126"/>
                <a:gd name="f435" fmla="*/ f319 1 f125"/>
                <a:gd name="f436" fmla="*/ f320 1 f125"/>
                <a:gd name="f437" fmla="*/ f321 1 f126"/>
                <a:gd name="f438" fmla="*/ f322 1 f125"/>
                <a:gd name="f439" fmla="*/ f323 1 f126"/>
                <a:gd name="f440" fmla="*/ f324 1 f125"/>
                <a:gd name="f441" fmla="*/ f325 1 f126"/>
                <a:gd name="f442" fmla="*/ f326 1 f125"/>
                <a:gd name="f443" fmla="*/ f327 1 f126"/>
                <a:gd name="f444" fmla="*/ f328 1 f126"/>
                <a:gd name="f445" fmla="*/ f329 1 f125"/>
                <a:gd name="f446" fmla="*/ f330 1 f126"/>
                <a:gd name="f447" fmla="*/ f331 1 f125"/>
                <a:gd name="f448" fmla="*/ f332 1 f126"/>
                <a:gd name="f449" fmla="*/ f333 1 f125"/>
                <a:gd name="f450" fmla="*/ f334 1 f126"/>
                <a:gd name="f451" fmla="*/ f335 1 f125"/>
                <a:gd name="f452" fmla="*/ f336 1 f126"/>
                <a:gd name="f453" fmla="*/ f337 1 f125"/>
                <a:gd name="f454" fmla="*/ f338 1 f126"/>
                <a:gd name="f455" fmla="*/ f339 1 f125"/>
                <a:gd name="f456" fmla="*/ f340 1 f126"/>
                <a:gd name="f457" fmla="*/ f341 1 f125"/>
                <a:gd name="f458" fmla="*/ f342 1 f126"/>
                <a:gd name="f459" fmla="*/ f343 1 f125"/>
                <a:gd name="f460" fmla="*/ f344 1 f126"/>
                <a:gd name="f461" fmla="*/ f345 1 f125"/>
                <a:gd name="f462" fmla="*/ f346 1 f126"/>
                <a:gd name="f463" fmla="*/ f347 1 f125"/>
                <a:gd name="f464" fmla="*/ f348 1 f126"/>
                <a:gd name="f465" fmla="*/ f349 1 f125"/>
                <a:gd name="f466" fmla="*/ f350 1 f126"/>
                <a:gd name="f467" fmla="*/ f351 1 f126"/>
                <a:gd name="f468" fmla="*/ f352 f116 1"/>
                <a:gd name="f469" fmla="*/ f353 f116 1"/>
                <a:gd name="f470" fmla="*/ f355 f117 1"/>
                <a:gd name="f471" fmla="*/ f354 f117 1"/>
                <a:gd name="f472" fmla="*/ f356 f116 1"/>
                <a:gd name="f473" fmla="*/ f357 f117 1"/>
                <a:gd name="f474" fmla="*/ f358 f116 1"/>
                <a:gd name="f475" fmla="*/ f359 f117 1"/>
                <a:gd name="f476" fmla="*/ f360 f116 1"/>
                <a:gd name="f477" fmla="*/ f361 f117 1"/>
                <a:gd name="f478" fmla="*/ f362 f116 1"/>
                <a:gd name="f479" fmla="*/ f363 f117 1"/>
                <a:gd name="f480" fmla="*/ f364 f116 1"/>
                <a:gd name="f481" fmla="*/ f365 f117 1"/>
                <a:gd name="f482" fmla="*/ f366 f116 1"/>
                <a:gd name="f483" fmla="*/ f367 f117 1"/>
                <a:gd name="f484" fmla="*/ f368 f116 1"/>
                <a:gd name="f485" fmla="*/ f369 f117 1"/>
                <a:gd name="f486" fmla="*/ f370 f116 1"/>
                <a:gd name="f487" fmla="*/ f371 f117 1"/>
                <a:gd name="f488" fmla="*/ f372 f116 1"/>
                <a:gd name="f489" fmla="*/ f373 f117 1"/>
                <a:gd name="f490" fmla="*/ f374 f116 1"/>
                <a:gd name="f491" fmla="*/ f375 f117 1"/>
                <a:gd name="f492" fmla="*/ f376 f116 1"/>
                <a:gd name="f493" fmla="*/ f377 f117 1"/>
                <a:gd name="f494" fmla="*/ f378 f116 1"/>
                <a:gd name="f495" fmla="*/ f379 f117 1"/>
                <a:gd name="f496" fmla="*/ f380 f116 1"/>
                <a:gd name="f497" fmla="*/ f381 f117 1"/>
                <a:gd name="f498" fmla="*/ f382 f116 1"/>
                <a:gd name="f499" fmla="*/ f383 f117 1"/>
                <a:gd name="f500" fmla="*/ f384 f116 1"/>
                <a:gd name="f501" fmla="*/ f385 f117 1"/>
                <a:gd name="f502" fmla="*/ f386 f116 1"/>
                <a:gd name="f503" fmla="*/ f387 f117 1"/>
                <a:gd name="f504" fmla="*/ f388 f116 1"/>
                <a:gd name="f505" fmla="*/ f389 f117 1"/>
                <a:gd name="f506" fmla="*/ f390 f116 1"/>
                <a:gd name="f507" fmla="*/ f391 f117 1"/>
                <a:gd name="f508" fmla="*/ f392 f116 1"/>
                <a:gd name="f509" fmla="*/ f393 f117 1"/>
                <a:gd name="f510" fmla="*/ f394 f116 1"/>
                <a:gd name="f511" fmla="*/ f395 f117 1"/>
                <a:gd name="f512" fmla="*/ f396 f116 1"/>
                <a:gd name="f513" fmla="*/ f397 f117 1"/>
                <a:gd name="f514" fmla="*/ f398 f116 1"/>
                <a:gd name="f515" fmla="*/ f399 f117 1"/>
                <a:gd name="f516" fmla="*/ f400 f116 1"/>
                <a:gd name="f517" fmla="*/ f401 f117 1"/>
                <a:gd name="f518" fmla="*/ f402 f116 1"/>
                <a:gd name="f519" fmla="*/ f403 f117 1"/>
                <a:gd name="f520" fmla="*/ f404 f116 1"/>
                <a:gd name="f521" fmla="*/ f405 f117 1"/>
                <a:gd name="f522" fmla="*/ f406 f116 1"/>
                <a:gd name="f523" fmla="*/ f407 f117 1"/>
                <a:gd name="f524" fmla="*/ f408 f116 1"/>
                <a:gd name="f525" fmla="*/ f409 f117 1"/>
                <a:gd name="f526" fmla="*/ f410 f116 1"/>
                <a:gd name="f527" fmla="*/ f411 f117 1"/>
                <a:gd name="f528" fmla="*/ f412 f116 1"/>
                <a:gd name="f529" fmla="*/ f413 f117 1"/>
                <a:gd name="f530" fmla="*/ f414 f116 1"/>
                <a:gd name="f531" fmla="*/ f415 f117 1"/>
                <a:gd name="f532" fmla="*/ f416 f116 1"/>
                <a:gd name="f533" fmla="*/ f417 f117 1"/>
                <a:gd name="f534" fmla="*/ f418 f116 1"/>
                <a:gd name="f535" fmla="*/ f419 f117 1"/>
                <a:gd name="f536" fmla="*/ f420 f116 1"/>
                <a:gd name="f537" fmla="*/ f421 f117 1"/>
                <a:gd name="f538" fmla="*/ f422 f116 1"/>
                <a:gd name="f539" fmla="*/ f423 f117 1"/>
                <a:gd name="f540" fmla="*/ f424 f116 1"/>
                <a:gd name="f541" fmla="*/ f425 f117 1"/>
                <a:gd name="f542" fmla="*/ f426 f116 1"/>
                <a:gd name="f543" fmla="*/ f427 f117 1"/>
                <a:gd name="f544" fmla="*/ f428 f116 1"/>
                <a:gd name="f545" fmla="*/ f429 f117 1"/>
                <a:gd name="f546" fmla="*/ f430 f116 1"/>
                <a:gd name="f547" fmla="*/ f431 f117 1"/>
                <a:gd name="f548" fmla="*/ f432 f116 1"/>
                <a:gd name="f549" fmla="*/ f433 f116 1"/>
                <a:gd name="f550" fmla="*/ f434 f117 1"/>
                <a:gd name="f551" fmla="*/ f435 f116 1"/>
                <a:gd name="f552" fmla="*/ f436 f116 1"/>
                <a:gd name="f553" fmla="*/ f437 f117 1"/>
                <a:gd name="f554" fmla="*/ f438 f116 1"/>
                <a:gd name="f555" fmla="*/ f439 f117 1"/>
                <a:gd name="f556" fmla="*/ f440 f116 1"/>
                <a:gd name="f557" fmla="*/ f441 f117 1"/>
                <a:gd name="f558" fmla="*/ f442 f116 1"/>
                <a:gd name="f559" fmla="*/ f443 f117 1"/>
                <a:gd name="f560" fmla="*/ f444 f117 1"/>
                <a:gd name="f561" fmla="*/ f445 f116 1"/>
                <a:gd name="f562" fmla="*/ f446 f117 1"/>
                <a:gd name="f563" fmla="*/ f447 f116 1"/>
                <a:gd name="f564" fmla="*/ f448 f117 1"/>
                <a:gd name="f565" fmla="*/ f449 f116 1"/>
                <a:gd name="f566" fmla="*/ f450 f117 1"/>
                <a:gd name="f567" fmla="*/ f451 f116 1"/>
                <a:gd name="f568" fmla="*/ f452 f117 1"/>
                <a:gd name="f569" fmla="*/ f453 f116 1"/>
                <a:gd name="f570" fmla="*/ f454 f117 1"/>
                <a:gd name="f571" fmla="*/ f455 f116 1"/>
                <a:gd name="f572" fmla="*/ f456 f117 1"/>
                <a:gd name="f573" fmla="*/ f457 f116 1"/>
                <a:gd name="f574" fmla="*/ f458 f117 1"/>
                <a:gd name="f575" fmla="*/ f459 f116 1"/>
                <a:gd name="f576" fmla="*/ f460 f117 1"/>
                <a:gd name="f577" fmla="*/ f461 f116 1"/>
                <a:gd name="f578" fmla="*/ f462 f117 1"/>
                <a:gd name="f579" fmla="*/ f463 f116 1"/>
                <a:gd name="f580" fmla="*/ f464 f117 1"/>
                <a:gd name="f581" fmla="*/ f465 f116 1"/>
                <a:gd name="f582" fmla="*/ f466 f117 1"/>
                <a:gd name="f583" fmla="*/ f467 f1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9">
                  <a:pos x="f472" y="f473"/>
                </a:cxn>
                <a:cxn ang="f239">
                  <a:pos x="f474" y="f475"/>
                </a:cxn>
                <a:cxn ang="f239">
                  <a:pos x="f476" y="f477"/>
                </a:cxn>
                <a:cxn ang="f239">
                  <a:pos x="f478" y="f479"/>
                </a:cxn>
                <a:cxn ang="f239">
                  <a:pos x="f480" y="f481"/>
                </a:cxn>
                <a:cxn ang="f239">
                  <a:pos x="f482" y="f483"/>
                </a:cxn>
                <a:cxn ang="f239">
                  <a:pos x="f484" y="f485"/>
                </a:cxn>
                <a:cxn ang="f239">
                  <a:pos x="f486" y="f487"/>
                </a:cxn>
                <a:cxn ang="f239">
                  <a:pos x="f488" y="f489"/>
                </a:cxn>
                <a:cxn ang="f239">
                  <a:pos x="f490" y="f491"/>
                </a:cxn>
                <a:cxn ang="f239">
                  <a:pos x="f492" y="f493"/>
                </a:cxn>
                <a:cxn ang="f239">
                  <a:pos x="f494" y="f495"/>
                </a:cxn>
                <a:cxn ang="f239">
                  <a:pos x="f496" y="f497"/>
                </a:cxn>
                <a:cxn ang="f239">
                  <a:pos x="f498" y="f499"/>
                </a:cxn>
                <a:cxn ang="f239">
                  <a:pos x="f500" y="f501"/>
                </a:cxn>
                <a:cxn ang="f239">
                  <a:pos x="f502" y="f503"/>
                </a:cxn>
                <a:cxn ang="f239">
                  <a:pos x="f504" y="f505"/>
                </a:cxn>
                <a:cxn ang="f239">
                  <a:pos x="f506" y="f507"/>
                </a:cxn>
                <a:cxn ang="f239">
                  <a:pos x="f508" y="f509"/>
                </a:cxn>
                <a:cxn ang="f239">
                  <a:pos x="f510" y="f511"/>
                </a:cxn>
                <a:cxn ang="f239">
                  <a:pos x="f512" y="f513"/>
                </a:cxn>
                <a:cxn ang="f239">
                  <a:pos x="f514" y="f515"/>
                </a:cxn>
                <a:cxn ang="f239">
                  <a:pos x="f516" y="f517"/>
                </a:cxn>
                <a:cxn ang="f239">
                  <a:pos x="f518" y="f519"/>
                </a:cxn>
                <a:cxn ang="f239">
                  <a:pos x="f520" y="f521"/>
                </a:cxn>
                <a:cxn ang="f239">
                  <a:pos x="f522" y="f523"/>
                </a:cxn>
                <a:cxn ang="f239">
                  <a:pos x="f524" y="f525"/>
                </a:cxn>
                <a:cxn ang="f239">
                  <a:pos x="f526" y="f527"/>
                </a:cxn>
                <a:cxn ang="f239">
                  <a:pos x="f528" y="f529"/>
                </a:cxn>
                <a:cxn ang="f239">
                  <a:pos x="f530" y="f531"/>
                </a:cxn>
                <a:cxn ang="f239">
                  <a:pos x="f532" y="f533"/>
                </a:cxn>
                <a:cxn ang="f239">
                  <a:pos x="f534" y="f535"/>
                </a:cxn>
                <a:cxn ang="f239">
                  <a:pos x="f536" y="f537"/>
                </a:cxn>
                <a:cxn ang="f239">
                  <a:pos x="f538" y="f539"/>
                </a:cxn>
                <a:cxn ang="f239">
                  <a:pos x="f540" y="f541"/>
                </a:cxn>
                <a:cxn ang="f239">
                  <a:pos x="f542" y="f543"/>
                </a:cxn>
                <a:cxn ang="f239">
                  <a:pos x="f544" y="f545"/>
                </a:cxn>
                <a:cxn ang="f239">
                  <a:pos x="f546" y="f547"/>
                </a:cxn>
                <a:cxn ang="f239">
                  <a:pos x="f548" y="f547"/>
                </a:cxn>
                <a:cxn ang="f239">
                  <a:pos x="f549" y="f550"/>
                </a:cxn>
                <a:cxn ang="f239">
                  <a:pos x="f551" y="f541"/>
                </a:cxn>
                <a:cxn ang="f239">
                  <a:pos x="f552" y="f553"/>
                </a:cxn>
                <a:cxn ang="f239">
                  <a:pos x="f554" y="f555"/>
                </a:cxn>
                <a:cxn ang="f239">
                  <a:pos x="f556" y="f557"/>
                </a:cxn>
                <a:cxn ang="f239">
                  <a:pos x="f558" y="f559"/>
                </a:cxn>
                <a:cxn ang="f239">
                  <a:pos x="f556" y="f560"/>
                </a:cxn>
                <a:cxn ang="f239">
                  <a:pos x="f561" y="f562"/>
                </a:cxn>
                <a:cxn ang="f239">
                  <a:pos x="f563" y="f564"/>
                </a:cxn>
                <a:cxn ang="f239">
                  <a:pos x="f565" y="f566"/>
                </a:cxn>
                <a:cxn ang="f239">
                  <a:pos x="f567" y="f568"/>
                </a:cxn>
                <a:cxn ang="f239">
                  <a:pos x="f569" y="f570"/>
                </a:cxn>
                <a:cxn ang="f239">
                  <a:pos x="f571" y="f572"/>
                </a:cxn>
                <a:cxn ang="f239">
                  <a:pos x="f573" y="f574"/>
                </a:cxn>
                <a:cxn ang="f239">
                  <a:pos x="f575" y="f576"/>
                </a:cxn>
                <a:cxn ang="f239">
                  <a:pos x="f577" y="f578"/>
                </a:cxn>
                <a:cxn ang="f239">
                  <a:pos x="f579" y="f580"/>
                </a:cxn>
                <a:cxn ang="f239">
                  <a:pos x="f579" y="f580"/>
                </a:cxn>
                <a:cxn ang="f239">
                  <a:pos x="f581" y="f582"/>
                </a:cxn>
                <a:cxn ang="f239">
                  <a:pos x="f490" y="f583"/>
                </a:cxn>
                <a:cxn ang="f239">
                  <a:pos x="f472" y="f473"/>
                </a:cxn>
              </a:cxnLst>
              <a:rect l="f468" t="f471" r="f469" b="f470"/>
              <a:pathLst>
                <a:path w="1741" h="2739">
                  <a:moveTo>
                    <a:pt x="f6" y="f8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7"/>
                  </a:lnTo>
                  <a:lnTo>
                    <a:pt x="f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5"/>
                  </a:lnTo>
                  <a:lnTo>
                    <a:pt x="f80" y="f5"/>
                  </a:lnTo>
                  <a:lnTo>
                    <a:pt x="f81" y="f82"/>
                  </a:lnTo>
                  <a:lnTo>
                    <a:pt x="f83" y="f74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88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44" y="f109"/>
                  </a:lnTo>
                  <a:lnTo>
                    <a:pt x="f110" y="f111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25" y="f114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181717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64" name="타원 176"/>
            <p:cNvSpPr/>
            <p:nvPr/>
          </p:nvSpPr>
          <p:spPr>
            <a:xfrm rot="483600">
              <a:off x="1160452" y="2580504"/>
              <a:ext cx="403560" cy="2566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val f7"/>
                <a:gd name="f14" fmla="+- 2700000 f2 0"/>
                <a:gd name="f15" fmla="*/ f9 f1 1"/>
                <a:gd name="f16" fmla="?: f10 f4 1"/>
                <a:gd name="f17" fmla="?: f11 f5 1"/>
                <a:gd name="f18" fmla="?: f12 f6 1"/>
                <a:gd name="f19" fmla="*/ f14 f8 1"/>
                <a:gd name="f20" fmla="*/ f15 1 f3"/>
                <a:gd name="f21" fmla="*/ f16 1 21600"/>
                <a:gd name="f22" fmla="*/ f17 1 21600"/>
                <a:gd name="f23" fmla="*/ 21600 f16 1"/>
                <a:gd name="f24" fmla="*/ 21600 f17 1"/>
                <a:gd name="f25" fmla="*/ f19 1 f1"/>
                <a:gd name="f26" fmla="+- f20 0 f2"/>
                <a:gd name="f27" fmla="min f22 f21"/>
                <a:gd name="f28" fmla="*/ f23 1 f18"/>
                <a:gd name="f29" fmla="*/ f24 1 f18"/>
                <a:gd name="f30" fmla="+- 0 0 f25"/>
                <a:gd name="f31" fmla="val f28"/>
                <a:gd name="f32" fmla="val f29"/>
                <a:gd name="f33" fmla="+- 0 0 f30"/>
                <a:gd name="f34" fmla="*/ f13 f27 1"/>
                <a:gd name="f35" fmla="+- f32 0 f13"/>
                <a:gd name="f36" fmla="+- f31 0 f13"/>
                <a:gd name="f37" fmla="*/ f33 f1 1"/>
                <a:gd name="f38" fmla="*/ f35 1 2"/>
                <a:gd name="f39" fmla="*/ f36 1 2"/>
                <a:gd name="f40" fmla="*/ f37 1 f8"/>
                <a:gd name="f41" fmla="+- f13 f38 0"/>
                <a:gd name="f42" fmla="+- f13 f39 0"/>
                <a:gd name="f43" fmla="+- f40 0 f2"/>
                <a:gd name="f44" fmla="*/ f39 f27 1"/>
                <a:gd name="f45" fmla="*/ f38 f27 1"/>
                <a:gd name="f46" fmla="cos 1 f43"/>
                <a:gd name="f47" fmla="sin 1 f43"/>
                <a:gd name="f48" fmla="*/ f41 f27 1"/>
                <a:gd name="f49" fmla="+- 0 0 f46"/>
                <a:gd name="f50" fmla="+- 0 0 f47"/>
                <a:gd name="f51" fmla="+- 0 0 f49"/>
                <a:gd name="f52" fmla="+- 0 0 f50"/>
                <a:gd name="f53" fmla="*/ f51 f39 1"/>
                <a:gd name="f54" fmla="*/ f52 f38 1"/>
                <a:gd name="f55" fmla="+- f42 0 f53"/>
                <a:gd name="f56" fmla="+- f42 f53 0"/>
                <a:gd name="f57" fmla="+- f41 0 f54"/>
                <a:gd name="f58" fmla="+- f41 f54 0"/>
                <a:gd name="f59" fmla="*/ f55 f27 1"/>
                <a:gd name="f60" fmla="*/ f57 f27 1"/>
                <a:gd name="f61" fmla="*/ f56 f27 1"/>
                <a:gd name="f62" fmla="*/ f58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59" y="f60"/>
                </a:cxn>
                <a:cxn ang="f26">
                  <a:pos x="f59" y="f62"/>
                </a:cxn>
                <a:cxn ang="f26">
                  <a:pos x="f61" y="f62"/>
                </a:cxn>
                <a:cxn ang="f26">
                  <a:pos x="f61" y="f60"/>
                </a:cxn>
              </a:cxnLst>
              <a:rect l="f59" t="f60" r="f61" b="f62"/>
              <a:pathLst>
                <a:path>
                  <a:moveTo>
                    <a:pt x="f34" y="f48"/>
                  </a:moveTo>
                  <a:arcTo wR="f44" hR="f45" stAng="f1" swAng="f0"/>
                  <a:close/>
                </a:path>
              </a:pathLst>
            </a:custGeom>
            <a:solidFill>
              <a:srgbClr val="E2C3A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</p:grpSp>
      <p:grpSp>
        <p:nvGrpSpPr>
          <p:cNvPr id="65" name="그룹 239"/>
          <p:cNvGrpSpPr/>
          <p:nvPr/>
        </p:nvGrpSpPr>
        <p:grpSpPr>
          <a:xfrm>
            <a:off x="3707279" y="2390400"/>
            <a:ext cx="7465680" cy="580320"/>
            <a:chOff x="3707279" y="2390400"/>
            <a:chExt cx="7465680" cy="580320"/>
          </a:xfrm>
        </p:grpSpPr>
        <p:sp>
          <p:nvSpPr>
            <p:cNvPr id="66" name="평행 사변형 238"/>
            <p:cNvSpPr/>
            <p:nvPr/>
          </p:nvSpPr>
          <p:spPr>
            <a:xfrm>
              <a:off x="5875920" y="2853360"/>
              <a:ext cx="4437720" cy="117360"/>
            </a:xfrm>
            <a:custGeom>
              <a:avLst>
                <a:gd name="f8" fmla="val 25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25000"/>
                <a:gd name="f9" fmla="+- 0 0 0"/>
                <a:gd name="f10" fmla="abs f4"/>
                <a:gd name="f11" fmla="abs f5"/>
                <a:gd name="f12" fmla="abs f6"/>
                <a:gd name="f13" fmla="val f7"/>
                <a:gd name="f14" fmla="val f8"/>
                <a:gd name="f15" fmla="*/ f9 f1 1"/>
                <a:gd name="f16" fmla="?: f10 f4 1"/>
                <a:gd name="f17" fmla="?: f11 f5 1"/>
                <a:gd name="f18" fmla="?: f12 f6 1"/>
                <a:gd name="f19" fmla="*/ 5 f14 1"/>
                <a:gd name="f20" fmla="*/ f15 1 f3"/>
                <a:gd name="f21" fmla="*/ f16 1 21600"/>
                <a:gd name="f22" fmla="*/ f17 1 21600"/>
                <a:gd name="f23" fmla="*/ 21600 f16 1"/>
                <a:gd name="f24" fmla="*/ 21600 f17 1"/>
                <a:gd name="f25" fmla="+- f20 0 f2"/>
                <a:gd name="f26" fmla="min f22 f21"/>
                <a:gd name="f27" fmla="*/ f23 1 f18"/>
                <a:gd name="f28" fmla="*/ f24 1 f18"/>
                <a:gd name="f29" fmla="val f27"/>
                <a:gd name="f30" fmla="val f28"/>
                <a:gd name="f31" fmla="*/ f13 f26 1"/>
                <a:gd name="f32" fmla="+- f30 0 f13"/>
                <a:gd name="f33" fmla="+- f29 0 f13"/>
                <a:gd name="f34" fmla="*/ f30 f26 1"/>
                <a:gd name="f35" fmla="*/ f29 f26 1"/>
                <a:gd name="f36" fmla="*/ f32 1 2"/>
                <a:gd name="f37" fmla="*/ f33 1 2"/>
                <a:gd name="f38" fmla="min f33 f32"/>
                <a:gd name="f39" fmla="*/ 100000 f33 1"/>
                <a:gd name="f40" fmla="+- f13 f36 0"/>
                <a:gd name="f41" fmla="+- f13 f37 0"/>
                <a:gd name="f42" fmla="*/ f39 1 f38"/>
                <a:gd name="f43" fmla="*/ f38 f14 1"/>
                <a:gd name="f44" fmla="*/ f43 1 200000"/>
                <a:gd name="f45" fmla="*/ f43 1 100000"/>
                <a:gd name="f46" fmla="*/ f19 1 f42"/>
                <a:gd name="f47" fmla="*/ f32 f41 1"/>
                <a:gd name="f48" fmla="*/ f41 f26 1"/>
                <a:gd name="f49" fmla="*/ f40 f26 1"/>
                <a:gd name="f50" fmla="+- f29 0 f44"/>
                <a:gd name="f51" fmla="+- f29 0 f45"/>
                <a:gd name="f52" fmla="+- 1 f46 0"/>
                <a:gd name="f53" fmla="*/ f47 1 f45"/>
                <a:gd name="f54" fmla="*/ f45 f26 1"/>
                <a:gd name="f55" fmla="*/ f44 f26 1"/>
                <a:gd name="f56" fmla="*/ f51 1 2"/>
                <a:gd name="f57" fmla="*/ f52 1 12"/>
                <a:gd name="f58" fmla="val f53"/>
                <a:gd name="f59" fmla="*/ f51 f26 1"/>
                <a:gd name="f60" fmla="*/ f50 f26 1"/>
                <a:gd name="f61" fmla="+- f29 0 f56"/>
                <a:gd name="f62" fmla="*/ f57 f33 1"/>
                <a:gd name="f63" fmla="*/ f57 f32 1"/>
                <a:gd name="f64" fmla="+- f30 0 f58"/>
                <a:gd name="f65" fmla="*/ f56 f26 1"/>
                <a:gd name="f66" fmla="*/ f58 f26 1"/>
                <a:gd name="f67" fmla="+- f29 0 f62"/>
                <a:gd name="f68" fmla="+- f30 0 f63"/>
                <a:gd name="f69" fmla="*/ f62 f26 1"/>
                <a:gd name="f70" fmla="*/ f63 f26 1"/>
                <a:gd name="f71" fmla="*/ f64 f26 1"/>
                <a:gd name="f72" fmla="*/ f61 f26 1"/>
                <a:gd name="f73" fmla="*/ f67 f26 1"/>
                <a:gd name="f74" fmla="*/ f68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48" y="f71"/>
                </a:cxn>
                <a:cxn ang="f25">
                  <a:pos x="f72" y="f31"/>
                </a:cxn>
                <a:cxn ang="f25">
                  <a:pos x="f60" y="f49"/>
                </a:cxn>
                <a:cxn ang="f25">
                  <a:pos x="f65" y="f34"/>
                </a:cxn>
                <a:cxn ang="f25">
                  <a:pos x="f48" y="f66"/>
                </a:cxn>
                <a:cxn ang="f25">
                  <a:pos x="f55" y="f49"/>
                </a:cxn>
              </a:cxnLst>
              <a:rect l="f69" t="f70" r="f73" b="f74"/>
              <a:pathLst>
                <a:path>
                  <a:moveTo>
                    <a:pt x="f31" y="f34"/>
                  </a:moveTo>
                  <a:lnTo>
                    <a:pt x="f54" y="f31"/>
                  </a:lnTo>
                  <a:lnTo>
                    <a:pt x="f35" y="f31"/>
                  </a:lnTo>
                  <a:lnTo>
                    <a:pt x="f59" y="f3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67" name="평행 사변형 237"/>
            <p:cNvSpPr/>
            <p:nvPr/>
          </p:nvSpPr>
          <p:spPr>
            <a:xfrm>
              <a:off x="5875920" y="2494440"/>
              <a:ext cx="5297039" cy="350640"/>
            </a:xfrm>
            <a:custGeom>
              <a:avLst>
                <a:gd name="f8" fmla="val 25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25000"/>
                <a:gd name="f9" fmla="+- 0 0 0"/>
                <a:gd name="f10" fmla="abs f4"/>
                <a:gd name="f11" fmla="abs f5"/>
                <a:gd name="f12" fmla="abs f6"/>
                <a:gd name="f13" fmla="val f7"/>
                <a:gd name="f14" fmla="val f8"/>
                <a:gd name="f15" fmla="*/ f9 f1 1"/>
                <a:gd name="f16" fmla="?: f10 f4 1"/>
                <a:gd name="f17" fmla="?: f11 f5 1"/>
                <a:gd name="f18" fmla="?: f12 f6 1"/>
                <a:gd name="f19" fmla="*/ 5 f14 1"/>
                <a:gd name="f20" fmla="*/ f15 1 f3"/>
                <a:gd name="f21" fmla="*/ f16 1 21600"/>
                <a:gd name="f22" fmla="*/ f17 1 21600"/>
                <a:gd name="f23" fmla="*/ 21600 f16 1"/>
                <a:gd name="f24" fmla="*/ 21600 f17 1"/>
                <a:gd name="f25" fmla="+- f20 0 f2"/>
                <a:gd name="f26" fmla="min f22 f21"/>
                <a:gd name="f27" fmla="*/ f23 1 f18"/>
                <a:gd name="f28" fmla="*/ f24 1 f18"/>
                <a:gd name="f29" fmla="val f27"/>
                <a:gd name="f30" fmla="val f28"/>
                <a:gd name="f31" fmla="*/ f13 f26 1"/>
                <a:gd name="f32" fmla="+- f30 0 f13"/>
                <a:gd name="f33" fmla="+- f29 0 f13"/>
                <a:gd name="f34" fmla="*/ f30 f26 1"/>
                <a:gd name="f35" fmla="*/ f29 f26 1"/>
                <a:gd name="f36" fmla="*/ f32 1 2"/>
                <a:gd name="f37" fmla="*/ f33 1 2"/>
                <a:gd name="f38" fmla="min f33 f32"/>
                <a:gd name="f39" fmla="*/ 100000 f33 1"/>
                <a:gd name="f40" fmla="+- f13 f36 0"/>
                <a:gd name="f41" fmla="+- f13 f37 0"/>
                <a:gd name="f42" fmla="*/ f39 1 f38"/>
                <a:gd name="f43" fmla="*/ f38 f14 1"/>
                <a:gd name="f44" fmla="*/ f43 1 200000"/>
                <a:gd name="f45" fmla="*/ f43 1 100000"/>
                <a:gd name="f46" fmla="*/ f19 1 f42"/>
                <a:gd name="f47" fmla="*/ f32 f41 1"/>
                <a:gd name="f48" fmla="*/ f41 f26 1"/>
                <a:gd name="f49" fmla="*/ f40 f26 1"/>
                <a:gd name="f50" fmla="+- f29 0 f44"/>
                <a:gd name="f51" fmla="+- f29 0 f45"/>
                <a:gd name="f52" fmla="+- 1 f46 0"/>
                <a:gd name="f53" fmla="*/ f47 1 f45"/>
                <a:gd name="f54" fmla="*/ f45 f26 1"/>
                <a:gd name="f55" fmla="*/ f44 f26 1"/>
                <a:gd name="f56" fmla="*/ f51 1 2"/>
                <a:gd name="f57" fmla="*/ f52 1 12"/>
                <a:gd name="f58" fmla="val f53"/>
                <a:gd name="f59" fmla="*/ f51 f26 1"/>
                <a:gd name="f60" fmla="*/ f50 f26 1"/>
                <a:gd name="f61" fmla="+- f29 0 f56"/>
                <a:gd name="f62" fmla="*/ f57 f33 1"/>
                <a:gd name="f63" fmla="*/ f57 f32 1"/>
                <a:gd name="f64" fmla="+- f30 0 f58"/>
                <a:gd name="f65" fmla="*/ f56 f26 1"/>
                <a:gd name="f66" fmla="*/ f58 f26 1"/>
                <a:gd name="f67" fmla="+- f29 0 f62"/>
                <a:gd name="f68" fmla="+- f30 0 f63"/>
                <a:gd name="f69" fmla="*/ f62 f26 1"/>
                <a:gd name="f70" fmla="*/ f63 f26 1"/>
                <a:gd name="f71" fmla="*/ f64 f26 1"/>
                <a:gd name="f72" fmla="*/ f61 f26 1"/>
                <a:gd name="f73" fmla="*/ f67 f26 1"/>
                <a:gd name="f74" fmla="*/ f68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48" y="f71"/>
                </a:cxn>
                <a:cxn ang="f25">
                  <a:pos x="f72" y="f31"/>
                </a:cxn>
                <a:cxn ang="f25">
                  <a:pos x="f60" y="f49"/>
                </a:cxn>
                <a:cxn ang="f25">
                  <a:pos x="f65" y="f34"/>
                </a:cxn>
                <a:cxn ang="f25">
                  <a:pos x="f48" y="f66"/>
                </a:cxn>
                <a:cxn ang="f25">
                  <a:pos x="f55" y="f49"/>
                </a:cxn>
              </a:cxnLst>
              <a:rect l="f69" t="f70" r="f73" b="f74"/>
              <a:pathLst>
                <a:path>
                  <a:moveTo>
                    <a:pt x="f31" y="f34"/>
                  </a:moveTo>
                  <a:lnTo>
                    <a:pt x="f54" y="f31"/>
                  </a:lnTo>
                  <a:lnTo>
                    <a:pt x="f35" y="f31"/>
                  </a:lnTo>
                  <a:lnTo>
                    <a:pt x="f59" y="f34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0" compatLnSpc="0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 cap="none" spc="0" baseline="0">
                  <a:ln>
                    <a:noFill/>
                  </a:ln>
                  <a:solidFill>
                    <a:srgbClr val="FF0000"/>
                  </a:solidFill>
                  <a:latin typeface="思源黑體 TW" pitchFamily="34"/>
                  <a:ea typeface="思源黑體 TW" pitchFamily="34"/>
                  <a:cs typeface="Mangal" pitchFamily="2"/>
                </a:rPr>
                <a:t>      </a:t>
              </a:r>
              <a:r>
                <a:rPr lang="zh-TW" sz="1400" b="1" i="0" u="none" strike="noStrike" kern="1200" cap="none" spc="0" baseline="0">
                  <a:ln>
                    <a:noFill/>
                  </a:ln>
                  <a:solidFill>
                    <a:srgbClr val="FF0000"/>
                  </a:solidFill>
                  <a:latin typeface="思源黑體 TW" pitchFamily="34"/>
                  <a:ea typeface="思源黑體 TW" pitchFamily="34"/>
                  <a:cs typeface="Mangal" pitchFamily="2"/>
                </a:rPr>
                <a:t>大宗戶籍謄本開放線上申辦囉！</a:t>
              </a:r>
            </a:p>
          </p:txBody>
        </p:sp>
        <p:sp>
          <p:nvSpPr>
            <p:cNvPr id="68" name="평행 사변형 235"/>
            <p:cNvSpPr/>
            <p:nvPr/>
          </p:nvSpPr>
          <p:spPr>
            <a:xfrm>
              <a:off x="3707279" y="2390400"/>
              <a:ext cx="2442960" cy="576000"/>
            </a:xfrm>
            <a:custGeom>
              <a:avLst>
                <a:gd name="f8" fmla="val 25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25000"/>
                <a:gd name="f9" fmla="+- 0 0 0"/>
                <a:gd name="f10" fmla="abs f4"/>
                <a:gd name="f11" fmla="abs f5"/>
                <a:gd name="f12" fmla="abs f6"/>
                <a:gd name="f13" fmla="val f7"/>
                <a:gd name="f14" fmla="val f8"/>
                <a:gd name="f15" fmla="*/ f9 f1 1"/>
                <a:gd name="f16" fmla="?: f10 f4 1"/>
                <a:gd name="f17" fmla="?: f11 f5 1"/>
                <a:gd name="f18" fmla="?: f12 f6 1"/>
                <a:gd name="f19" fmla="*/ 5 f14 1"/>
                <a:gd name="f20" fmla="*/ f15 1 f3"/>
                <a:gd name="f21" fmla="*/ f16 1 21600"/>
                <a:gd name="f22" fmla="*/ f17 1 21600"/>
                <a:gd name="f23" fmla="*/ 21600 f16 1"/>
                <a:gd name="f24" fmla="*/ 21600 f17 1"/>
                <a:gd name="f25" fmla="+- f20 0 f2"/>
                <a:gd name="f26" fmla="min f22 f21"/>
                <a:gd name="f27" fmla="*/ f23 1 f18"/>
                <a:gd name="f28" fmla="*/ f24 1 f18"/>
                <a:gd name="f29" fmla="val f27"/>
                <a:gd name="f30" fmla="val f28"/>
                <a:gd name="f31" fmla="*/ f13 f26 1"/>
                <a:gd name="f32" fmla="+- f30 0 f13"/>
                <a:gd name="f33" fmla="+- f29 0 f13"/>
                <a:gd name="f34" fmla="*/ f30 f26 1"/>
                <a:gd name="f35" fmla="*/ f29 f26 1"/>
                <a:gd name="f36" fmla="*/ f32 1 2"/>
                <a:gd name="f37" fmla="*/ f33 1 2"/>
                <a:gd name="f38" fmla="min f33 f32"/>
                <a:gd name="f39" fmla="*/ 100000 f33 1"/>
                <a:gd name="f40" fmla="+- f13 f36 0"/>
                <a:gd name="f41" fmla="+- f13 f37 0"/>
                <a:gd name="f42" fmla="*/ f39 1 f38"/>
                <a:gd name="f43" fmla="*/ f38 f14 1"/>
                <a:gd name="f44" fmla="*/ f43 1 200000"/>
                <a:gd name="f45" fmla="*/ f43 1 100000"/>
                <a:gd name="f46" fmla="*/ f19 1 f42"/>
                <a:gd name="f47" fmla="*/ f32 f41 1"/>
                <a:gd name="f48" fmla="*/ f41 f26 1"/>
                <a:gd name="f49" fmla="*/ f40 f26 1"/>
                <a:gd name="f50" fmla="+- f29 0 f44"/>
                <a:gd name="f51" fmla="+- f29 0 f45"/>
                <a:gd name="f52" fmla="+- 1 f46 0"/>
                <a:gd name="f53" fmla="*/ f47 1 f45"/>
                <a:gd name="f54" fmla="*/ f45 f26 1"/>
                <a:gd name="f55" fmla="*/ f44 f26 1"/>
                <a:gd name="f56" fmla="*/ f51 1 2"/>
                <a:gd name="f57" fmla="*/ f52 1 12"/>
                <a:gd name="f58" fmla="val f53"/>
                <a:gd name="f59" fmla="*/ f51 f26 1"/>
                <a:gd name="f60" fmla="*/ f50 f26 1"/>
                <a:gd name="f61" fmla="+- f29 0 f56"/>
                <a:gd name="f62" fmla="*/ f57 f33 1"/>
                <a:gd name="f63" fmla="*/ f57 f32 1"/>
                <a:gd name="f64" fmla="+- f30 0 f58"/>
                <a:gd name="f65" fmla="*/ f56 f26 1"/>
                <a:gd name="f66" fmla="*/ f58 f26 1"/>
                <a:gd name="f67" fmla="+- f29 0 f62"/>
                <a:gd name="f68" fmla="+- f30 0 f63"/>
                <a:gd name="f69" fmla="*/ f62 f26 1"/>
                <a:gd name="f70" fmla="*/ f63 f26 1"/>
                <a:gd name="f71" fmla="*/ f64 f26 1"/>
                <a:gd name="f72" fmla="*/ f61 f26 1"/>
                <a:gd name="f73" fmla="*/ f67 f26 1"/>
                <a:gd name="f74" fmla="*/ f68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48" y="f71"/>
                </a:cxn>
                <a:cxn ang="f25">
                  <a:pos x="f72" y="f31"/>
                </a:cxn>
                <a:cxn ang="f25">
                  <a:pos x="f60" y="f49"/>
                </a:cxn>
                <a:cxn ang="f25">
                  <a:pos x="f65" y="f34"/>
                </a:cxn>
                <a:cxn ang="f25">
                  <a:pos x="f48" y="f66"/>
                </a:cxn>
                <a:cxn ang="f25">
                  <a:pos x="f55" y="f49"/>
                </a:cxn>
              </a:cxnLst>
              <a:rect l="f69" t="f70" r="f73" b="f74"/>
              <a:pathLst>
                <a:path>
                  <a:moveTo>
                    <a:pt x="f31" y="f34"/>
                  </a:moveTo>
                  <a:lnTo>
                    <a:pt x="f54" y="f31"/>
                  </a:lnTo>
                  <a:lnTo>
                    <a:pt x="f35" y="f31"/>
                  </a:lnTo>
                  <a:lnTo>
                    <a:pt x="f59" y="f3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0"/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800" b="1" i="0" u="none" strike="noStrike" kern="1200" cap="none" spc="0" baseline="0">
                  <a:ln>
                    <a:noFill/>
                  </a:ln>
                  <a:solidFill>
                    <a:srgbClr val="FFFFFF"/>
                  </a:solidFill>
                  <a:latin typeface="思源黑體 TW" pitchFamily="34"/>
                  <a:ea typeface="思源黑體 TW" pitchFamily="34"/>
                  <a:cs typeface="Mangal" pitchFamily="2"/>
                </a:rPr>
                <a:t>新聞快報</a:t>
              </a:r>
            </a:p>
          </p:txBody>
        </p:sp>
      </p:grpSp>
      <p:sp>
        <p:nvSpPr>
          <p:cNvPr id="69" name="직사각형 234"/>
          <p:cNvSpPr/>
          <p:nvPr/>
        </p:nvSpPr>
        <p:spPr>
          <a:xfrm>
            <a:off x="2951999" y="529920"/>
            <a:ext cx="8640000" cy="1678679"/>
          </a:xfrm>
          <a:prstGeom prst="rect">
            <a:avLst/>
          </a:prstGeom>
          <a:solidFill>
            <a:srgbClr val="000000">
              <a:alpha val="36000"/>
            </a:srgbClr>
          </a:solidFill>
          <a:ln w="12600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Mangal" pitchFamily="2"/>
            </a:endParaRPr>
          </a:p>
        </p:txBody>
      </p:sp>
      <p:sp>
        <p:nvSpPr>
          <p:cNvPr id="70" name="직사각형 232"/>
          <p:cNvSpPr/>
          <p:nvPr/>
        </p:nvSpPr>
        <p:spPr>
          <a:xfrm>
            <a:off x="2951999" y="98640"/>
            <a:ext cx="867239" cy="339480"/>
          </a:xfrm>
          <a:prstGeom prst="rect">
            <a:avLst/>
          </a:prstGeom>
          <a:solidFill>
            <a:srgbClr val="FFFFFF"/>
          </a:solidFill>
          <a:ln w="12600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spc="0" baseline="0">
                <a:ln>
                  <a:noFill/>
                </a:ln>
                <a:solidFill>
                  <a:srgbClr val="E64F36"/>
                </a:solidFill>
                <a:latin typeface="思源黑體 TW" pitchFamily="34"/>
                <a:ea typeface="思源黑體 TW" pitchFamily="34"/>
                <a:cs typeface="Mangal" pitchFamily="2"/>
              </a:rPr>
              <a:t>News</a:t>
            </a:r>
          </a:p>
        </p:txBody>
      </p:sp>
      <p:sp>
        <p:nvSpPr>
          <p:cNvPr id="71" name="직사각형 233"/>
          <p:cNvSpPr/>
          <p:nvPr/>
        </p:nvSpPr>
        <p:spPr>
          <a:xfrm>
            <a:off x="11467800" y="59400"/>
            <a:ext cx="587520" cy="3661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spc="0" baseline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맑은 고딕" pitchFamily="34"/>
                <a:cs typeface="Mangal" pitchFamily="2"/>
              </a:rPr>
              <a:t>LIVE</a:t>
            </a:r>
          </a:p>
        </p:txBody>
      </p:sp>
      <p:sp>
        <p:nvSpPr>
          <p:cNvPr id="72" name="矩形 11"/>
          <p:cNvSpPr/>
          <p:nvPr/>
        </p:nvSpPr>
        <p:spPr>
          <a:xfrm>
            <a:off x="2736000" y="594720"/>
            <a:ext cx="9120240" cy="20415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TW" sz="3200" b="1" i="0" u="none" strike="noStrike" kern="1200" cap="none" spc="0" baseline="0">
                <a:ln>
                  <a:noFill/>
                </a:ln>
                <a:solidFill>
                  <a:srgbClr val="FFFF00"/>
                </a:solidFill>
                <a:latin typeface="Times New Roman" pitchFamily="18"/>
                <a:ea typeface="思源黑體 TW" pitchFamily="34"/>
                <a:cs typeface="Times New Roman" pitchFamily="18"/>
              </a:rPr>
              <a:t>自</a:t>
            </a:r>
            <a:r>
              <a:rPr lang="en-US" sz="3200" b="1" i="0" u="none" strike="noStrike" kern="1200" cap="none" spc="0" baseline="0">
                <a:ln>
                  <a:noFill/>
                </a:ln>
                <a:solidFill>
                  <a:srgbClr val="FFFF00"/>
                </a:solidFill>
                <a:latin typeface="Times New Roman" pitchFamily="18"/>
                <a:ea typeface="思源黑體 TW" pitchFamily="34"/>
                <a:cs typeface="Times New Roman" pitchFamily="18"/>
              </a:rPr>
              <a:t>109.5.1</a:t>
            </a:r>
            <a:r>
              <a:rPr lang="zh-TW" sz="3200" b="1" i="0" u="none" strike="noStrike" kern="1200" cap="none" spc="0" baseline="0">
                <a:ln>
                  <a:noFill/>
                </a:ln>
                <a:solidFill>
                  <a:srgbClr val="FFFF00"/>
                </a:solidFill>
                <a:latin typeface="思源黑體 TW" pitchFamily="34"/>
                <a:ea typeface="思源黑體 TW" pitchFamily="34"/>
                <a:cs typeface="Mangal" pitchFamily="2"/>
              </a:rPr>
              <a:t>起，大宗戶籍謄本開放線上申辦囉！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TW" sz="3200" b="1" i="0" u="none" strike="noStrike" kern="1200" cap="none" spc="0" baseline="0">
                <a:ln>
                  <a:noFill/>
                </a:ln>
                <a:solidFill>
                  <a:srgbClr val="FFC000"/>
                </a:solidFill>
                <a:latin typeface="微軟正黑體 Light" pitchFamily="34"/>
                <a:ea typeface="微軟正黑體 Light" pitchFamily="34"/>
                <a:cs typeface="Mangal" pitchFamily="2"/>
              </a:rPr>
              <a:t>只要有自然人憑證或工商憑證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TW" sz="3200" b="1" i="0" u="none" strike="noStrike" kern="1200" cap="none" spc="0" baseline="0">
                <a:ln>
                  <a:noFill/>
                </a:ln>
                <a:solidFill>
                  <a:srgbClr val="FFC000"/>
                </a:solidFill>
                <a:latin typeface="微軟正黑體 Light" pitchFamily="34"/>
                <a:ea typeface="微軟正黑體 Light" pitchFamily="34"/>
                <a:cs typeface="Mangal" pitchFamily="2"/>
              </a:rPr>
              <a:t>即可線上申辦大宗戶籍謄本，免出門，更便利</a:t>
            </a:r>
            <a:r>
              <a:rPr lang="zh-TW" sz="3200" b="1" i="0" u="none" strike="noStrike" kern="1200" cap="none" spc="0" baseline="0">
                <a:ln>
                  <a:noFill/>
                </a:ln>
                <a:solidFill>
                  <a:srgbClr val="FFC000"/>
                </a:solidFill>
                <a:latin typeface="思源黑體 TW" pitchFamily="34"/>
                <a:ea typeface="思源黑體 TW" pitchFamily="34"/>
                <a:cs typeface="Mangal" pitchFamily="2"/>
              </a:rPr>
              <a:t>！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1" i="0" u="none" strike="noStrike" kern="1200" cap="none" spc="0" baseline="0">
              <a:ln>
                <a:noFill/>
              </a:ln>
              <a:solidFill>
                <a:srgbClr val="FFC000"/>
              </a:solidFill>
              <a:latin typeface="微軟正黑體 Light" pitchFamily="34"/>
              <a:ea typeface="微軟正黑體 Light" pitchFamily="34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47</Words>
  <Application>Microsoft Office PowerPoint</Application>
  <PresentationFormat>自訂</PresentationFormat>
  <Paragraphs>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陳文鵠</dc:creator>
  <cp:lastModifiedBy>km35192401</cp:lastModifiedBy>
  <cp:revision>6</cp:revision>
  <cp:lastPrinted>2020-04-27T03:28:40Z</cp:lastPrinted>
  <dcterms:created xsi:type="dcterms:W3CDTF">2020-04-10T10:56:29Z</dcterms:created>
  <dcterms:modified xsi:type="dcterms:W3CDTF">2020-11-25T05:52:42Z</dcterms:modified>
</cp:coreProperties>
</file>